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81"/>
  </p:handoutMasterIdLst>
  <p:sldIdLst>
    <p:sldId id="325" r:id="rId3"/>
    <p:sldId id="300" r:id="rId4"/>
    <p:sldId id="301" r:id="rId5"/>
    <p:sldId id="314" r:id="rId6"/>
    <p:sldId id="302" r:id="rId7"/>
    <p:sldId id="303" r:id="rId8"/>
    <p:sldId id="315" r:id="rId9"/>
    <p:sldId id="304" r:id="rId10"/>
    <p:sldId id="288" r:id="rId11"/>
    <p:sldId id="289" r:id="rId12"/>
    <p:sldId id="285" r:id="rId13"/>
    <p:sldId id="283" r:id="rId14"/>
    <p:sldId id="290" r:id="rId15"/>
    <p:sldId id="394" r:id="rId16"/>
    <p:sldId id="396" r:id="rId17"/>
    <p:sldId id="398" r:id="rId18"/>
    <p:sldId id="400" r:id="rId19"/>
    <p:sldId id="401" r:id="rId20"/>
    <p:sldId id="402" r:id="rId21"/>
    <p:sldId id="404" r:id="rId22"/>
    <p:sldId id="405" r:id="rId23"/>
    <p:sldId id="407" r:id="rId24"/>
    <p:sldId id="408" r:id="rId25"/>
    <p:sldId id="410" r:id="rId26"/>
    <p:sldId id="412" r:id="rId27"/>
    <p:sldId id="413" r:id="rId28"/>
    <p:sldId id="414" r:id="rId29"/>
    <p:sldId id="416" r:id="rId30"/>
    <p:sldId id="418" r:id="rId31"/>
    <p:sldId id="419" r:id="rId32"/>
    <p:sldId id="420" r:id="rId33"/>
    <p:sldId id="422" r:id="rId35"/>
    <p:sldId id="424" r:id="rId36"/>
    <p:sldId id="425" r:id="rId37"/>
    <p:sldId id="426" r:id="rId38"/>
    <p:sldId id="469" r:id="rId39"/>
    <p:sldId id="467" r:id="rId40"/>
    <p:sldId id="468" r:id="rId41"/>
    <p:sldId id="428" r:id="rId42"/>
    <p:sldId id="430" r:id="rId43"/>
    <p:sldId id="431" r:id="rId44"/>
    <p:sldId id="432" r:id="rId45"/>
    <p:sldId id="433" r:id="rId46"/>
    <p:sldId id="434" r:id="rId47"/>
    <p:sldId id="435" r:id="rId48"/>
    <p:sldId id="436" r:id="rId49"/>
    <p:sldId id="437" r:id="rId50"/>
    <p:sldId id="438" r:id="rId51"/>
    <p:sldId id="439" r:id="rId52"/>
    <p:sldId id="440" r:id="rId53"/>
    <p:sldId id="442" r:id="rId54"/>
    <p:sldId id="443" r:id="rId55"/>
    <p:sldId id="444" r:id="rId56"/>
    <p:sldId id="445" r:id="rId57"/>
    <p:sldId id="446" r:id="rId58"/>
    <p:sldId id="448" r:id="rId59"/>
    <p:sldId id="449" r:id="rId60"/>
    <p:sldId id="465" r:id="rId61"/>
    <p:sldId id="466" r:id="rId62"/>
    <p:sldId id="470" r:id="rId63"/>
    <p:sldId id="471" r:id="rId64"/>
    <p:sldId id="472" r:id="rId65"/>
    <p:sldId id="473" r:id="rId66"/>
    <p:sldId id="474" r:id="rId67"/>
    <p:sldId id="475" r:id="rId68"/>
    <p:sldId id="476" r:id="rId69"/>
    <p:sldId id="477" r:id="rId70"/>
    <p:sldId id="450" r:id="rId71"/>
    <p:sldId id="451" r:id="rId72"/>
    <p:sldId id="453" r:id="rId73"/>
    <p:sldId id="455" r:id="rId74"/>
    <p:sldId id="456" r:id="rId75"/>
    <p:sldId id="457" r:id="rId76"/>
    <p:sldId id="458" r:id="rId77"/>
    <p:sldId id="459" r:id="rId78"/>
    <p:sldId id="460" r:id="rId79"/>
    <p:sldId id="462" r:id="rId80"/>
  </p:sldIdLst>
  <p:sldSz cx="9144000" cy="6858000" type="screen4x3"/>
  <p:notesSz cx="9144000" cy="6858000"/>
  <p:custShowLst>
    <p:custShow name="自定义放映 1" id="0">
      <p:sldLst>
        <p:sld r:id="rId11"/>
        <p:sld r:id="rId12"/>
        <p:sld r:id="rId13"/>
        <p:sld r:id="rId14"/>
        <p:sld r:id="rId15"/>
      </p:sldLst>
    </p:custShow>
  </p:custShowLst>
  <p:custDataLst>
    <p:tags r:id="rId85"/>
  </p:custDataLst>
  <p:defaultTextStyle>
    <a:defPPr>
      <a:defRPr lang="zh-CN"/>
    </a:defPPr>
    <a:lvl1pPr algn="ctr" rtl="0" fontAlgn="base">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800000"/>
    <a:srgbClr val="FF0000"/>
    <a:srgbClr val="0000FF"/>
    <a:srgbClr val="FFFF00"/>
    <a:srgbClr val="008000"/>
    <a:srgbClr val="B8003D"/>
    <a:srgbClr val="960032"/>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7" autoAdjust="0"/>
    <p:restoredTop sz="94526" autoAdjust="0"/>
  </p:normalViewPr>
  <p:slideViewPr>
    <p:cSldViewPr>
      <p:cViewPr varScale="1">
        <p:scale>
          <a:sx n="69" d="100"/>
          <a:sy n="69" d="100"/>
        </p:scale>
        <p:origin x="1146" y="66"/>
      </p:cViewPr>
      <p:guideLst>
        <p:guide orient="horz" pos="2160"/>
        <p:guide pos="2880"/>
      </p:guideLst>
    </p:cSldViewPr>
  </p:slideViewPr>
  <p:outlineViewPr>
    <p:cViewPr>
      <p:scale>
        <a:sx n="33" d="100"/>
        <a:sy n="33" d="100"/>
      </p:scale>
      <p:origin x="0" y="21594"/>
    </p:cViewPr>
  </p:outlineViewPr>
  <p:notesTextViewPr>
    <p:cViewPr>
      <p:scale>
        <a:sx n="100" d="100"/>
        <a:sy n="100" d="100"/>
      </p:scale>
      <p:origin x="0" y="0"/>
    </p:cViewPr>
  </p:notesTextViewPr>
  <p:sorterViewPr>
    <p:cViewPr>
      <p:scale>
        <a:sx n="66" d="100"/>
        <a:sy n="66" d="100"/>
      </p:scale>
      <p:origin x="0" y="1493"/>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5" Type="http://schemas.openxmlformats.org/officeDocument/2006/relationships/tags" Target="tags/tag1.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image" Target="../media/image32.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image" Target="../media/image36.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9.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6.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image" Target="../media/image35.png"/></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wmf"/><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62.wmf"/><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png"/><Relationship Id="rId1" Type="http://schemas.openxmlformats.org/officeDocument/2006/relationships/image" Target="../media/image58.png"/></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61.wmf"/><Relationship Id="rId4" Type="http://schemas.openxmlformats.org/officeDocument/2006/relationships/image" Target="../media/image65.png"/><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59.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image" Target="../media/image59.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image" Target="../media/image67.png"/></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76.emf"/><Relationship Id="rId8" Type="http://schemas.openxmlformats.org/officeDocument/2006/relationships/image" Target="../media/image77.jpeg"/><Relationship Id="rId7" Type="http://schemas.openxmlformats.org/officeDocument/2006/relationships/image" Target="../media/image75.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png"/><Relationship Id="rId13" Type="http://schemas.openxmlformats.org/officeDocument/2006/relationships/image" Target="../media/image81.wmf"/><Relationship Id="rId12" Type="http://schemas.openxmlformats.org/officeDocument/2006/relationships/image" Target="../media/image80.emf"/><Relationship Id="rId11" Type="http://schemas.openxmlformats.org/officeDocument/2006/relationships/image" Target="../media/image79.emf"/><Relationship Id="rId10" Type="http://schemas.openxmlformats.org/officeDocument/2006/relationships/image" Target="../media/image78.emf"/><Relationship Id="rId1" Type="http://schemas.openxmlformats.org/officeDocument/2006/relationships/image" Target="../media/image69.png"/></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70.png"/><Relationship Id="rId1" Type="http://schemas.openxmlformats.org/officeDocument/2006/relationships/image" Target="../media/image82.png"/></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94.emf"/><Relationship Id="rId8" Type="http://schemas.openxmlformats.org/officeDocument/2006/relationships/image" Target="../media/image93.emf"/><Relationship Id="rId7" Type="http://schemas.openxmlformats.org/officeDocument/2006/relationships/image" Target="../media/image92.wmf"/><Relationship Id="rId6" Type="http://schemas.openxmlformats.org/officeDocument/2006/relationships/image" Target="../media/image91.wmf"/><Relationship Id="rId5" Type="http://schemas.openxmlformats.org/officeDocument/2006/relationships/image" Target="../media/image90.emf"/><Relationship Id="rId4" Type="http://schemas.openxmlformats.org/officeDocument/2006/relationships/image" Target="../media/image89.emf"/><Relationship Id="rId3" Type="http://schemas.openxmlformats.org/officeDocument/2006/relationships/image" Target="../media/image88.emf"/><Relationship Id="rId2" Type="http://schemas.openxmlformats.org/officeDocument/2006/relationships/image" Target="../media/image87.wmf"/><Relationship Id="rId1" Type="http://schemas.openxmlformats.org/officeDocument/2006/relationships/image" Target="../media/image86.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106.emf"/><Relationship Id="rId8" Type="http://schemas.openxmlformats.org/officeDocument/2006/relationships/image" Target="../media/image105.emf"/><Relationship Id="rId7" Type="http://schemas.openxmlformats.org/officeDocument/2006/relationships/image" Target="../media/image104.emf"/><Relationship Id="rId6" Type="http://schemas.openxmlformats.org/officeDocument/2006/relationships/image" Target="../media/image103.emf"/><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emf"/><Relationship Id="rId2" Type="http://schemas.openxmlformats.org/officeDocument/2006/relationships/image" Target="../media/image99.wmf"/><Relationship Id="rId10" Type="http://schemas.openxmlformats.org/officeDocument/2006/relationships/image" Target="../media/image107.emf"/><Relationship Id="rId1" Type="http://schemas.openxmlformats.org/officeDocument/2006/relationships/image" Target="../media/image98.wmf"/></Relationships>
</file>

<file path=ppt/drawings/_rels/vmlDrawing29.vml.rels><?xml version="1.0" encoding="UTF-8" standalone="yes"?>
<Relationships xmlns="http://schemas.openxmlformats.org/package/2006/relationships"><Relationship Id="rId7" Type="http://schemas.openxmlformats.org/officeDocument/2006/relationships/image" Target="../media/image114.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image" Target="../media/image122.wmf"/><Relationship Id="rId7" Type="http://schemas.openxmlformats.org/officeDocument/2006/relationships/image" Target="../media/image121.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image" Target="../media/image58.png"/></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image" Target="../media/image125.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135.emf"/><Relationship Id="rId8" Type="http://schemas.openxmlformats.org/officeDocument/2006/relationships/image" Target="../media/image134.wmf"/><Relationship Id="rId7" Type="http://schemas.openxmlformats.org/officeDocument/2006/relationships/image" Target="../media/image133.wmf"/><Relationship Id="rId6" Type="http://schemas.openxmlformats.org/officeDocument/2006/relationships/image" Target="../media/image132.wmf"/><Relationship Id="rId5" Type="http://schemas.openxmlformats.org/officeDocument/2006/relationships/image" Target="../media/image131.emf"/><Relationship Id="rId4" Type="http://schemas.openxmlformats.org/officeDocument/2006/relationships/image" Target="../media/image130.emf"/><Relationship Id="rId3" Type="http://schemas.openxmlformats.org/officeDocument/2006/relationships/image" Target="../media/image129.wmf"/><Relationship Id="rId2" Type="http://schemas.openxmlformats.org/officeDocument/2006/relationships/image" Target="../media/image128.wmf"/><Relationship Id="rId11" Type="http://schemas.openxmlformats.org/officeDocument/2006/relationships/image" Target="../media/image137.emf"/><Relationship Id="rId10" Type="http://schemas.openxmlformats.org/officeDocument/2006/relationships/image" Target="../media/image136.emf"/><Relationship Id="rId1" Type="http://schemas.openxmlformats.org/officeDocument/2006/relationships/image" Target="../media/image127.w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144.emf"/><Relationship Id="rId6" Type="http://schemas.openxmlformats.org/officeDocument/2006/relationships/image" Target="../media/image143.emf"/><Relationship Id="rId5" Type="http://schemas.openxmlformats.org/officeDocument/2006/relationships/image" Target="../media/image142.emf"/><Relationship Id="rId4" Type="http://schemas.openxmlformats.org/officeDocument/2006/relationships/image" Target="../media/image141.emf"/><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5.vml.rels><?xml version="1.0" encoding="UTF-8" standalone="yes"?>
<Relationships xmlns="http://schemas.openxmlformats.org/package/2006/relationships"><Relationship Id="rId7" Type="http://schemas.openxmlformats.org/officeDocument/2006/relationships/image" Target="../media/image151.emf"/><Relationship Id="rId6" Type="http://schemas.openxmlformats.org/officeDocument/2006/relationships/image" Target="../media/image150.emf"/><Relationship Id="rId5" Type="http://schemas.openxmlformats.org/officeDocument/2006/relationships/image" Target="../media/image149.emf"/><Relationship Id="rId4" Type="http://schemas.openxmlformats.org/officeDocument/2006/relationships/image" Target="../media/image148.emf"/><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59.emf"/><Relationship Id="rId7" Type="http://schemas.openxmlformats.org/officeDocument/2006/relationships/image" Target="../media/image158.emf"/><Relationship Id="rId6" Type="http://schemas.openxmlformats.org/officeDocument/2006/relationships/image" Target="../media/image157.emf"/><Relationship Id="rId5" Type="http://schemas.openxmlformats.org/officeDocument/2006/relationships/image" Target="../media/image156.emf"/><Relationship Id="rId4" Type="http://schemas.openxmlformats.org/officeDocument/2006/relationships/image" Target="../media/image155.wmf"/><Relationship Id="rId3" Type="http://schemas.openxmlformats.org/officeDocument/2006/relationships/image" Target="../media/image154.wmf"/><Relationship Id="rId2" Type="http://schemas.openxmlformats.org/officeDocument/2006/relationships/image" Target="../media/image153.emf"/><Relationship Id="rId1" Type="http://schemas.openxmlformats.org/officeDocument/2006/relationships/image" Target="../media/image152.wmf"/></Relationships>
</file>

<file path=ppt/drawings/_rels/vmlDrawing37.vml.rels><?xml version="1.0" encoding="UTF-8" standalone="yes"?>
<Relationships xmlns="http://schemas.openxmlformats.org/package/2006/relationships"><Relationship Id="rId9" Type="http://schemas.openxmlformats.org/officeDocument/2006/relationships/image" Target="../media/image169.emf"/><Relationship Id="rId8" Type="http://schemas.openxmlformats.org/officeDocument/2006/relationships/image" Target="../media/image168.emf"/><Relationship Id="rId7" Type="http://schemas.openxmlformats.org/officeDocument/2006/relationships/image" Target="../media/image167.emf"/><Relationship Id="rId6" Type="http://schemas.openxmlformats.org/officeDocument/2006/relationships/image" Target="../media/image166.emf"/><Relationship Id="rId5" Type="http://schemas.openxmlformats.org/officeDocument/2006/relationships/image" Target="../media/image165.wmf"/><Relationship Id="rId4" Type="http://schemas.openxmlformats.org/officeDocument/2006/relationships/image" Target="../media/image163.emf"/><Relationship Id="rId3" Type="http://schemas.openxmlformats.org/officeDocument/2006/relationships/image" Target="../media/image162.emf"/><Relationship Id="rId2" Type="http://schemas.openxmlformats.org/officeDocument/2006/relationships/image" Target="../media/image161.emf"/><Relationship Id="rId10" Type="http://schemas.openxmlformats.org/officeDocument/2006/relationships/image" Target="../media/image170.emf"/><Relationship Id="rId1" Type="http://schemas.openxmlformats.org/officeDocument/2006/relationships/image" Target="../media/image160.emf"/></Relationships>
</file>

<file path=ppt/drawings/_rels/vmlDrawing38.vml.rels><?xml version="1.0" encoding="UTF-8" standalone="yes"?>
<Relationships xmlns="http://schemas.openxmlformats.org/package/2006/relationships"><Relationship Id="rId9" Type="http://schemas.openxmlformats.org/officeDocument/2006/relationships/image" Target="../media/image179.emf"/><Relationship Id="rId8" Type="http://schemas.openxmlformats.org/officeDocument/2006/relationships/image" Target="../media/image178.emf"/><Relationship Id="rId7" Type="http://schemas.openxmlformats.org/officeDocument/2006/relationships/image" Target="../media/image177.emf"/><Relationship Id="rId6" Type="http://schemas.openxmlformats.org/officeDocument/2006/relationships/image" Target="../media/image176.emf"/><Relationship Id="rId5" Type="http://schemas.openxmlformats.org/officeDocument/2006/relationships/image" Target="../media/image175.wmf"/><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72.wmf"/><Relationship Id="rId13" Type="http://schemas.openxmlformats.org/officeDocument/2006/relationships/image" Target="../media/image183.wmf"/><Relationship Id="rId12" Type="http://schemas.openxmlformats.org/officeDocument/2006/relationships/image" Target="../media/image182.emf"/><Relationship Id="rId11" Type="http://schemas.openxmlformats.org/officeDocument/2006/relationships/image" Target="../media/image181.emf"/><Relationship Id="rId10" Type="http://schemas.openxmlformats.org/officeDocument/2006/relationships/image" Target="../media/image180.emf"/><Relationship Id="rId1" Type="http://schemas.openxmlformats.org/officeDocument/2006/relationships/image" Target="../media/image171.wmf"/></Relationships>
</file>

<file path=ppt/drawings/_rels/vmlDrawing39.vml.rels><?xml version="1.0" encoding="UTF-8" standalone="yes"?>
<Relationships xmlns="http://schemas.openxmlformats.org/package/2006/relationships"><Relationship Id="rId6" Type="http://schemas.openxmlformats.org/officeDocument/2006/relationships/image" Target="../media/image189.emf"/><Relationship Id="rId5" Type="http://schemas.openxmlformats.org/officeDocument/2006/relationships/image" Target="../media/image188.emf"/><Relationship Id="rId4" Type="http://schemas.openxmlformats.org/officeDocument/2006/relationships/image" Target="../media/image187.wmf"/><Relationship Id="rId3" Type="http://schemas.openxmlformats.org/officeDocument/2006/relationships/image" Target="../media/image186.wmf"/><Relationship Id="rId2" Type="http://schemas.openxmlformats.org/officeDocument/2006/relationships/image" Target="../media/image185.emf"/><Relationship Id="rId1" Type="http://schemas.openxmlformats.org/officeDocument/2006/relationships/image" Target="../media/image18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5" Type="http://schemas.openxmlformats.org/officeDocument/2006/relationships/image" Target="../media/image194.emf"/><Relationship Id="rId4" Type="http://schemas.openxmlformats.org/officeDocument/2006/relationships/image" Target="../media/image193.emf"/><Relationship Id="rId3" Type="http://schemas.openxmlformats.org/officeDocument/2006/relationships/image" Target="../media/image192.emf"/><Relationship Id="rId2" Type="http://schemas.openxmlformats.org/officeDocument/2006/relationships/image" Target="../media/image191.wmf"/><Relationship Id="rId1" Type="http://schemas.openxmlformats.org/officeDocument/2006/relationships/image" Target="../media/image190.wmf"/></Relationships>
</file>

<file path=ppt/drawings/_rels/vmlDrawing41.vml.rels><?xml version="1.0" encoding="UTF-8" standalone="yes"?>
<Relationships xmlns="http://schemas.openxmlformats.org/package/2006/relationships"><Relationship Id="rId9" Type="http://schemas.openxmlformats.org/officeDocument/2006/relationships/image" Target="../media/image203.emf"/><Relationship Id="rId8" Type="http://schemas.openxmlformats.org/officeDocument/2006/relationships/image" Target="../media/image202.wmf"/><Relationship Id="rId7" Type="http://schemas.openxmlformats.org/officeDocument/2006/relationships/image" Target="../media/image201.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emf"/></Relationships>
</file>

<file path=ppt/drawings/_rels/vmlDrawing42.vml.rels><?xml version="1.0" encoding="UTF-8" standalone="yes"?>
<Relationships xmlns="http://schemas.openxmlformats.org/package/2006/relationships"><Relationship Id="rId6" Type="http://schemas.openxmlformats.org/officeDocument/2006/relationships/image" Target="../media/image209.wmf"/><Relationship Id="rId5" Type="http://schemas.openxmlformats.org/officeDocument/2006/relationships/image" Target="../media/image208.emf"/><Relationship Id="rId4" Type="http://schemas.openxmlformats.org/officeDocument/2006/relationships/image" Target="../media/image207.wmf"/><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s>
</file>

<file path=ppt/drawings/_rels/vmlDrawing43.vml.rels><?xml version="1.0" encoding="UTF-8" standalone="yes"?>
<Relationships xmlns="http://schemas.openxmlformats.org/package/2006/relationships"><Relationship Id="rId6" Type="http://schemas.openxmlformats.org/officeDocument/2006/relationships/image" Target="../media/image215.emf"/><Relationship Id="rId5" Type="http://schemas.openxmlformats.org/officeDocument/2006/relationships/image" Target="../media/image214.emf"/><Relationship Id="rId4" Type="http://schemas.openxmlformats.org/officeDocument/2006/relationships/image" Target="../media/image213.emf"/><Relationship Id="rId3" Type="http://schemas.openxmlformats.org/officeDocument/2006/relationships/image" Target="../media/image212.emf"/><Relationship Id="rId2" Type="http://schemas.openxmlformats.org/officeDocument/2006/relationships/image" Target="../media/image211.wmf"/><Relationship Id="rId1" Type="http://schemas.openxmlformats.org/officeDocument/2006/relationships/image" Target="../media/image210.emf"/></Relationships>
</file>

<file path=ppt/drawings/_rels/vmlDrawing44.vml.rels><?xml version="1.0" encoding="UTF-8" standalone="yes"?>
<Relationships xmlns="http://schemas.openxmlformats.org/package/2006/relationships"><Relationship Id="rId9" Type="http://schemas.openxmlformats.org/officeDocument/2006/relationships/image" Target="../media/image224.emf"/><Relationship Id="rId8" Type="http://schemas.openxmlformats.org/officeDocument/2006/relationships/image" Target="../media/image223.emf"/><Relationship Id="rId7" Type="http://schemas.openxmlformats.org/officeDocument/2006/relationships/image" Target="../media/image222.emf"/><Relationship Id="rId6" Type="http://schemas.openxmlformats.org/officeDocument/2006/relationships/image" Target="../media/image221.emf"/><Relationship Id="rId5" Type="http://schemas.openxmlformats.org/officeDocument/2006/relationships/image" Target="../media/image220.emf"/><Relationship Id="rId4" Type="http://schemas.openxmlformats.org/officeDocument/2006/relationships/image" Target="../media/image219.wmf"/><Relationship Id="rId3" Type="http://schemas.openxmlformats.org/officeDocument/2006/relationships/image" Target="../media/image218.wmf"/><Relationship Id="rId2" Type="http://schemas.openxmlformats.org/officeDocument/2006/relationships/image" Target="../media/image217.wmf"/><Relationship Id="rId11" Type="http://schemas.openxmlformats.org/officeDocument/2006/relationships/image" Target="../media/image226.emf"/><Relationship Id="rId10" Type="http://schemas.openxmlformats.org/officeDocument/2006/relationships/image" Target="../media/image225.emf"/><Relationship Id="rId1" Type="http://schemas.openxmlformats.org/officeDocument/2006/relationships/image" Target="../media/image216.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34.emf"/><Relationship Id="rId7" Type="http://schemas.openxmlformats.org/officeDocument/2006/relationships/image" Target="../media/image233.emf"/><Relationship Id="rId6" Type="http://schemas.openxmlformats.org/officeDocument/2006/relationships/image" Target="../media/image232.emf"/><Relationship Id="rId5" Type="http://schemas.openxmlformats.org/officeDocument/2006/relationships/image" Target="../media/image231.emf"/><Relationship Id="rId4" Type="http://schemas.openxmlformats.org/officeDocument/2006/relationships/image" Target="../media/image230.emf"/><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81.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0.png"/><Relationship Id="rId1" Type="http://schemas.openxmlformats.org/officeDocument/2006/relationships/image" Target="../media/image69.png"/></Relationships>
</file>

<file path=ppt/drawings/_rels/vmlDrawing47.vml.rels><?xml version="1.0" encoding="UTF-8" standalone="yes"?>
<Relationships xmlns="http://schemas.openxmlformats.org/package/2006/relationships"><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70.png"/><Relationship Id="rId1" Type="http://schemas.openxmlformats.org/officeDocument/2006/relationships/image" Target="../media/image82.png"/></Relationships>
</file>

<file path=ppt/drawings/_rels/vmlDrawing48.vml.rels><?xml version="1.0" encoding="UTF-8" standalone="yes"?>
<Relationships xmlns="http://schemas.openxmlformats.org/package/2006/relationships"><Relationship Id="rId7" Type="http://schemas.openxmlformats.org/officeDocument/2006/relationships/image" Target="../media/image114.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49.v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image" Target="../media/image122.wmf"/><Relationship Id="rId7" Type="http://schemas.openxmlformats.org/officeDocument/2006/relationships/image" Target="../media/image121.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5.vml.rels><?xml version="1.0" encoding="UTF-8" standalone="yes"?>
<Relationships xmlns="http://schemas.openxmlformats.org/package/2006/relationships"><Relationship Id="rId7" Type="http://schemas.openxmlformats.org/officeDocument/2006/relationships/image" Target="../media/image16.emf"/><Relationship Id="rId6" Type="http://schemas.openxmlformats.org/officeDocument/2006/relationships/image" Target="../media/image15.wmf"/><Relationship Id="rId5" Type="http://schemas.openxmlformats.org/officeDocument/2006/relationships/image" Target="../media/image14.emf"/><Relationship Id="rId4" Type="http://schemas.openxmlformats.org/officeDocument/2006/relationships/image" Target="../media/image13.wmf"/><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image" Target="../media/image10.png"/></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42.wmf"/><Relationship Id="rId7" Type="http://schemas.openxmlformats.org/officeDocument/2006/relationships/image" Target="../media/image241.emf"/><Relationship Id="rId6" Type="http://schemas.openxmlformats.org/officeDocument/2006/relationships/image" Target="../media/image240.emf"/><Relationship Id="rId5" Type="http://schemas.openxmlformats.org/officeDocument/2006/relationships/image" Target="../media/image239.emf"/><Relationship Id="rId4" Type="http://schemas.openxmlformats.org/officeDocument/2006/relationships/image" Target="../media/image238.emf"/><Relationship Id="rId3" Type="http://schemas.openxmlformats.org/officeDocument/2006/relationships/image" Target="../media/image237.emf"/><Relationship Id="rId2" Type="http://schemas.openxmlformats.org/officeDocument/2006/relationships/image" Target="../media/image236.emf"/><Relationship Id="rId1" Type="http://schemas.openxmlformats.org/officeDocument/2006/relationships/image" Target="../media/image235.wmf"/></Relationships>
</file>

<file path=ppt/drawings/_rels/vmlDrawing51.vml.rels><?xml version="1.0" encoding="UTF-8" standalone="yes"?>
<Relationships xmlns="http://schemas.openxmlformats.org/package/2006/relationships"><Relationship Id="rId9" Type="http://schemas.openxmlformats.org/officeDocument/2006/relationships/image" Target="../media/image251.emf"/><Relationship Id="rId8" Type="http://schemas.openxmlformats.org/officeDocument/2006/relationships/image" Target="../media/image250.emf"/><Relationship Id="rId7" Type="http://schemas.openxmlformats.org/officeDocument/2006/relationships/image" Target="../media/image249.wmf"/><Relationship Id="rId6" Type="http://schemas.openxmlformats.org/officeDocument/2006/relationships/image" Target="../media/image248.emf"/><Relationship Id="rId5" Type="http://schemas.openxmlformats.org/officeDocument/2006/relationships/image" Target="../media/image247.emf"/><Relationship Id="rId4" Type="http://schemas.openxmlformats.org/officeDocument/2006/relationships/image" Target="../media/image246.emf"/><Relationship Id="rId3" Type="http://schemas.openxmlformats.org/officeDocument/2006/relationships/image" Target="../media/image245.emf"/><Relationship Id="rId2" Type="http://schemas.openxmlformats.org/officeDocument/2006/relationships/image" Target="../media/image244.wmf"/><Relationship Id="rId11" Type="http://schemas.openxmlformats.org/officeDocument/2006/relationships/image" Target="../media/image253.emf"/><Relationship Id="rId10" Type="http://schemas.openxmlformats.org/officeDocument/2006/relationships/image" Target="../media/image252.emf"/><Relationship Id="rId1" Type="http://schemas.openxmlformats.org/officeDocument/2006/relationships/image" Target="../media/image243.emf"/></Relationships>
</file>

<file path=ppt/drawings/_rels/vmlDrawing52.vml.rels><?xml version="1.0" encoding="UTF-8" standalone="yes"?>
<Relationships xmlns="http://schemas.openxmlformats.org/package/2006/relationships"><Relationship Id="rId6" Type="http://schemas.openxmlformats.org/officeDocument/2006/relationships/image" Target="../media/image259.wmf"/><Relationship Id="rId5" Type="http://schemas.openxmlformats.org/officeDocument/2006/relationships/image" Target="../media/image258.emf"/><Relationship Id="rId4" Type="http://schemas.openxmlformats.org/officeDocument/2006/relationships/image" Target="../media/image257.emf"/><Relationship Id="rId3" Type="http://schemas.openxmlformats.org/officeDocument/2006/relationships/image" Target="../media/image256.emf"/><Relationship Id="rId2" Type="http://schemas.openxmlformats.org/officeDocument/2006/relationships/image" Target="../media/image255.emf"/><Relationship Id="rId1" Type="http://schemas.openxmlformats.org/officeDocument/2006/relationships/image" Target="../media/image254.wmf"/></Relationships>
</file>

<file path=ppt/drawings/_rels/vmlDrawing53.vml.rels><?xml version="1.0" encoding="UTF-8" standalone="yes"?>
<Relationships xmlns="http://schemas.openxmlformats.org/package/2006/relationships"><Relationship Id="rId9" Type="http://schemas.openxmlformats.org/officeDocument/2006/relationships/image" Target="../media/image268.wmf"/><Relationship Id="rId8" Type="http://schemas.openxmlformats.org/officeDocument/2006/relationships/image" Target="../media/image267.emf"/><Relationship Id="rId7" Type="http://schemas.openxmlformats.org/officeDocument/2006/relationships/image" Target="../media/image266.emf"/><Relationship Id="rId6" Type="http://schemas.openxmlformats.org/officeDocument/2006/relationships/image" Target="../media/image265.emf"/><Relationship Id="rId5" Type="http://schemas.openxmlformats.org/officeDocument/2006/relationships/image" Target="../media/image264.emf"/><Relationship Id="rId4" Type="http://schemas.openxmlformats.org/officeDocument/2006/relationships/image" Target="../media/image263.wmf"/><Relationship Id="rId3" Type="http://schemas.openxmlformats.org/officeDocument/2006/relationships/image" Target="../media/image262.emf"/><Relationship Id="rId2" Type="http://schemas.openxmlformats.org/officeDocument/2006/relationships/image" Target="../media/image261.wmf"/><Relationship Id="rId10" Type="http://schemas.openxmlformats.org/officeDocument/2006/relationships/image" Target="../media/image269.emf"/><Relationship Id="rId1" Type="http://schemas.openxmlformats.org/officeDocument/2006/relationships/image" Target="../media/image260.emf"/></Relationships>
</file>

<file path=ppt/drawings/_rels/vmlDrawing54.vml.rels><?xml version="1.0" encoding="UTF-8" standalone="yes"?>
<Relationships xmlns="http://schemas.openxmlformats.org/package/2006/relationships"><Relationship Id="rId5" Type="http://schemas.openxmlformats.org/officeDocument/2006/relationships/image" Target="../media/image273.emf"/><Relationship Id="rId4" Type="http://schemas.openxmlformats.org/officeDocument/2006/relationships/image" Target="../media/image272.emf"/><Relationship Id="rId3" Type="http://schemas.openxmlformats.org/officeDocument/2006/relationships/image" Target="../media/image259.wmf"/><Relationship Id="rId2" Type="http://schemas.openxmlformats.org/officeDocument/2006/relationships/image" Target="../media/image271.emf"/><Relationship Id="rId1" Type="http://schemas.openxmlformats.org/officeDocument/2006/relationships/image" Target="../media/image270.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80.emf"/><Relationship Id="rId7" Type="http://schemas.openxmlformats.org/officeDocument/2006/relationships/image" Target="../media/image279.emf"/><Relationship Id="rId6" Type="http://schemas.openxmlformats.org/officeDocument/2006/relationships/image" Target="../media/image278.emf"/><Relationship Id="rId5" Type="http://schemas.openxmlformats.org/officeDocument/2006/relationships/image" Target="../media/image259.wmf"/><Relationship Id="rId4" Type="http://schemas.openxmlformats.org/officeDocument/2006/relationships/image" Target="../media/image277.wmf"/><Relationship Id="rId3" Type="http://schemas.openxmlformats.org/officeDocument/2006/relationships/image" Target="../media/image276.wmf"/><Relationship Id="rId2" Type="http://schemas.openxmlformats.org/officeDocument/2006/relationships/image" Target="../media/image275.emf"/><Relationship Id="rId1" Type="http://schemas.openxmlformats.org/officeDocument/2006/relationships/image" Target="../media/image274.wmf"/></Relationships>
</file>

<file path=ppt/drawings/_rels/vmlDrawing56.vml.rels><?xml version="1.0" encoding="UTF-8" standalone="yes"?>
<Relationships xmlns="http://schemas.openxmlformats.org/package/2006/relationships"><Relationship Id="rId9" Type="http://schemas.openxmlformats.org/officeDocument/2006/relationships/image" Target="../media/image289.emf"/><Relationship Id="rId8" Type="http://schemas.openxmlformats.org/officeDocument/2006/relationships/image" Target="../media/image288.emf"/><Relationship Id="rId7" Type="http://schemas.openxmlformats.org/officeDocument/2006/relationships/image" Target="../media/image287.wmf"/><Relationship Id="rId6" Type="http://schemas.openxmlformats.org/officeDocument/2006/relationships/image" Target="../media/image286.emf"/><Relationship Id="rId5" Type="http://schemas.openxmlformats.org/officeDocument/2006/relationships/image" Target="../media/image285.emf"/><Relationship Id="rId4" Type="http://schemas.openxmlformats.org/officeDocument/2006/relationships/image" Target="../media/image284.emf"/><Relationship Id="rId3" Type="http://schemas.openxmlformats.org/officeDocument/2006/relationships/image" Target="../media/image283.emf"/><Relationship Id="rId2" Type="http://schemas.openxmlformats.org/officeDocument/2006/relationships/image" Target="../media/image282.emf"/><Relationship Id="rId11" Type="http://schemas.openxmlformats.org/officeDocument/2006/relationships/image" Target="../media/image291.emf"/><Relationship Id="rId10" Type="http://schemas.openxmlformats.org/officeDocument/2006/relationships/image" Target="../media/image290.wmf"/><Relationship Id="rId1" Type="http://schemas.openxmlformats.org/officeDocument/2006/relationships/image" Target="../media/image281.emf"/></Relationships>
</file>

<file path=ppt/drawings/_rels/vmlDrawing57.vml.rels><?xml version="1.0" encoding="UTF-8" standalone="yes"?>
<Relationships xmlns="http://schemas.openxmlformats.org/package/2006/relationships"><Relationship Id="rId9" Type="http://schemas.openxmlformats.org/officeDocument/2006/relationships/image" Target="../media/image300.emf"/><Relationship Id="rId8" Type="http://schemas.openxmlformats.org/officeDocument/2006/relationships/image" Target="../media/image299.emf"/><Relationship Id="rId7" Type="http://schemas.openxmlformats.org/officeDocument/2006/relationships/image" Target="../media/image298.emf"/><Relationship Id="rId6" Type="http://schemas.openxmlformats.org/officeDocument/2006/relationships/image" Target="../media/image297.emf"/><Relationship Id="rId5" Type="http://schemas.openxmlformats.org/officeDocument/2006/relationships/image" Target="../media/image296.emf"/><Relationship Id="rId4" Type="http://schemas.openxmlformats.org/officeDocument/2006/relationships/image" Target="../media/image295.emf"/><Relationship Id="rId3" Type="http://schemas.openxmlformats.org/officeDocument/2006/relationships/image" Target="../media/image294.wmf"/><Relationship Id="rId2" Type="http://schemas.openxmlformats.org/officeDocument/2006/relationships/image" Target="../media/image293.emf"/><Relationship Id="rId19" Type="http://schemas.openxmlformats.org/officeDocument/2006/relationships/image" Target="../media/image309.wmf"/><Relationship Id="rId18" Type="http://schemas.openxmlformats.org/officeDocument/2006/relationships/image" Target="../media/image308.emf"/><Relationship Id="rId17" Type="http://schemas.openxmlformats.org/officeDocument/2006/relationships/image" Target="../media/image307.emf"/><Relationship Id="rId16" Type="http://schemas.openxmlformats.org/officeDocument/2006/relationships/image" Target="../media/image306.emf"/><Relationship Id="rId15" Type="http://schemas.openxmlformats.org/officeDocument/2006/relationships/image" Target="../media/image305.emf"/><Relationship Id="rId14" Type="http://schemas.openxmlformats.org/officeDocument/2006/relationships/image" Target="../media/image304.wmf"/><Relationship Id="rId13" Type="http://schemas.openxmlformats.org/officeDocument/2006/relationships/image" Target="../media/image242.wmf"/><Relationship Id="rId12" Type="http://schemas.openxmlformats.org/officeDocument/2006/relationships/image" Target="../media/image303.wmf"/><Relationship Id="rId11" Type="http://schemas.openxmlformats.org/officeDocument/2006/relationships/image" Target="../media/image302.emf"/><Relationship Id="rId10" Type="http://schemas.openxmlformats.org/officeDocument/2006/relationships/image" Target="../media/image301.wmf"/><Relationship Id="rId1" Type="http://schemas.openxmlformats.org/officeDocument/2006/relationships/image" Target="../media/image292.wmf"/></Relationships>
</file>

<file path=ppt/drawings/_rels/vmlDrawing58.vml.rels><?xml version="1.0" encoding="UTF-8" standalone="yes"?>
<Relationships xmlns="http://schemas.openxmlformats.org/package/2006/relationships"><Relationship Id="rId4" Type="http://schemas.openxmlformats.org/officeDocument/2006/relationships/image" Target="../media/image313.png"/><Relationship Id="rId3" Type="http://schemas.openxmlformats.org/officeDocument/2006/relationships/image" Target="../media/image312.png"/><Relationship Id="rId2" Type="http://schemas.openxmlformats.org/officeDocument/2006/relationships/image" Target="../media/image311.png"/><Relationship Id="rId1" Type="http://schemas.openxmlformats.org/officeDocument/2006/relationships/image" Target="../media/image310.png"/></Relationships>
</file>

<file path=ppt/drawings/_rels/vmlDrawing59.vml.rels><?xml version="1.0" encoding="UTF-8" standalone="yes"?>
<Relationships xmlns="http://schemas.openxmlformats.org/package/2006/relationships"><Relationship Id="rId9" Type="http://schemas.openxmlformats.org/officeDocument/2006/relationships/image" Target="../media/image321.wmf"/><Relationship Id="rId8" Type="http://schemas.openxmlformats.org/officeDocument/2006/relationships/image" Target="../media/image320.wmf"/><Relationship Id="rId7" Type="http://schemas.openxmlformats.org/officeDocument/2006/relationships/image" Target="../media/image319.wmf"/><Relationship Id="rId6" Type="http://schemas.openxmlformats.org/officeDocument/2006/relationships/image" Target="../media/image318.wmf"/><Relationship Id="rId5" Type="http://schemas.openxmlformats.org/officeDocument/2006/relationships/image" Target="../media/image317.wmf"/><Relationship Id="rId4" Type="http://schemas.openxmlformats.org/officeDocument/2006/relationships/image" Target="../media/image316.png"/><Relationship Id="rId3" Type="http://schemas.openxmlformats.org/officeDocument/2006/relationships/image" Target="../media/image59.png"/><Relationship Id="rId2" Type="http://schemas.openxmlformats.org/officeDocument/2006/relationships/image" Target="../media/image315.wmf"/><Relationship Id="rId10" Type="http://schemas.openxmlformats.org/officeDocument/2006/relationships/image" Target="../media/image322.wmf"/><Relationship Id="rId1" Type="http://schemas.openxmlformats.org/officeDocument/2006/relationships/image" Target="../media/image314.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25.emf"/><Relationship Id="rId8" Type="http://schemas.openxmlformats.org/officeDocument/2006/relationships/image" Target="../media/image24.wmf"/><Relationship Id="rId7" Type="http://schemas.openxmlformats.org/officeDocument/2006/relationships/image" Target="../media/image23.emf"/><Relationship Id="rId6" Type="http://schemas.openxmlformats.org/officeDocument/2006/relationships/image" Target="../media/image22.wmf"/><Relationship Id="rId5" Type="http://schemas.openxmlformats.org/officeDocument/2006/relationships/image" Target="../media/image21.emf"/><Relationship Id="rId4" Type="http://schemas.openxmlformats.org/officeDocument/2006/relationships/image" Target="../media/image20.wmf"/><Relationship Id="rId3" Type="http://schemas.openxmlformats.org/officeDocument/2006/relationships/image" Target="../media/image19.emf"/><Relationship Id="rId2" Type="http://schemas.openxmlformats.org/officeDocument/2006/relationships/image" Target="../media/image18.wmf"/><Relationship Id="rId1" Type="http://schemas.openxmlformats.org/officeDocument/2006/relationships/image" Target="../media/image17.png"/></Relationships>
</file>

<file path=ppt/drawings/_rels/vmlDrawing60.vml.rels><?xml version="1.0" encoding="UTF-8" standalone="yes"?>
<Relationships xmlns="http://schemas.openxmlformats.org/package/2006/relationships"><Relationship Id="rId6" Type="http://schemas.openxmlformats.org/officeDocument/2006/relationships/image" Target="../media/image328.png"/><Relationship Id="rId5" Type="http://schemas.openxmlformats.org/officeDocument/2006/relationships/image" Target="../media/image327.wmf"/><Relationship Id="rId4" Type="http://schemas.openxmlformats.org/officeDocument/2006/relationships/image" Target="../media/image326.wmf"/><Relationship Id="rId3" Type="http://schemas.openxmlformats.org/officeDocument/2006/relationships/image" Target="../media/image325.png"/><Relationship Id="rId2" Type="http://schemas.openxmlformats.org/officeDocument/2006/relationships/image" Target="../media/image324.png"/><Relationship Id="rId1" Type="http://schemas.openxmlformats.org/officeDocument/2006/relationships/image" Target="../media/image323.png"/></Relationships>
</file>

<file path=ppt/drawings/_rels/vmlDrawing61.vml.rels><?xml version="1.0" encoding="UTF-8" standalone="yes"?>
<Relationships xmlns="http://schemas.openxmlformats.org/package/2006/relationships"><Relationship Id="rId4" Type="http://schemas.openxmlformats.org/officeDocument/2006/relationships/image" Target="../media/image332.wmf"/><Relationship Id="rId3" Type="http://schemas.openxmlformats.org/officeDocument/2006/relationships/image" Target="../media/image331.png"/><Relationship Id="rId2" Type="http://schemas.openxmlformats.org/officeDocument/2006/relationships/image" Target="../media/image330.png"/><Relationship Id="rId1" Type="http://schemas.openxmlformats.org/officeDocument/2006/relationships/image" Target="../media/image329.wmf"/></Relationships>
</file>

<file path=ppt/drawings/_rels/vmlDrawing62.vml.rels><?xml version="1.0" encoding="UTF-8" standalone="yes"?>
<Relationships xmlns="http://schemas.openxmlformats.org/package/2006/relationships"><Relationship Id="rId7" Type="http://schemas.openxmlformats.org/officeDocument/2006/relationships/image" Target="../media/image340.wmf"/><Relationship Id="rId6" Type="http://schemas.openxmlformats.org/officeDocument/2006/relationships/image" Target="../media/image339.wmf"/><Relationship Id="rId5" Type="http://schemas.openxmlformats.org/officeDocument/2006/relationships/image" Target="../media/image338.png"/><Relationship Id="rId4" Type="http://schemas.openxmlformats.org/officeDocument/2006/relationships/image" Target="../media/image336.wmf"/><Relationship Id="rId3" Type="http://schemas.openxmlformats.org/officeDocument/2006/relationships/image" Target="../media/image335.wmf"/><Relationship Id="rId2" Type="http://schemas.openxmlformats.org/officeDocument/2006/relationships/image" Target="../media/image334.wmf"/><Relationship Id="rId1" Type="http://schemas.openxmlformats.org/officeDocument/2006/relationships/image" Target="../media/image333.wmf"/></Relationships>
</file>

<file path=ppt/drawings/_rels/vmlDrawing63.vml.rels><?xml version="1.0" encoding="UTF-8" standalone="yes"?>
<Relationships xmlns="http://schemas.openxmlformats.org/package/2006/relationships"><Relationship Id="rId7" Type="http://schemas.openxmlformats.org/officeDocument/2006/relationships/image" Target="../media/image347.emf"/><Relationship Id="rId6" Type="http://schemas.openxmlformats.org/officeDocument/2006/relationships/image" Target="../media/image346.emf"/><Relationship Id="rId5" Type="http://schemas.openxmlformats.org/officeDocument/2006/relationships/image" Target="../media/image345.wmf"/><Relationship Id="rId4" Type="http://schemas.openxmlformats.org/officeDocument/2006/relationships/image" Target="../media/image344.wmf"/><Relationship Id="rId3" Type="http://schemas.openxmlformats.org/officeDocument/2006/relationships/image" Target="../media/image343.png"/><Relationship Id="rId2" Type="http://schemas.openxmlformats.org/officeDocument/2006/relationships/image" Target="../media/image342.png"/><Relationship Id="rId1" Type="http://schemas.openxmlformats.org/officeDocument/2006/relationships/image" Target="../media/image341.png"/></Relationships>
</file>

<file path=ppt/drawings/_rels/vmlDrawing64.vml.rels><?xml version="1.0" encoding="UTF-8" standalone="yes"?>
<Relationships xmlns="http://schemas.openxmlformats.org/package/2006/relationships"><Relationship Id="rId9" Type="http://schemas.openxmlformats.org/officeDocument/2006/relationships/image" Target="../media/image356.wmf"/><Relationship Id="rId8" Type="http://schemas.openxmlformats.org/officeDocument/2006/relationships/image" Target="../media/image355.wmf"/><Relationship Id="rId7" Type="http://schemas.openxmlformats.org/officeDocument/2006/relationships/image" Target="../media/image354.wmf"/><Relationship Id="rId6" Type="http://schemas.openxmlformats.org/officeDocument/2006/relationships/image" Target="../media/image353.wmf"/><Relationship Id="rId5" Type="http://schemas.openxmlformats.org/officeDocument/2006/relationships/image" Target="../media/image352.wmf"/><Relationship Id="rId4" Type="http://schemas.openxmlformats.org/officeDocument/2006/relationships/image" Target="../media/image351.wmf"/><Relationship Id="rId3" Type="http://schemas.openxmlformats.org/officeDocument/2006/relationships/image" Target="../media/image350.png"/><Relationship Id="rId2" Type="http://schemas.openxmlformats.org/officeDocument/2006/relationships/image" Target="../media/image349.png"/><Relationship Id="rId1" Type="http://schemas.openxmlformats.org/officeDocument/2006/relationships/image" Target="../media/image348.png"/></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59.png"/><Relationship Id="rId2" Type="http://schemas.openxmlformats.org/officeDocument/2006/relationships/image" Target="../media/image358.png"/><Relationship Id="rId1" Type="http://schemas.openxmlformats.org/officeDocument/2006/relationships/image" Target="../media/image357.png"/></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361.png"/><Relationship Id="rId1" Type="http://schemas.openxmlformats.org/officeDocument/2006/relationships/image" Target="../media/image360.png"/></Relationships>
</file>

<file path=ppt/drawings/_rels/vmlDrawing67.vml.rels><?xml version="1.0" encoding="UTF-8" standalone="yes"?>
<Relationships xmlns="http://schemas.openxmlformats.org/package/2006/relationships"><Relationship Id="rId9" Type="http://schemas.openxmlformats.org/officeDocument/2006/relationships/image" Target="../media/image370.wmf"/><Relationship Id="rId8" Type="http://schemas.openxmlformats.org/officeDocument/2006/relationships/image" Target="../media/image369.emf"/><Relationship Id="rId7" Type="http://schemas.openxmlformats.org/officeDocument/2006/relationships/image" Target="../media/image368.emf"/><Relationship Id="rId6" Type="http://schemas.openxmlformats.org/officeDocument/2006/relationships/image" Target="../media/image367.emf"/><Relationship Id="rId5" Type="http://schemas.openxmlformats.org/officeDocument/2006/relationships/image" Target="../media/image366.emf"/><Relationship Id="rId4" Type="http://schemas.openxmlformats.org/officeDocument/2006/relationships/image" Target="../media/image365.wmf"/><Relationship Id="rId3" Type="http://schemas.openxmlformats.org/officeDocument/2006/relationships/image" Target="../media/image364.wmf"/><Relationship Id="rId2" Type="http://schemas.openxmlformats.org/officeDocument/2006/relationships/image" Target="../media/image363.wmf"/><Relationship Id="rId16" Type="http://schemas.openxmlformats.org/officeDocument/2006/relationships/image" Target="../media/image377.emf"/><Relationship Id="rId15" Type="http://schemas.openxmlformats.org/officeDocument/2006/relationships/image" Target="../media/image376.emf"/><Relationship Id="rId14" Type="http://schemas.openxmlformats.org/officeDocument/2006/relationships/image" Target="../media/image375.emf"/><Relationship Id="rId13" Type="http://schemas.openxmlformats.org/officeDocument/2006/relationships/image" Target="../media/image374.emf"/><Relationship Id="rId12" Type="http://schemas.openxmlformats.org/officeDocument/2006/relationships/image" Target="../media/image373.emf"/><Relationship Id="rId11" Type="http://schemas.openxmlformats.org/officeDocument/2006/relationships/image" Target="../media/image372.emf"/><Relationship Id="rId10" Type="http://schemas.openxmlformats.org/officeDocument/2006/relationships/image" Target="../media/image371.emf"/><Relationship Id="rId1" Type="http://schemas.openxmlformats.org/officeDocument/2006/relationships/image" Target="../media/image36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square" lIns="91440" tIns="45720" rIns="91440" bIns="45720" numCol="1" anchor="t" anchorCtr="0" compatLnSpc="1"/>
          <a:lstStyle>
            <a:lvl1pPr algn="l" eaLnBrk="0" hangingPunct="0">
              <a:defRPr sz="1200" b="0"/>
            </a:lvl1pPr>
          </a:lstStyle>
          <a:p>
            <a:endParaRPr lang="zh-CN" altLang="en-US"/>
          </a:p>
        </p:txBody>
      </p:sp>
      <p:sp>
        <p:nvSpPr>
          <p:cNvPr id="46083" name="Rectangle 3"/>
          <p:cNvSpPr>
            <a:spLocks noGrp="1" noChangeArrowheads="1"/>
          </p:cNvSpPr>
          <p:nvPr>
            <p:ph type="dt" sz="quarter" idx="1"/>
          </p:nvPr>
        </p:nvSpPr>
        <p:spPr bwMode="auto">
          <a:xfrm>
            <a:off x="5181600" y="0"/>
            <a:ext cx="3962400" cy="3429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b="0"/>
            </a:lvl1pPr>
          </a:lstStyle>
          <a:p>
            <a:fld id="{EC87C936-4803-4B77-822C-208AFC1AC80E}" type="datetimeFigureOut">
              <a:rPr lang="en-US" altLang="zh-CN"/>
            </a:fld>
            <a:endParaRPr lang="en-US" altLang="zh-CN"/>
          </a:p>
        </p:txBody>
      </p:sp>
      <p:sp>
        <p:nvSpPr>
          <p:cNvPr id="46084" name="Rectangle 4"/>
          <p:cNvSpPr>
            <a:spLocks noGrp="1" noChangeArrowheads="1"/>
          </p:cNvSpPr>
          <p:nvPr>
            <p:ph type="ftr" sz="quarter" idx="2"/>
          </p:nvPr>
        </p:nvSpPr>
        <p:spPr bwMode="auto">
          <a:xfrm>
            <a:off x="0" y="6515100"/>
            <a:ext cx="3962400" cy="342900"/>
          </a:xfrm>
          <a:prstGeom prst="rect">
            <a:avLst/>
          </a:prstGeom>
          <a:noFill/>
          <a:ln w="9525">
            <a:noFill/>
            <a:miter lim="800000"/>
          </a:ln>
          <a:effectLst/>
        </p:spPr>
        <p:txBody>
          <a:bodyPr vert="horz" wrap="square" lIns="91440" tIns="45720" rIns="91440" bIns="45720" numCol="1" anchor="b" anchorCtr="0" compatLnSpc="1"/>
          <a:lstStyle>
            <a:lvl1pPr algn="l" eaLnBrk="0" hangingPunct="0">
              <a:defRPr sz="1200" b="0"/>
            </a:lvl1pPr>
          </a:lstStyle>
          <a:p>
            <a:endParaRPr lang="en-US" altLang="zh-CN"/>
          </a:p>
        </p:txBody>
      </p:sp>
      <p:sp>
        <p:nvSpPr>
          <p:cNvPr id="46085" name="Rectangle 5"/>
          <p:cNvSpPr>
            <a:spLocks noGrp="1" noChangeArrowheads="1"/>
          </p:cNvSpPr>
          <p:nvPr>
            <p:ph type="sldNum" sz="quarter" idx="3"/>
          </p:nvPr>
        </p:nvSpPr>
        <p:spPr bwMode="auto">
          <a:xfrm>
            <a:off x="5181600" y="6515100"/>
            <a:ext cx="3962400" cy="3429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b="0"/>
            </a:lvl1pPr>
          </a:lstStyle>
          <a:p>
            <a:pPr>
              <a:defRPr/>
            </a:pPr>
            <a:fld id="{D4B70560-6AF5-43C9-8C5D-ACCAF3813DA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square" lIns="91440" tIns="45720" rIns="91440" bIns="45720" numCol="1" anchor="t" anchorCtr="0" compatLnSpc="1"/>
          <a:lstStyle>
            <a:lvl1pPr algn="l">
              <a:defRPr kumimoji="1" sz="1200" b="0"/>
            </a:lvl1pPr>
          </a:lstStyle>
          <a:p>
            <a:endParaRPr lang="zh-CN" altLang="en-US"/>
          </a:p>
        </p:txBody>
      </p:sp>
      <p:sp>
        <p:nvSpPr>
          <p:cNvPr id="37891" name="Rectangle 3"/>
          <p:cNvSpPr>
            <a:spLocks noGrp="1" noChangeArrowheads="1"/>
          </p:cNvSpPr>
          <p:nvPr>
            <p:ph type="dt" idx="1"/>
          </p:nvPr>
        </p:nvSpPr>
        <p:spPr bwMode="auto">
          <a:xfrm>
            <a:off x="5181600" y="0"/>
            <a:ext cx="3962400" cy="342900"/>
          </a:xfrm>
          <a:prstGeom prst="rect">
            <a:avLst/>
          </a:prstGeom>
          <a:noFill/>
          <a:ln w="9525">
            <a:noFill/>
            <a:miter lim="800000"/>
          </a:ln>
          <a:effectLst/>
        </p:spPr>
        <p:txBody>
          <a:bodyPr vert="horz" wrap="square" lIns="91440" tIns="45720" rIns="91440" bIns="45720" numCol="1" anchor="t" anchorCtr="0" compatLnSpc="1"/>
          <a:lstStyle>
            <a:lvl1pPr algn="r">
              <a:defRPr kumimoji="1" sz="1200" b="0"/>
            </a:lvl1pPr>
          </a:lstStyle>
          <a:p>
            <a:fld id="{C681CD4C-2947-4570-BBE0-252ED49184E8}" type="datetimeFigureOut">
              <a:rPr lang="en-US" altLang="zh-CN"/>
            </a:fld>
            <a:endParaRPr lang="en-US" altLang="zh-CN"/>
          </a:p>
        </p:txBody>
      </p:sp>
      <p:sp>
        <p:nvSpPr>
          <p:cNvPr id="9011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ln>
        </p:spPr>
      </p:sp>
      <p:sp>
        <p:nvSpPr>
          <p:cNvPr id="37893" name="Rectangle 5"/>
          <p:cNvSpPr>
            <a:spLocks noGrp="1" noChangeArrowheads="1"/>
          </p:cNvSpPr>
          <p:nvPr>
            <p:ph type="body" sz="quarter" idx="3"/>
          </p:nvPr>
        </p:nvSpPr>
        <p:spPr bwMode="auto">
          <a:xfrm>
            <a:off x="1219200" y="3257550"/>
            <a:ext cx="6705600" cy="30861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7894" name="Rectangle 6"/>
          <p:cNvSpPr>
            <a:spLocks noGrp="1" noChangeArrowheads="1"/>
          </p:cNvSpPr>
          <p:nvPr>
            <p:ph type="ftr" sz="quarter" idx="4"/>
          </p:nvPr>
        </p:nvSpPr>
        <p:spPr bwMode="auto">
          <a:xfrm>
            <a:off x="0" y="6515100"/>
            <a:ext cx="3962400" cy="342900"/>
          </a:xfrm>
          <a:prstGeom prst="rect">
            <a:avLst/>
          </a:prstGeom>
          <a:noFill/>
          <a:ln w="9525">
            <a:noFill/>
            <a:miter lim="800000"/>
          </a:ln>
          <a:effectLst/>
        </p:spPr>
        <p:txBody>
          <a:bodyPr vert="horz" wrap="square" lIns="91440" tIns="45720" rIns="91440" bIns="45720" numCol="1" anchor="b" anchorCtr="0" compatLnSpc="1"/>
          <a:lstStyle>
            <a:lvl1pPr algn="l">
              <a:defRPr kumimoji="1" sz="1200" b="0"/>
            </a:lvl1pPr>
          </a:lstStyle>
          <a:p>
            <a:endParaRPr lang="en-US" altLang="zh-CN"/>
          </a:p>
        </p:txBody>
      </p:sp>
      <p:sp>
        <p:nvSpPr>
          <p:cNvPr id="37895" name="Rectangle 7"/>
          <p:cNvSpPr>
            <a:spLocks noGrp="1" noChangeArrowheads="1"/>
          </p:cNvSpPr>
          <p:nvPr>
            <p:ph type="sldNum" sz="quarter" idx="5"/>
          </p:nvPr>
        </p:nvSpPr>
        <p:spPr bwMode="auto">
          <a:xfrm>
            <a:off x="5181600" y="6515100"/>
            <a:ext cx="3962400" cy="342900"/>
          </a:xfrm>
          <a:prstGeom prst="rect">
            <a:avLst/>
          </a:prstGeom>
          <a:noFill/>
          <a:ln w="9525">
            <a:noFill/>
            <a:miter lim="800000"/>
          </a:ln>
          <a:effectLst/>
        </p:spPr>
        <p:txBody>
          <a:bodyPr vert="horz" wrap="square" lIns="91440" tIns="45720" rIns="91440" bIns="45720" numCol="1" anchor="b" anchorCtr="0" compatLnSpc="1"/>
          <a:lstStyle>
            <a:lvl1pPr algn="r">
              <a:defRPr kumimoji="1" sz="1200" b="0"/>
            </a:lvl1pPr>
          </a:lstStyle>
          <a:p>
            <a:pPr>
              <a:defRPr/>
            </a:pPr>
            <a:fld id="{42822E0A-CB79-4690-912E-32FF5E832708}" type="slidenum">
              <a:rPr lang="en-US" altLang="zh-CN"/>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A52FFD8-E536-4734-93B9-6F591E755972}" type="datetime1">
              <a:rPr lang="en-US" altLang="zh-CN" sz="1200" smtClean="0"/>
            </a:fld>
            <a:endParaRPr lang="en-US" altLang="zh-CN" sz="1200" smtClean="0"/>
          </a:p>
        </p:txBody>
      </p:sp>
      <p:sp>
        <p:nvSpPr>
          <p:cNvPr id="7782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DAC2734-97FB-426C-8525-1C50FE02C90E}" type="slidenum">
              <a:rPr lang="en-US" altLang="zh-CN" sz="1200"/>
            </a:fld>
            <a:endParaRPr lang="en-US" altLang="zh-CN" sz="1200"/>
          </a:p>
        </p:txBody>
      </p:sp>
      <p:sp>
        <p:nvSpPr>
          <p:cNvPr id="77828" name="Rectangle 2"/>
          <p:cNvSpPr>
            <a:spLocks noGrp="1" noRot="1" noChangeAspect="1" noChangeArrowheads="1" noTextEdit="1"/>
          </p:cNvSpPr>
          <p:nvPr>
            <p:ph type="sldImg"/>
          </p:nvPr>
        </p:nvSpPr>
        <p:spPr/>
      </p:sp>
      <p:sp>
        <p:nvSpPr>
          <p:cNvPr id="7782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710EE4B-32A1-4729-BE10-B6AC21AB6A04}" type="datetime1">
              <a:rPr lang="en-US" altLang="zh-CN" sz="1200" smtClean="0"/>
            </a:fld>
            <a:endParaRPr lang="en-US" altLang="zh-CN" sz="1200" smtClean="0"/>
          </a:p>
        </p:txBody>
      </p:sp>
      <p:sp>
        <p:nvSpPr>
          <p:cNvPr id="7885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5707804-842E-40E9-9118-37F4FDF05DE7}" type="slidenum">
              <a:rPr lang="en-US" altLang="zh-CN" sz="1200"/>
            </a:fld>
            <a:endParaRPr lang="en-US" altLang="zh-CN" sz="1200"/>
          </a:p>
        </p:txBody>
      </p:sp>
      <p:sp>
        <p:nvSpPr>
          <p:cNvPr id="78852" name="幻灯片图像占位符 1"/>
          <p:cNvSpPr>
            <a:spLocks noGrp="1" noRot="1" noChangeAspect="1" noTextEdit="1"/>
          </p:cNvSpPr>
          <p:nvPr>
            <p:ph type="sldImg"/>
          </p:nvPr>
        </p:nvSpPr>
        <p:spPr/>
      </p:sp>
      <p:sp>
        <p:nvSpPr>
          <p:cNvPr id="7885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78854" name="灯片编号占位符 3"/>
          <p:cNvSpPr txBox="1">
            <a:spLocks noGrp="1"/>
          </p:cNvSpPr>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671EDAEA-E267-4822-9288-4E050A36D31F}" type="slidenum">
              <a:rPr lang="en-US" altLang="zh-CN" sz="1200"/>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1954518-1699-4001-B9EA-ECEDB1D69F63}"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AF3F75E-D35D-44E6-8DBC-F1EFC16662C2}"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A5065ED-93FD-4C0D-8D0F-3268786D7E4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5C10532-5F52-436B-96CF-13814193A0CC}"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2276B8B-5429-45F2-92A0-6D7FE0A84B14}"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67B979A-7642-4684-A3BE-6985CC7AB235}"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pPr>
              <a:defRPr/>
            </a:pPr>
            <a:fld id="{D4792284-E5CD-42BF-BF62-9D51A1E37541}" type="datetime1">
              <a:rPr lang="zh-CN" altLang="en-US"/>
            </a:fld>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pPr>
              <a:defRPr/>
            </a:pPr>
            <a:fld id="{6ACB59A8-97F2-45A7-A790-6ABB09FF74E3}"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906B4CFE-94D6-4389-A832-28AA2632282D}"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609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01625" y="1905000"/>
            <a:ext cx="4194175" cy="20208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05000"/>
            <a:ext cx="4194175" cy="20208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301625" y="4078288"/>
            <a:ext cx="4194175" cy="20208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4078288"/>
            <a:ext cx="4194175" cy="20208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A62057F-40B1-464E-9CBF-CDB57B2C25AC}"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5C166735-F07A-42A9-AFAD-1A97F04E971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F0296D9-E1BC-48B7-8C2E-BEFB6727A6A1}"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fld id="{8A83C1F5-1304-42C2-9BF0-9F62461C20F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81BD4B6-01DB-4570-9356-4EE5E96E4699}"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4E05B4D-2101-43D9-8356-13B187F3DF5C}"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A12C9E3-0F90-4ECE-B9B5-27B643324F54}"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D0BD1C0E-23B8-4BAF-BC31-8B8C674E2158}"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01A9B01C-6101-4DF0-AD89-E2CE304451FA}"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DBBA3823-10B7-4303-ACD2-321FF2203E8F}"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BCDCE04A-402D-4784-A70A-C51EEC475F90}"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44B78B00-3B64-4A1D-B02E-0E6CA456E569}"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8865EF1-7429-4472-BEDC-DE8B6E259AC3}"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3043CFE0-BEA0-4F84-BAA2-CF6C311FB4ED}"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C3165D1-EBB2-43FC-95B3-CCD0D172F96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8994C8A6-026E-4590-9435-078F2CEFE0DA}"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F273993-B920-4356-A1A0-9BE2FBCB76BA}"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3795"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854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a:defRPr sz="1400" b="0" smtClean="0">
                <a:latin typeface="+mn-lt"/>
              </a:defRPr>
            </a:lvl1pPr>
          </a:lstStyle>
          <a:p>
            <a:pPr>
              <a:defRPr/>
            </a:pPr>
            <a:fld id="{ED281886-0DC7-42C3-9657-14AF2EAAA20A}" type="datetime1">
              <a:rPr lang="zh-CN" altLang="en-US"/>
            </a:fld>
            <a:endParaRPr lang="en-US" altLang="zh-CN"/>
          </a:p>
        </p:txBody>
      </p:sp>
      <p:sp>
        <p:nvSpPr>
          <p:cNvPr id="10854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sz="1400" b="0">
                <a:latin typeface="Arial" panose="020B0604020202020204" pitchFamily="34" charset="0"/>
              </a:defRPr>
            </a:lvl1pPr>
          </a:lstStyle>
          <a:p>
            <a:endParaRPr lang="en-US" altLang="zh-CN"/>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0" smtClean="0">
                <a:latin typeface="+mn-lt"/>
              </a:defRPr>
            </a:lvl1pPr>
          </a:lstStyle>
          <a:p>
            <a:pPr>
              <a:defRPr/>
            </a:pPr>
            <a:fld id="{E9BDC09A-9C5E-4198-A720-D7651254E6C9}"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0.wmf"/><Relationship Id="rId7" Type="http://schemas.openxmlformats.org/officeDocument/2006/relationships/oleObject" Target="../embeddings/oleObject18.bin"/><Relationship Id="rId6" Type="http://schemas.openxmlformats.org/officeDocument/2006/relationships/image" Target="../media/image19.emf"/><Relationship Id="rId5" Type="http://schemas.openxmlformats.org/officeDocument/2006/relationships/oleObject" Target="../embeddings/oleObject17.bin"/><Relationship Id="rId4" Type="http://schemas.openxmlformats.org/officeDocument/2006/relationships/image" Target="../media/image18.wmf"/><Relationship Id="rId3" Type="http://schemas.openxmlformats.org/officeDocument/2006/relationships/oleObject" Target="../embeddings/oleObject16.bin"/><Relationship Id="rId20" Type="http://schemas.openxmlformats.org/officeDocument/2006/relationships/vmlDrawing" Target="../drawings/vmlDrawing6.vml"/><Relationship Id="rId2" Type="http://schemas.openxmlformats.org/officeDocument/2006/relationships/image" Target="../media/image17.png"/><Relationship Id="rId19" Type="http://schemas.openxmlformats.org/officeDocument/2006/relationships/slideLayout" Target="../slideLayouts/slideLayout7.xml"/><Relationship Id="rId18" Type="http://schemas.openxmlformats.org/officeDocument/2006/relationships/image" Target="../media/image25.emf"/><Relationship Id="rId17" Type="http://schemas.openxmlformats.org/officeDocument/2006/relationships/oleObject" Target="../embeddings/oleObject23.bin"/><Relationship Id="rId16" Type="http://schemas.openxmlformats.org/officeDocument/2006/relationships/image" Target="../media/image24.wmf"/><Relationship Id="rId15" Type="http://schemas.openxmlformats.org/officeDocument/2006/relationships/oleObject" Target="../embeddings/oleObject22.bin"/><Relationship Id="rId14" Type="http://schemas.openxmlformats.org/officeDocument/2006/relationships/image" Target="../media/image23.emf"/><Relationship Id="rId13" Type="http://schemas.openxmlformats.org/officeDocument/2006/relationships/oleObject" Target="../embeddings/oleObject21.bin"/><Relationship Id="rId12" Type="http://schemas.openxmlformats.org/officeDocument/2006/relationships/image" Target="../media/image22.wmf"/><Relationship Id="rId11" Type="http://schemas.openxmlformats.org/officeDocument/2006/relationships/oleObject" Target="../embeddings/oleObject20.bin"/><Relationship Id="rId10" Type="http://schemas.openxmlformats.org/officeDocument/2006/relationships/image" Target="../media/image21.emf"/><Relationship Id="rId1"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oleObject" Target="../embeddings/oleObject24.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7.xml"/><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1.jpeg"/><Relationship Id="rId4" Type="http://schemas.openxmlformats.org/officeDocument/2006/relationships/image" Target="../media/image29.png"/><Relationship Id="rId3" Type="http://schemas.openxmlformats.org/officeDocument/2006/relationships/oleObject" Target="../embeddings/oleObject27.bin"/><Relationship Id="rId2" Type="http://schemas.openxmlformats.org/officeDocument/2006/relationships/image" Target="../media/image28.png"/><Relationship Id="rId1"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33.png"/><Relationship Id="rId3" Type="http://schemas.openxmlformats.org/officeDocument/2006/relationships/oleObject" Target="../embeddings/oleObject29.bin"/><Relationship Id="rId2" Type="http://schemas.openxmlformats.org/officeDocument/2006/relationships/image" Target="../media/image32.png"/><Relationship Id="rId1"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35.png"/><Relationship Id="rId3" Type="http://schemas.openxmlformats.org/officeDocument/2006/relationships/oleObject" Target="../embeddings/oleObject31.bin"/><Relationship Id="rId2" Type="http://schemas.openxmlformats.org/officeDocument/2006/relationships/image" Target="../media/image34.png"/><Relationship Id="rId1"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oleObject" Target="../embeddings/oleObject33.bin"/><Relationship Id="rId2" Type="http://schemas.openxmlformats.org/officeDocument/2006/relationships/image" Target="../media/image36.png"/><Relationship Id="rId1"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40.png"/><Relationship Id="rId3" Type="http://schemas.openxmlformats.org/officeDocument/2006/relationships/oleObject" Target="../embeddings/oleObject35.bin"/><Relationship Id="rId2" Type="http://schemas.openxmlformats.org/officeDocument/2006/relationships/image" Target="../media/image39.png"/><Relationship Id="rId1"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35.png"/><Relationship Id="rId3" Type="http://schemas.openxmlformats.org/officeDocument/2006/relationships/oleObject" Target="../embeddings/oleObject37.bin"/><Relationship Id="rId2" Type="http://schemas.openxmlformats.org/officeDocument/2006/relationships/image" Target="../media/image36.png"/><Relationship Id="rId1" Type="http://schemas.openxmlformats.org/officeDocument/2006/relationships/oleObject" Target="../embeddings/oleObject3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36.png"/><Relationship Id="rId3" Type="http://schemas.openxmlformats.org/officeDocument/2006/relationships/oleObject" Target="../embeddings/oleObject39.bin"/><Relationship Id="rId2" Type="http://schemas.openxmlformats.org/officeDocument/2006/relationships/image" Target="../media/image35.png"/><Relationship Id="rId1" Type="http://schemas.openxmlformats.org/officeDocument/2006/relationships/oleObject" Target="../embeddings/oleObject3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43.png"/><Relationship Id="rId7" Type="http://schemas.openxmlformats.org/officeDocument/2006/relationships/oleObject" Target="../embeddings/oleObject42.bin"/><Relationship Id="rId6" Type="http://schemas.openxmlformats.org/officeDocument/2006/relationships/image" Target="../media/image36.png"/><Relationship Id="rId5" Type="http://schemas.openxmlformats.org/officeDocument/2006/relationships/oleObject" Target="../embeddings/oleObject41.bin"/><Relationship Id="rId4" Type="http://schemas.openxmlformats.org/officeDocument/2006/relationships/image" Target="../media/image35.png"/><Relationship Id="rId3" Type="http://schemas.openxmlformats.org/officeDocument/2006/relationships/oleObject" Target="../embeddings/oleObject40.bin"/><Relationship Id="rId2" Type="http://schemas.openxmlformats.org/officeDocument/2006/relationships/image" Target="../media/image42.png"/><Relationship Id="rId14" Type="http://schemas.openxmlformats.org/officeDocument/2006/relationships/vmlDrawing" Target="../drawings/vmlDrawing16.vml"/><Relationship Id="rId13" Type="http://schemas.openxmlformats.org/officeDocument/2006/relationships/slideLayout" Target="../slideLayouts/slideLayout12.xml"/><Relationship Id="rId12" Type="http://schemas.openxmlformats.org/officeDocument/2006/relationships/oleObject" Target="../embeddings/oleObject45.bin"/><Relationship Id="rId11" Type="http://schemas.openxmlformats.org/officeDocument/2006/relationships/oleObject" Target="../embeddings/oleObject44.bin"/><Relationship Id="rId10" Type="http://schemas.openxmlformats.org/officeDocument/2006/relationships/image" Target="../media/image44.png"/><Relationship Id="rId1"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9" Type="http://schemas.openxmlformats.org/officeDocument/2006/relationships/vmlDrawing" Target="../drawings/vmlDrawing17.vml"/><Relationship Id="rId8" Type="http://schemas.openxmlformats.org/officeDocument/2006/relationships/slideLayout" Target="../slideLayouts/slideLayout2.xml"/><Relationship Id="rId7" Type="http://schemas.openxmlformats.org/officeDocument/2006/relationships/image" Target="../media/image48.jpeg"/><Relationship Id="rId6" Type="http://schemas.openxmlformats.org/officeDocument/2006/relationships/image" Target="../media/image47.emf"/><Relationship Id="rId5" Type="http://schemas.openxmlformats.org/officeDocument/2006/relationships/oleObject" Target="../embeddings/oleObject48.bin"/><Relationship Id="rId4" Type="http://schemas.openxmlformats.org/officeDocument/2006/relationships/image" Target="../media/image46.wmf"/><Relationship Id="rId3" Type="http://schemas.openxmlformats.org/officeDocument/2006/relationships/oleObject" Target="../embeddings/oleObject47.bin"/><Relationship Id="rId2" Type="http://schemas.openxmlformats.org/officeDocument/2006/relationships/image" Target="../media/image45.wmf"/><Relationship Id="rId1" Type="http://schemas.openxmlformats.org/officeDocument/2006/relationships/oleObject" Target="../embeddings/oleObject46.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52.wmf"/><Relationship Id="rId7" Type="http://schemas.openxmlformats.org/officeDocument/2006/relationships/oleObject" Target="../embeddings/oleObject52.bin"/><Relationship Id="rId6" Type="http://schemas.openxmlformats.org/officeDocument/2006/relationships/image" Target="../media/image51.emf"/><Relationship Id="rId5" Type="http://schemas.openxmlformats.org/officeDocument/2006/relationships/oleObject" Target="../embeddings/oleObject51.bin"/><Relationship Id="rId4" Type="http://schemas.openxmlformats.org/officeDocument/2006/relationships/image" Target="../media/image50.emf"/><Relationship Id="rId3" Type="http://schemas.openxmlformats.org/officeDocument/2006/relationships/oleObject" Target="../embeddings/oleObject50.bin"/><Relationship Id="rId2" Type="http://schemas.openxmlformats.org/officeDocument/2006/relationships/image" Target="../media/image49.wmf"/><Relationship Id="rId14" Type="http://schemas.openxmlformats.org/officeDocument/2006/relationships/vmlDrawing" Target="../drawings/vmlDrawing18.vml"/><Relationship Id="rId13" Type="http://schemas.openxmlformats.org/officeDocument/2006/relationships/slideLayout" Target="../slideLayouts/slideLayout2.xml"/><Relationship Id="rId12" Type="http://schemas.openxmlformats.org/officeDocument/2006/relationships/image" Target="../media/image54.wmf"/><Relationship Id="rId11" Type="http://schemas.openxmlformats.org/officeDocument/2006/relationships/oleObject" Target="../embeddings/oleObject54.bin"/><Relationship Id="rId10" Type="http://schemas.openxmlformats.org/officeDocument/2006/relationships/image" Target="../media/image53.wmf"/><Relationship Id="rId1" Type="http://schemas.openxmlformats.org/officeDocument/2006/relationships/oleObject" Target="../embeddings/oleObject49.bin"/></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7.xml"/><Relationship Id="rId7" Type="http://schemas.openxmlformats.org/officeDocument/2006/relationships/image" Target="../media/image1.jpeg"/><Relationship Id="rId6" Type="http://schemas.openxmlformats.org/officeDocument/2006/relationships/image" Target="../media/image57.png"/><Relationship Id="rId5" Type="http://schemas.openxmlformats.org/officeDocument/2006/relationships/oleObject" Target="../embeddings/oleObject57.bin"/><Relationship Id="rId4" Type="http://schemas.openxmlformats.org/officeDocument/2006/relationships/image" Target="../media/image56.png"/><Relationship Id="rId3" Type="http://schemas.openxmlformats.org/officeDocument/2006/relationships/oleObject" Target="../embeddings/oleObject56.bin"/><Relationship Id="rId2" Type="http://schemas.openxmlformats.org/officeDocument/2006/relationships/image" Target="../media/image55.png"/><Relationship Id="rId1"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61.wmf"/><Relationship Id="rId7" Type="http://schemas.openxmlformats.org/officeDocument/2006/relationships/oleObject" Target="../embeddings/oleObject61.bin"/><Relationship Id="rId6" Type="http://schemas.openxmlformats.org/officeDocument/2006/relationships/image" Target="../media/image60.wmf"/><Relationship Id="rId5" Type="http://schemas.openxmlformats.org/officeDocument/2006/relationships/oleObject" Target="../embeddings/oleObject60.bin"/><Relationship Id="rId4" Type="http://schemas.openxmlformats.org/officeDocument/2006/relationships/image" Target="../media/image59.png"/><Relationship Id="rId3" Type="http://schemas.openxmlformats.org/officeDocument/2006/relationships/oleObject" Target="../embeddings/oleObject59.bin"/><Relationship Id="rId2" Type="http://schemas.openxmlformats.org/officeDocument/2006/relationships/image" Target="../media/image58.png"/><Relationship Id="rId12" Type="http://schemas.openxmlformats.org/officeDocument/2006/relationships/vmlDrawing" Target="../drawings/vmlDrawing20.vml"/><Relationship Id="rId11" Type="http://schemas.openxmlformats.org/officeDocument/2006/relationships/slideLayout" Target="../slideLayouts/slideLayout7.xml"/><Relationship Id="rId10" Type="http://schemas.openxmlformats.org/officeDocument/2006/relationships/image" Target="../media/image62.wmf"/><Relationship Id="rId1" Type="http://schemas.openxmlformats.org/officeDocument/2006/relationships/oleObject" Target="../embeddings/oleObject58.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5.png"/><Relationship Id="rId7" Type="http://schemas.openxmlformats.org/officeDocument/2006/relationships/oleObject" Target="../embeddings/oleObject66.bin"/><Relationship Id="rId6" Type="http://schemas.openxmlformats.org/officeDocument/2006/relationships/image" Target="../media/image64.wmf"/><Relationship Id="rId5" Type="http://schemas.openxmlformats.org/officeDocument/2006/relationships/oleObject" Target="../embeddings/oleObject65.bin"/><Relationship Id="rId4" Type="http://schemas.openxmlformats.org/officeDocument/2006/relationships/image" Target="../media/image63.wmf"/><Relationship Id="rId3" Type="http://schemas.openxmlformats.org/officeDocument/2006/relationships/oleObject" Target="../embeddings/oleObject64.bin"/><Relationship Id="rId2" Type="http://schemas.openxmlformats.org/officeDocument/2006/relationships/image" Target="../media/image59.png"/><Relationship Id="rId12" Type="http://schemas.openxmlformats.org/officeDocument/2006/relationships/vmlDrawing" Target="../drawings/vmlDrawing21.vml"/><Relationship Id="rId11" Type="http://schemas.openxmlformats.org/officeDocument/2006/relationships/slideLayout" Target="../slideLayouts/slideLayout7.xml"/><Relationship Id="rId10" Type="http://schemas.openxmlformats.org/officeDocument/2006/relationships/image" Target="../media/image61.wmf"/><Relationship Id="rId1" Type="http://schemas.openxmlformats.org/officeDocument/2006/relationships/oleObject" Target="../embeddings/oleObject63.bin"/></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66.png"/><Relationship Id="rId3" Type="http://schemas.openxmlformats.org/officeDocument/2006/relationships/oleObject" Target="../embeddings/oleObject69.bin"/><Relationship Id="rId2" Type="http://schemas.openxmlformats.org/officeDocument/2006/relationships/image" Target="../media/image59.png"/><Relationship Id="rId1" Type="http://schemas.openxmlformats.org/officeDocument/2006/relationships/oleObject" Target="../embeddings/oleObject68.bin"/></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23.vml"/><Relationship Id="rId5" Type="http://schemas.openxmlformats.org/officeDocument/2006/relationships/slideLayout" Target="../slideLayouts/slideLayout7.xml"/><Relationship Id="rId4" Type="http://schemas.openxmlformats.org/officeDocument/2006/relationships/image" Target="../media/image68.png"/><Relationship Id="rId3" Type="http://schemas.openxmlformats.org/officeDocument/2006/relationships/oleObject" Target="../embeddings/oleObject71.bin"/><Relationship Id="rId2" Type="http://schemas.openxmlformats.org/officeDocument/2006/relationships/image" Target="../media/image67.png"/><Relationship Id="rId1" Type="http://schemas.openxmlformats.org/officeDocument/2006/relationships/oleObject" Target="../embeddings/oleObject70.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72.wmf"/><Relationship Id="rId7" Type="http://schemas.openxmlformats.org/officeDocument/2006/relationships/oleObject" Target="../embeddings/oleObject75.bin"/><Relationship Id="rId6" Type="http://schemas.openxmlformats.org/officeDocument/2006/relationships/image" Target="../media/image71.wmf"/><Relationship Id="rId5" Type="http://schemas.openxmlformats.org/officeDocument/2006/relationships/oleObject" Target="../embeddings/oleObject74.bin"/><Relationship Id="rId4" Type="http://schemas.openxmlformats.org/officeDocument/2006/relationships/image" Target="../media/image70.png"/><Relationship Id="rId3" Type="http://schemas.openxmlformats.org/officeDocument/2006/relationships/oleObject" Target="../embeddings/oleObject73.bin"/><Relationship Id="rId28" Type="http://schemas.openxmlformats.org/officeDocument/2006/relationships/vmlDrawing" Target="../drawings/vmlDrawing24.vml"/><Relationship Id="rId27" Type="http://schemas.openxmlformats.org/officeDocument/2006/relationships/slideLayout" Target="../slideLayouts/slideLayout7.xml"/><Relationship Id="rId26" Type="http://schemas.openxmlformats.org/officeDocument/2006/relationships/image" Target="../media/image1.jpeg"/><Relationship Id="rId25" Type="http://schemas.openxmlformats.org/officeDocument/2006/relationships/image" Target="../media/image81.wmf"/><Relationship Id="rId24" Type="http://schemas.openxmlformats.org/officeDocument/2006/relationships/oleObject" Target="../embeddings/oleObject83.bin"/><Relationship Id="rId23" Type="http://schemas.openxmlformats.org/officeDocument/2006/relationships/image" Target="../media/image80.emf"/><Relationship Id="rId22" Type="http://schemas.openxmlformats.org/officeDocument/2006/relationships/oleObject" Target="../embeddings/oleObject82.bin"/><Relationship Id="rId21" Type="http://schemas.openxmlformats.org/officeDocument/2006/relationships/image" Target="../media/image79.emf"/><Relationship Id="rId20" Type="http://schemas.openxmlformats.org/officeDocument/2006/relationships/oleObject" Target="../embeddings/oleObject81.bin"/><Relationship Id="rId2" Type="http://schemas.openxmlformats.org/officeDocument/2006/relationships/image" Target="../media/image69.png"/><Relationship Id="rId19" Type="http://schemas.openxmlformats.org/officeDocument/2006/relationships/image" Target="../media/image78.emf"/><Relationship Id="rId18" Type="http://schemas.openxmlformats.org/officeDocument/2006/relationships/oleObject" Target="../embeddings/oleObject80.bin"/><Relationship Id="rId17" Type="http://schemas.openxmlformats.org/officeDocument/2006/relationships/image" Target="../media/image77.jpeg"/><Relationship Id="rId16" Type="http://schemas.openxmlformats.org/officeDocument/2006/relationships/image" Target="../media/image76.emf"/><Relationship Id="rId15" Type="http://schemas.openxmlformats.org/officeDocument/2006/relationships/oleObject" Target="../embeddings/oleObject79.bin"/><Relationship Id="rId14" Type="http://schemas.openxmlformats.org/officeDocument/2006/relationships/image" Target="../media/image75.wmf"/><Relationship Id="rId13" Type="http://schemas.openxmlformats.org/officeDocument/2006/relationships/oleObject" Target="../embeddings/oleObject78.bin"/><Relationship Id="rId12" Type="http://schemas.openxmlformats.org/officeDocument/2006/relationships/image" Target="../media/image74.wmf"/><Relationship Id="rId11" Type="http://schemas.openxmlformats.org/officeDocument/2006/relationships/oleObject" Target="../embeddings/oleObject77.bin"/><Relationship Id="rId10" Type="http://schemas.openxmlformats.org/officeDocument/2006/relationships/image" Target="../media/image73.wmf"/><Relationship Id="rId1" Type="http://schemas.openxmlformats.org/officeDocument/2006/relationships/oleObject" Target="../embeddings/oleObject72.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88.bin"/><Relationship Id="rId8" Type="http://schemas.openxmlformats.org/officeDocument/2006/relationships/image" Target="../media/image84.wmf"/><Relationship Id="rId7" Type="http://schemas.openxmlformats.org/officeDocument/2006/relationships/oleObject" Target="../embeddings/oleObject87.bin"/><Relationship Id="rId6" Type="http://schemas.openxmlformats.org/officeDocument/2006/relationships/image" Target="../media/image83.wmf"/><Relationship Id="rId5" Type="http://schemas.openxmlformats.org/officeDocument/2006/relationships/oleObject" Target="../embeddings/oleObject86.bin"/><Relationship Id="rId4" Type="http://schemas.openxmlformats.org/officeDocument/2006/relationships/image" Target="../media/image70.png"/><Relationship Id="rId3" Type="http://schemas.openxmlformats.org/officeDocument/2006/relationships/oleObject" Target="../embeddings/oleObject85.bin"/><Relationship Id="rId2" Type="http://schemas.openxmlformats.org/officeDocument/2006/relationships/image" Target="../media/image82.png"/><Relationship Id="rId13" Type="http://schemas.openxmlformats.org/officeDocument/2006/relationships/vmlDrawing" Target="../drawings/vmlDrawing25.vml"/><Relationship Id="rId12" Type="http://schemas.openxmlformats.org/officeDocument/2006/relationships/slideLayout" Target="../slideLayouts/slideLayout7.xml"/><Relationship Id="rId11" Type="http://schemas.openxmlformats.org/officeDocument/2006/relationships/image" Target="../media/image1.jpeg"/><Relationship Id="rId10" Type="http://schemas.openxmlformats.org/officeDocument/2006/relationships/image" Target="../media/image85.wmf"/><Relationship Id="rId1" Type="http://schemas.openxmlformats.org/officeDocument/2006/relationships/oleObject" Target="../embeddings/oleObject84.bin"/></Relationships>
</file>

<file path=ppt/slides/_rels/slide34.xml.rels><?xml version="1.0" encoding="UTF-8" standalone="yes"?>
<Relationships xmlns="http://schemas.openxmlformats.org/package/2006/relationships"><Relationship Id="rId9" Type="http://schemas.openxmlformats.org/officeDocument/2006/relationships/image" Target="../media/image89.emf"/><Relationship Id="rId8" Type="http://schemas.openxmlformats.org/officeDocument/2006/relationships/oleObject" Target="../embeddings/oleObject92.bin"/><Relationship Id="rId7" Type="http://schemas.openxmlformats.org/officeDocument/2006/relationships/image" Target="../media/image88.emf"/><Relationship Id="rId6" Type="http://schemas.openxmlformats.org/officeDocument/2006/relationships/oleObject" Target="../embeddings/oleObject91.bin"/><Relationship Id="rId5" Type="http://schemas.openxmlformats.org/officeDocument/2006/relationships/image" Target="../media/image48.jpeg"/><Relationship Id="rId4" Type="http://schemas.openxmlformats.org/officeDocument/2006/relationships/image" Target="../media/image87.wmf"/><Relationship Id="rId3" Type="http://schemas.openxmlformats.org/officeDocument/2006/relationships/oleObject" Target="../embeddings/oleObject90.bin"/><Relationship Id="rId21" Type="http://schemas.openxmlformats.org/officeDocument/2006/relationships/vmlDrawing" Target="../drawings/vmlDrawing26.vml"/><Relationship Id="rId20" Type="http://schemas.openxmlformats.org/officeDocument/2006/relationships/slideLayout" Target="../slideLayouts/slideLayout2.xml"/><Relationship Id="rId2" Type="http://schemas.openxmlformats.org/officeDocument/2006/relationships/image" Target="../media/image86.emf"/><Relationship Id="rId19" Type="http://schemas.openxmlformats.org/officeDocument/2006/relationships/image" Target="../media/image94.emf"/><Relationship Id="rId18" Type="http://schemas.openxmlformats.org/officeDocument/2006/relationships/oleObject" Target="../embeddings/oleObject97.bin"/><Relationship Id="rId17" Type="http://schemas.openxmlformats.org/officeDocument/2006/relationships/image" Target="../media/image93.emf"/><Relationship Id="rId16" Type="http://schemas.openxmlformats.org/officeDocument/2006/relationships/oleObject" Target="../embeddings/oleObject96.bin"/><Relationship Id="rId15" Type="http://schemas.openxmlformats.org/officeDocument/2006/relationships/image" Target="../media/image92.wmf"/><Relationship Id="rId14" Type="http://schemas.openxmlformats.org/officeDocument/2006/relationships/oleObject" Target="../embeddings/oleObject95.bin"/><Relationship Id="rId13" Type="http://schemas.openxmlformats.org/officeDocument/2006/relationships/image" Target="../media/image91.wmf"/><Relationship Id="rId12" Type="http://schemas.openxmlformats.org/officeDocument/2006/relationships/oleObject" Target="../embeddings/oleObject94.bin"/><Relationship Id="rId11" Type="http://schemas.openxmlformats.org/officeDocument/2006/relationships/image" Target="../media/image90.emf"/><Relationship Id="rId10" Type="http://schemas.openxmlformats.org/officeDocument/2006/relationships/oleObject" Target="../embeddings/oleObject93.bin"/><Relationship Id="rId1" Type="http://schemas.openxmlformats.org/officeDocument/2006/relationships/oleObject" Target="../embeddings/oleObject89.bin"/></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2.xml"/><Relationship Id="rId6" Type="http://schemas.openxmlformats.org/officeDocument/2006/relationships/image" Target="../media/image97.emf"/><Relationship Id="rId5" Type="http://schemas.openxmlformats.org/officeDocument/2006/relationships/oleObject" Target="../embeddings/oleObject100.bin"/><Relationship Id="rId4" Type="http://schemas.openxmlformats.org/officeDocument/2006/relationships/image" Target="../media/image96.emf"/><Relationship Id="rId3" Type="http://schemas.openxmlformats.org/officeDocument/2006/relationships/oleObject" Target="../embeddings/oleObject99.bin"/><Relationship Id="rId2" Type="http://schemas.openxmlformats.org/officeDocument/2006/relationships/image" Target="../media/image95.wmf"/><Relationship Id="rId1" Type="http://schemas.openxmlformats.org/officeDocument/2006/relationships/oleObject" Target="../embeddings/oleObject98.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image" Target="../media/image101.wmf"/><Relationship Id="rId7" Type="http://schemas.openxmlformats.org/officeDocument/2006/relationships/oleObject" Target="../embeddings/oleObject104.bin"/><Relationship Id="rId6" Type="http://schemas.openxmlformats.org/officeDocument/2006/relationships/image" Target="../media/image100.emf"/><Relationship Id="rId5" Type="http://schemas.openxmlformats.org/officeDocument/2006/relationships/oleObject" Target="../embeddings/oleObject103.bin"/><Relationship Id="rId4" Type="http://schemas.openxmlformats.org/officeDocument/2006/relationships/image" Target="../media/image99.wmf"/><Relationship Id="rId3" Type="http://schemas.openxmlformats.org/officeDocument/2006/relationships/oleObject" Target="../embeddings/oleObject102.bin"/><Relationship Id="rId22" Type="http://schemas.openxmlformats.org/officeDocument/2006/relationships/vmlDrawing" Target="../drawings/vmlDrawing28.vml"/><Relationship Id="rId21" Type="http://schemas.openxmlformats.org/officeDocument/2006/relationships/slideLayout" Target="../slideLayouts/slideLayout13.xml"/><Relationship Id="rId20" Type="http://schemas.openxmlformats.org/officeDocument/2006/relationships/image" Target="../media/image107.emf"/><Relationship Id="rId2" Type="http://schemas.openxmlformats.org/officeDocument/2006/relationships/image" Target="../media/image98.wmf"/><Relationship Id="rId19" Type="http://schemas.openxmlformats.org/officeDocument/2006/relationships/oleObject" Target="../embeddings/oleObject110.bin"/><Relationship Id="rId18" Type="http://schemas.openxmlformats.org/officeDocument/2006/relationships/image" Target="../media/image106.emf"/><Relationship Id="rId17" Type="http://schemas.openxmlformats.org/officeDocument/2006/relationships/oleObject" Target="../embeddings/oleObject109.bin"/><Relationship Id="rId16" Type="http://schemas.openxmlformats.org/officeDocument/2006/relationships/image" Target="../media/image105.emf"/><Relationship Id="rId15" Type="http://schemas.openxmlformats.org/officeDocument/2006/relationships/oleObject" Target="../embeddings/oleObject108.bin"/><Relationship Id="rId14" Type="http://schemas.openxmlformats.org/officeDocument/2006/relationships/image" Target="../media/image104.emf"/><Relationship Id="rId13" Type="http://schemas.openxmlformats.org/officeDocument/2006/relationships/oleObject" Target="../embeddings/oleObject107.bin"/><Relationship Id="rId12" Type="http://schemas.openxmlformats.org/officeDocument/2006/relationships/image" Target="../media/image103.emf"/><Relationship Id="rId11" Type="http://schemas.openxmlformats.org/officeDocument/2006/relationships/oleObject" Target="../embeddings/oleObject106.bin"/><Relationship Id="rId10" Type="http://schemas.openxmlformats.org/officeDocument/2006/relationships/image" Target="../media/image102.wmf"/><Relationship Id="rId1" Type="http://schemas.openxmlformats.org/officeDocument/2006/relationships/oleObject" Target="../embeddings/oleObject101.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16.bin"/><Relationship Id="rId8" Type="http://schemas.openxmlformats.org/officeDocument/2006/relationships/oleObject" Target="../embeddings/oleObject115.bin"/><Relationship Id="rId7" Type="http://schemas.openxmlformats.org/officeDocument/2006/relationships/oleObject" Target="../embeddings/oleObject114.bin"/><Relationship Id="rId6" Type="http://schemas.openxmlformats.org/officeDocument/2006/relationships/image" Target="../media/image110.wmf"/><Relationship Id="rId5" Type="http://schemas.openxmlformats.org/officeDocument/2006/relationships/oleObject" Target="../embeddings/oleObject113.bin"/><Relationship Id="rId4" Type="http://schemas.openxmlformats.org/officeDocument/2006/relationships/image" Target="../media/image109.wmf"/><Relationship Id="rId3" Type="http://schemas.openxmlformats.org/officeDocument/2006/relationships/oleObject" Target="../embeddings/oleObject112.bin"/><Relationship Id="rId2" Type="http://schemas.openxmlformats.org/officeDocument/2006/relationships/image" Target="../media/image108.wmf"/><Relationship Id="rId18" Type="http://schemas.openxmlformats.org/officeDocument/2006/relationships/vmlDrawing" Target="../drawings/vmlDrawing29.vml"/><Relationship Id="rId17" Type="http://schemas.openxmlformats.org/officeDocument/2006/relationships/slideLayout" Target="../slideLayouts/slideLayout7.xml"/><Relationship Id="rId16" Type="http://schemas.openxmlformats.org/officeDocument/2006/relationships/image" Target="../media/image114.wmf"/><Relationship Id="rId15" Type="http://schemas.openxmlformats.org/officeDocument/2006/relationships/oleObject" Target="../embeddings/oleObject119.bin"/><Relationship Id="rId14" Type="http://schemas.openxmlformats.org/officeDocument/2006/relationships/image" Target="../media/image113.wmf"/><Relationship Id="rId13" Type="http://schemas.openxmlformats.org/officeDocument/2006/relationships/oleObject" Target="../embeddings/oleObject118.bin"/><Relationship Id="rId12" Type="http://schemas.openxmlformats.org/officeDocument/2006/relationships/image" Target="../media/image112.wmf"/><Relationship Id="rId11" Type="http://schemas.openxmlformats.org/officeDocument/2006/relationships/oleObject" Target="../embeddings/oleObject117.bin"/><Relationship Id="rId10" Type="http://schemas.openxmlformats.org/officeDocument/2006/relationships/image" Target="../media/image111.wmf"/><Relationship Id="rId1" Type="http://schemas.openxmlformats.org/officeDocument/2006/relationships/oleObject" Target="../embeddings/oleObject111.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18.wmf"/><Relationship Id="rId7" Type="http://schemas.openxmlformats.org/officeDocument/2006/relationships/oleObject" Target="../embeddings/oleObject123.bin"/><Relationship Id="rId6" Type="http://schemas.openxmlformats.org/officeDocument/2006/relationships/image" Target="../media/image117.wmf"/><Relationship Id="rId5" Type="http://schemas.openxmlformats.org/officeDocument/2006/relationships/oleObject" Target="../embeddings/oleObject122.bin"/><Relationship Id="rId4" Type="http://schemas.openxmlformats.org/officeDocument/2006/relationships/image" Target="../media/image116.wmf"/><Relationship Id="rId3" Type="http://schemas.openxmlformats.org/officeDocument/2006/relationships/oleObject" Target="../embeddings/oleObject121.bin"/><Relationship Id="rId20" Type="http://schemas.openxmlformats.org/officeDocument/2006/relationships/vmlDrawing" Target="../drawings/vmlDrawing30.vml"/><Relationship Id="rId2" Type="http://schemas.openxmlformats.org/officeDocument/2006/relationships/image" Target="../media/image115.wmf"/><Relationship Id="rId19" Type="http://schemas.openxmlformats.org/officeDocument/2006/relationships/slideLayout" Target="../slideLayouts/slideLayout7.xml"/><Relationship Id="rId18" Type="http://schemas.openxmlformats.org/officeDocument/2006/relationships/image" Target="../media/image123.wmf"/><Relationship Id="rId17" Type="http://schemas.openxmlformats.org/officeDocument/2006/relationships/oleObject" Target="../embeddings/oleObject128.bin"/><Relationship Id="rId16" Type="http://schemas.openxmlformats.org/officeDocument/2006/relationships/image" Target="../media/image122.wmf"/><Relationship Id="rId15" Type="http://schemas.openxmlformats.org/officeDocument/2006/relationships/oleObject" Target="../embeddings/oleObject127.bin"/><Relationship Id="rId14" Type="http://schemas.openxmlformats.org/officeDocument/2006/relationships/image" Target="../media/image121.wmf"/><Relationship Id="rId13" Type="http://schemas.openxmlformats.org/officeDocument/2006/relationships/oleObject" Target="../embeddings/oleObject126.bin"/><Relationship Id="rId12" Type="http://schemas.openxmlformats.org/officeDocument/2006/relationships/image" Target="../media/image120.wmf"/><Relationship Id="rId11" Type="http://schemas.openxmlformats.org/officeDocument/2006/relationships/oleObject" Target="../embeddings/oleObject125.bin"/><Relationship Id="rId10" Type="http://schemas.openxmlformats.org/officeDocument/2006/relationships/image" Target="../media/image119.wmf"/><Relationship Id="rId1" Type="http://schemas.openxmlformats.org/officeDocument/2006/relationships/oleObject" Target="../embeddings/oleObject120.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124.png"/><Relationship Id="rId4" Type="http://schemas.openxmlformats.org/officeDocument/2006/relationships/image" Target="../media/image59.png"/><Relationship Id="rId3" Type="http://schemas.openxmlformats.org/officeDocument/2006/relationships/oleObject" Target="../embeddings/oleObject130.bin"/><Relationship Id="rId2" Type="http://schemas.openxmlformats.org/officeDocument/2006/relationships/image" Target="../media/image58.png"/><Relationship Id="rId1" Type="http://schemas.openxmlformats.org/officeDocument/2006/relationships/oleObject" Target="../embeddings/oleObject129.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7.xml"/><Relationship Id="rId4" Type="http://schemas.openxmlformats.org/officeDocument/2006/relationships/image" Target="../media/image126.emf"/><Relationship Id="rId3" Type="http://schemas.openxmlformats.org/officeDocument/2006/relationships/oleObject" Target="../embeddings/oleObject132.bin"/><Relationship Id="rId2" Type="http://schemas.openxmlformats.org/officeDocument/2006/relationships/image" Target="../media/image125.wmf"/><Relationship Id="rId1" Type="http://schemas.openxmlformats.org/officeDocument/2006/relationships/oleObject" Target="../embeddings/oleObject131.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37.bin"/><Relationship Id="rId8" Type="http://schemas.openxmlformats.org/officeDocument/2006/relationships/image" Target="../media/image130.emf"/><Relationship Id="rId7" Type="http://schemas.openxmlformats.org/officeDocument/2006/relationships/oleObject" Target="../embeddings/oleObject136.bin"/><Relationship Id="rId6" Type="http://schemas.openxmlformats.org/officeDocument/2006/relationships/image" Target="../media/image129.wmf"/><Relationship Id="rId5" Type="http://schemas.openxmlformats.org/officeDocument/2006/relationships/oleObject" Target="../embeddings/oleObject135.bin"/><Relationship Id="rId4" Type="http://schemas.openxmlformats.org/officeDocument/2006/relationships/image" Target="../media/image128.wmf"/><Relationship Id="rId3" Type="http://schemas.openxmlformats.org/officeDocument/2006/relationships/oleObject" Target="../embeddings/oleObject134.bin"/><Relationship Id="rId24" Type="http://schemas.openxmlformats.org/officeDocument/2006/relationships/vmlDrawing" Target="../drawings/vmlDrawing33.vml"/><Relationship Id="rId23" Type="http://schemas.openxmlformats.org/officeDocument/2006/relationships/slideLayout" Target="../slideLayouts/slideLayout13.xml"/><Relationship Id="rId22" Type="http://schemas.openxmlformats.org/officeDocument/2006/relationships/image" Target="../media/image137.emf"/><Relationship Id="rId21" Type="http://schemas.openxmlformats.org/officeDocument/2006/relationships/oleObject" Target="../embeddings/oleObject143.bin"/><Relationship Id="rId20" Type="http://schemas.openxmlformats.org/officeDocument/2006/relationships/image" Target="../media/image136.emf"/><Relationship Id="rId2" Type="http://schemas.openxmlformats.org/officeDocument/2006/relationships/image" Target="../media/image127.wmf"/><Relationship Id="rId19" Type="http://schemas.openxmlformats.org/officeDocument/2006/relationships/oleObject" Target="../embeddings/oleObject142.bin"/><Relationship Id="rId18" Type="http://schemas.openxmlformats.org/officeDocument/2006/relationships/image" Target="../media/image135.emf"/><Relationship Id="rId17" Type="http://schemas.openxmlformats.org/officeDocument/2006/relationships/oleObject" Target="../embeddings/oleObject141.bin"/><Relationship Id="rId16" Type="http://schemas.openxmlformats.org/officeDocument/2006/relationships/image" Target="../media/image134.wmf"/><Relationship Id="rId15" Type="http://schemas.openxmlformats.org/officeDocument/2006/relationships/oleObject" Target="../embeddings/oleObject140.bin"/><Relationship Id="rId14" Type="http://schemas.openxmlformats.org/officeDocument/2006/relationships/image" Target="../media/image133.wmf"/><Relationship Id="rId13" Type="http://schemas.openxmlformats.org/officeDocument/2006/relationships/oleObject" Target="../embeddings/oleObject139.bin"/><Relationship Id="rId12" Type="http://schemas.openxmlformats.org/officeDocument/2006/relationships/image" Target="../media/image132.wmf"/><Relationship Id="rId11" Type="http://schemas.openxmlformats.org/officeDocument/2006/relationships/oleObject" Target="../embeddings/oleObject138.bin"/><Relationship Id="rId10" Type="http://schemas.openxmlformats.org/officeDocument/2006/relationships/image" Target="../media/image131.emf"/><Relationship Id="rId1" Type="http://schemas.openxmlformats.org/officeDocument/2006/relationships/oleObject" Target="../embeddings/oleObject133.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48.bin"/><Relationship Id="rId8" Type="http://schemas.openxmlformats.org/officeDocument/2006/relationships/image" Target="../media/image141.emf"/><Relationship Id="rId7" Type="http://schemas.openxmlformats.org/officeDocument/2006/relationships/oleObject" Target="../embeddings/oleObject147.bin"/><Relationship Id="rId6" Type="http://schemas.openxmlformats.org/officeDocument/2006/relationships/image" Target="../media/image140.wmf"/><Relationship Id="rId5" Type="http://schemas.openxmlformats.org/officeDocument/2006/relationships/oleObject" Target="../embeddings/oleObject146.bin"/><Relationship Id="rId4" Type="http://schemas.openxmlformats.org/officeDocument/2006/relationships/image" Target="../media/image139.wmf"/><Relationship Id="rId3" Type="http://schemas.openxmlformats.org/officeDocument/2006/relationships/oleObject" Target="../embeddings/oleObject145.bin"/><Relationship Id="rId2" Type="http://schemas.openxmlformats.org/officeDocument/2006/relationships/image" Target="../media/image138.wmf"/><Relationship Id="rId16" Type="http://schemas.openxmlformats.org/officeDocument/2006/relationships/vmlDrawing" Target="../drawings/vmlDrawing34.vml"/><Relationship Id="rId15" Type="http://schemas.openxmlformats.org/officeDocument/2006/relationships/slideLayout" Target="../slideLayouts/slideLayout13.xml"/><Relationship Id="rId14" Type="http://schemas.openxmlformats.org/officeDocument/2006/relationships/image" Target="../media/image144.emf"/><Relationship Id="rId13" Type="http://schemas.openxmlformats.org/officeDocument/2006/relationships/oleObject" Target="../embeddings/oleObject150.bin"/><Relationship Id="rId12" Type="http://schemas.openxmlformats.org/officeDocument/2006/relationships/image" Target="../media/image143.emf"/><Relationship Id="rId11" Type="http://schemas.openxmlformats.org/officeDocument/2006/relationships/oleObject" Target="../embeddings/oleObject149.bin"/><Relationship Id="rId10" Type="http://schemas.openxmlformats.org/officeDocument/2006/relationships/image" Target="../media/image142.emf"/><Relationship Id="rId1" Type="http://schemas.openxmlformats.org/officeDocument/2006/relationships/oleObject" Target="../embeddings/oleObject144.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55.bin"/><Relationship Id="rId8" Type="http://schemas.openxmlformats.org/officeDocument/2006/relationships/image" Target="../media/image148.emf"/><Relationship Id="rId7" Type="http://schemas.openxmlformats.org/officeDocument/2006/relationships/oleObject" Target="../embeddings/oleObject154.bin"/><Relationship Id="rId6" Type="http://schemas.openxmlformats.org/officeDocument/2006/relationships/image" Target="../media/image147.wmf"/><Relationship Id="rId5" Type="http://schemas.openxmlformats.org/officeDocument/2006/relationships/oleObject" Target="../embeddings/oleObject153.bin"/><Relationship Id="rId4" Type="http://schemas.openxmlformats.org/officeDocument/2006/relationships/image" Target="../media/image146.wmf"/><Relationship Id="rId3" Type="http://schemas.openxmlformats.org/officeDocument/2006/relationships/oleObject" Target="../embeddings/oleObject152.bin"/><Relationship Id="rId2" Type="http://schemas.openxmlformats.org/officeDocument/2006/relationships/image" Target="../media/image145.emf"/><Relationship Id="rId17" Type="http://schemas.openxmlformats.org/officeDocument/2006/relationships/vmlDrawing" Target="../drawings/vmlDrawing35.vml"/><Relationship Id="rId16" Type="http://schemas.openxmlformats.org/officeDocument/2006/relationships/slideLayout" Target="../slideLayouts/slideLayout2.xml"/><Relationship Id="rId15" Type="http://schemas.openxmlformats.org/officeDocument/2006/relationships/image" Target="../media/image48.jpeg"/><Relationship Id="rId14" Type="http://schemas.openxmlformats.org/officeDocument/2006/relationships/image" Target="../media/image151.emf"/><Relationship Id="rId13" Type="http://schemas.openxmlformats.org/officeDocument/2006/relationships/oleObject" Target="../embeddings/oleObject157.bin"/><Relationship Id="rId12" Type="http://schemas.openxmlformats.org/officeDocument/2006/relationships/image" Target="../media/image150.emf"/><Relationship Id="rId11" Type="http://schemas.openxmlformats.org/officeDocument/2006/relationships/oleObject" Target="../embeddings/oleObject156.bin"/><Relationship Id="rId10" Type="http://schemas.openxmlformats.org/officeDocument/2006/relationships/image" Target="../media/image149.emf"/><Relationship Id="rId1" Type="http://schemas.openxmlformats.org/officeDocument/2006/relationships/oleObject" Target="../embeddings/oleObject151.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62.bin"/><Relationship Id="rId8" Type="http://schemas.openxmlformats.org/officeDocument/2006/relationships/image" Target="../media/image155.wmf"/><Relationship Id="rId7" Type="http://schemas.openxmlformats.org/officeDocument/2006/relationships/oleObject" Target="../embeddings/oleObject161.bin"/><Relationship Id="rId6" Type="http://schemas.openxmlformats.org/officeDocument/2006/relationships/image" Target="../media/image154.wmf"/><Relationship Id="rId5" Type="http://schemas.openxmlformats.org/officeDocument/2006/relationships/oleObject" Target="../embeddings/oleObject160.bin"/><Relationship Id="rId4" Type="http://schemas.openxmlformats.org/officeDocument/2006/relationships/image" Target="../media/image153.emf"/><Relationship Id="rId3" Type="http://schemas.openxmlformats.org/officeDocument/2006/relationships/oleObject" Target="../embeddings/oleObject159.bin"/><Relationship Id="rId2" Type="http://schemas.openxmlformats.org/officeDocument/2006/relationships/image" Target="../media/image152.wmf"/><Relationship Id="rId19" Type="http://schemas.openxmlformats.org/officeDocument/2006/relationships/vmlDrawing" Target="../drawings/vmlDrawing36.vml"/><Relationship Id="rId18" Type="http://schemas.openxmlformats.org/officeDocument/2006/relationships/slideLayout" Target="../slideLayouts/slideLayout2.xml"/><Relationship Id="rId17" Type="http://schemas.openxmlformats.org/officeDocument/2006/relationships/image" Target="../media/image48.jpeg"/><Relationship Id="rId16" Type="http://schemas.openxmlformats.org/officeDocument/2006/relationships/image" Target="../media/image159.emf"/><Relationship Id="rId15" Type="http://schemas.openxmlformats.org/officeDocument/2006/relationships/oleObject" Target="../embeddings/oleObject165.bin"/><Relationship Id="rId14" Type="http://schemas.openxmlformats.org/officeDocument/2006/relationships/image" Target="../media/image158.emf"/><Relationship Id="rId13" Type="http://schemas.openxmlformats.org/officeDocument/2006/relationships/oleObject" Target="../embeddings/oleObject164.bin"/><Relationship Id="rId12" Type="http://schemas.openxmlformats.org/officeDocument/2006/relationships/image" Target="../media/image157.emf"/><Relationship Id="rId11" Type="http://schemas.openxmlformats.org/officeDocument/2006/relationships/oleObject" Target="../embeddings/oleObject163.bin"/><Relationship Id="rId10" Type="http://schemas.openxmlformats.org/officeDocument/2006/relationships/image" Target="../media/image156.emf"/><Relationship Id="rId1" Type="http://schemas.openxmlformats.org/officeDocument/2006/relationships/oleObject" Target="../embeddings/oleObject158.bin"/></Relationships>
</file>

<file path=ppt/slides/_rels/slide45.xml.rels><?xml version="1.0" encoding="UTF-8" standalone="yes"?>
<Relationships xmlns="http://schemas.openxmlformats.org/package/2006/relationships"><Relationship Id="rId9" Type="http://schemas.openxmlformats.org/officeDocument/2006/relationships/image" Target="../media/image164.png"/><Relationship Id="rId8" Type="http://schemas.openxmlformats.org/officeDocument/2006/relationships/image" Target="../media/image163.emf"/><Relationship Id="rId7" Type="http://schemas.openxmlformats.org/officeDocument/2006/relationships/oleObject" Target="../embeddings/oleObject169.bin"/><Relationship Id="rId6" Type="http://schemas.openxmlformats.org/officeDocument/2006/relationships/image" Target="../media/image162.emf"/><Relationship Id="rId5" Type="http://schemas.openxmlformats.org/officeDocument/2006/relationships/oleObject" Target="../embeddings/oleObject168.bin"/><Relationship Id="rId4" Type="http://schemas.openxmlformats.org/officeDocument/2006/relationships/image" Target="../media/image161.emf"/><Relationship Id="rId3" Type="http://schemas.openxmlformats.org/officeDocument/2006/relationships/oleObject" Target="../embeddings/oleObject167.bin"/><Relationship Id="rId24" Type="http://schemas.openxmlformats.org/officeDocument/2006/relationships/vmlDrawing" Target="../drawings/vmlDrawing37.vml"/><Relationship Id="rId23" Type="http://schemas.openxmlformats.org/officeDocument/2006/relationships/slideLayout" Target="../slideLayouts/slideLayout13.xml"/><Relationship Id="rId22" Type="http://schemas.openxmlformats.org/officeDocument/2006/relationships/image" Target="../media/image48.jpeg"/><Relationship Id="rId21" Type="http://schemas.openxmlformats.org/officeDocument/2006/relationships/image" Target="../media/image170.emf"/><Relationship Id="rId20" Type="http://schemas.openxmlformats.org/officeDocument/2006/relationships/oleObject" Target="../embeddings/oleObject175.bin"/><Relationship Id="rId2" Type="http://schemas.openxmlformats.org/officeDocument/2006/relationships/image" Target="../media/image160.emf"/><Relationship Id="rId19" Type="http://schemas.openxmlformats.org/officeDocument/2006/relationships/image" Target="../media/image169.emf"/><Relationship Id="rId18" Type="http://schemas.openxmlformats.org/officeDocument/2006/relationships/oleObject" Target="../embeddings/oleObject174.bin"/><Relationship Id="rId17" Type="http://schemas.openxmlformats.org/officeDocument/2006/relationships/image" Target="../media/image168.emf"/><Relationship Id="rId16" Type="http://schemas.openxmlformats.org/officeDocument/2006/relationships/oleObject" Target="../embeddings/oleObject173.bin"/><Relationship Id="rId15" Type="http://schemas.openxmlformats.org/officeDocument/2006/relationships/image" Target="../media/image167.emf"/><Relationship Id="rId14" Type="http://schemas.openxmlformats.org/officeDocument/2006/relationships/oleObject" Target="../embeddings/oleObject172.bin"/><Relationship Id="rId13" Type="http://schemas.openxmlformats.org/officeDocument/2006/relationships/image" Target="../media/image166.emf"/><Relationship Id="rId12" Type="http://schemas.openxmlformats.org/officeDocument/2006/relationships/oleObject" Target="../embeddings/oleObject171.bin"/><Relationship Id="rId11" Type="http://schemas.openxmlformats.org/officeDocument/2006/relationships/image" Target="../media/image165.wmf"/><Relationship Id="rId10" Type="http://schemas.openxmlformats.org/officeDocument/2006/relationships/oleObject" Target="../embeddings/oleObject170.bin"/><Relationship Id="rId1" Type="http://schemas.openxmlformats.org/officeDocument/2006/relationships/oleObject" Target="../embeddings/oleObject166.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80.bin"/><Relationship Id="rId8" Type="http://schemas.openxmlformats.org/officeDocument/2006/relationships/image" Target="../media/image174.wmf"/><Relationship Id="rId7" Type="http://schemas.openxmlformats.org/officeDocument/2006/relationships/oleObject" Target="../embeddings/oleObject179.bin"/><Relationship Id="rId6" Type="http://schemas.openxmlformats.org/officeDocument/2006/relationships/image" Target="../media/image173.wmf"/><Relationship Id="rId5" Type="http://schemas.openxmlformats.org/officeDocument/2006/relationships/oleObject" Target="../embeddings/oleObject178.bin"/><Relationship Id="rId4" Type="http://schemas.openxmlformats.org/officeDocument/2006/relationships/image" Target="../media/image172.wmf"/><Relationship Id="rId3" Type="http://schemas.openxmlformats.org/officeDocument/2006/relationships/oleObject" Target="../embeddings/oleObject177.bin"/><Relationship Id="rId29" Type="http://schemas.openxmlformats.org/officeDocument/2006/relationships/vmlDrawing" Target="../drawings/vmlDrawing38.vml"/><Relationship Id="rId28" Type="http://schemas.openxmlformats.org/officeDocument/2006/relationships/slideLayout" Target="../slideLayouts/slideLayout2.xml"/><Relationship Id="rId27" Type="http://schemas.openxmlformats.org/officeDocument/2006/relationships/image" Target="../media/image48.jpeg"/><Relationship Id="rId26" Type="http://schemas.openxmlformats.org/officeDocument/2006/relationships/image" Target="../media/image183.wmf"/><Relationship Id="rId25" Type="http://schemas.openxmlformats.org/officeDocument/2006/relationships/oleObject" Target="../embeddings/oleObject188.bin"/><Relationship Id="rId24" Type="http://schemas.openxmlformats.org/officeDocument/2006/relationships/image" Target="../media/image182.emf"/><Relationship Id="rId23" Type="http://schemas.openxmlformats.org/officeDocument/2006/relationships/oleObject" Target="../embeddings/oleObject187.bin"/><Relationship Id="rId22" Type="http://schemas.openxmlformats.org/officeDocument/2006/relationships/image" Target="../media/image181.emf"/><Relationship Id="rId21" Type="http://schemas.openxmlformats.org/officeDocument/2006/relationships/oleObject" Target="../embeddings/oleObject186.bin"/><Relationship Id="rId20" Type="http://schemas.openxmlformats.org/officeDocument/2006/relationships/image" Target="../media/image180.emf"/><Relationship Id="rId2" Type="http://schemas.openxmlformats.org/officeDocument/2006/relationships/image" Target="../media/image171.wmf"/><Relationship Id="rId19" Type="http://schemas.openxmlformats.org/officeDocument/2006/relationships/oleObject" Target="../embeddings/oleObject185.bin"/><Relationship Id="rId18" Type="http://schemas.openxmlformats.org/officeDocument/2006/relationships/image" Target="../media/image179.emf"/><Relationship Id="rId17" Type="http://schemas.openxmlformats.org/officeDocument/2006/relationships/oleObject" Target="../embeddings/oleObject184.bin"/><Relationship Id="rId16" Type="http://schemas.openxmlformats.org/officeDocument/2006/relationships/image" Target="../media/image178.emf"/><Relationship Id="rId15" Type="http://schemas.openxmlformats.org/officeDocument/2006/relationships/oleObject" Target="../embeddings/oleObject183.bin"/><Relationship Id="rId14" Type="http://schemas.openxmlformats.org/officeDocument/2006/relationships/image" Target="../media/image177.emf"/><Relationship Id="rId13" Type="http://schemas.openxmlformats.org/officeDocument/2006/relationships/oleObject" Target="../embeddings/oleObject182.bin"/><Relationship Id="rId12" Type="http://schemas.openxmlformats.org/officeDocument/2006/relationships/image" Target="../media/image176.emf"/><Relationship Id="rId11" Type="http://schemas.openxmlformats.org/officeDocument/2006/relationships/oleObject" Target="../embeddings/oleObject181.bin"/><Relationship Id="rId10" Type="http://schemas.openxmlformats.org/officeDocument/2006/relationships/image" Target="../media/image175.wmf"/><Relationship Id="rId1" Type="http://schemas.openxmlformats.org/officeDocument/2006/relationships/oleObject" Target="../embeddings/oleObject17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93.bin"/><Relationship Id="rId8" Type="http://schemas.openxmlformats.org/officeDocument/2006/relationships/image" Target="../media/image187.wmf"/><Relationship Id="rId7" Type="http://schemas.openxmlformats.org/officeDocument/2006/relationships/oleObject" Target="../embeddings/oleObject192.bin"/><Relationship Id="rId6" Type="http://schemas.openxmlformats.org/officeDocument/2006/relationships/image" Target="../media/image186.wmf"/><Relationship Id="rId5" Type="http://schemas.openxmlformats.org/officeDocument/2006/relationships/oleObject" Target="../embeddings/oleObject191.bin"/><Relationship Id="rId4" Type="http://schemas.openxmlformats.org/officeDocument/2006/relationships/image" Target="../media/image185.emf"/><Relationship Id="rId3" Type="http://schemas.openxmlformats.org/officeDocument/2006/relationships/oleObject" Target="../embeddings/oleObject190.bin"/><Relationship Id="rId2" Type="http://schemas.openxmlformats.org/officeDocument/2006/relationships/image" Target="../media/image184.wmf"/><Relationship Id="rId14" Type="http://schemas.openxmlformats.org/officeDocument/2006/relationships/vmlDrawing" Target="../drawings/vmlDrawing39.vml"/><Relationship Id="rId13" Type="http://schemas.openxmlformats.org/officeDocument/2006/relationships/slideLayout" Target="../slideLayouts/slideLayout2.xml"/><Relationship Id="rId12" Type="http://schemas.openxmlformats.org/officeDocument/2006/relationships/image" Target="../media/image189.emf"/><Relationship Id="rId11" Type="http://schemas.openxmlformats.org/officeDocument/2006/relationships/oleObject" Target="../embeddings/oleObject194.bin"/><Relationship Id="rId10" Type="http://schemas.openxmlformats.org/officeDocument/2006/relationships/image" Target="../media/image188.emf"/><Relationship Id="rId1" Type="http://schemas.openxmlformats.org/officeDocument/2006/relationships/oleObject" Target="../embeddings/oleObject189.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99.bin"/><Relationship Id="rId8" Type="http://schemas.openxmlformats.org/officeDocument/2006/relationships/image" Target="../media/image193.emf"/><Relationship Id="rId7" Type="http://schemas.openxmlformats.org/officeDocument/2006/relationships/oleObject" Target="../embeddings/oleObject198.bin"/><Relationship Id="rId6" Type="http://schemas.openxmlformats.org/officeDocument/2006/relationships/image" Target="../media/image192.emf"/><Relationship Id="rId5" Type="http://schemas.openxmlformats.org/officeDocument/2006/relationships/oleObject" Target="../embeddings/oleObject197.bin"/><Relationship Id="rId4" Type="http://schemas.openxmlformats.org/officeDocument/2006/relationships/image" Target="../media/image191.wmf"/><Relationship Id="rId3" Type="http://schemas.openxmlformats.org/officeDocument/2006/relationships/oleObject" Target="../embeddings/oleObject196.bin"/><Relationship Id="rId2" Type="http://schemas.openxmlformats.org/officeDocument/2006/relationships/image" Target="../media/image190.wmf"/><Relationship Id="rId12" Type="http://schemas.openxmlformats.org/officeDocument/2006/relationships/vmlDrawing" Target="../drawings/vmlDrawing40.vml"/><Relationship Id="rId11" Type="http://schemas.openxmlformats.org/officeDocument/2006/relationships/slideLayout" Target="../slideLayouts/slideLayout2.xml"/><Relationship Id="rId10" Type="http://schemas.openxmlformats.org/officeDocument/2006/relationships/image" Target="../media/image194.emf"/><Relationship Id="rId1" Type="http://schemas.openxmlformats.org/officeDocument/2006/relationships/oleObject" Target="../embeddings/oleObject195.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oleObject" Target="../embeddings/oleObject4.bin"/><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04.bin"/><Relationship Id="rId8" Type="http://schemas.openxmlformats.org/officeDocument/2006/relationships/image" Target="../media/image198.wmf"/><Relationship Id="rId7" Type="http://schemas.openxmlformats.org/officeDocument/2006/relationships/oleObject" Target="../embeddings/oleObject203.bin"/><Relationship Id="rId6" Type="http://schemas.openxmlformats.org/officeDocument/2006/relationships/image" Target="../media/image197.wmf"/><Relationship Id="rId5" Type="http://schemas.openxmlformats.org/officeDocument/2006/relationships/oleObject" Target="../embeddings/oleObject202.bin"/><Relationship Id="rId4" Type="http://schemas.openxmlformats.org/officeDocument/2006/relationships/image" Target="../media/image196.wmf"/><Relationship Id="rId3" Type="http://schemas.openxmlformats.org/officeDocument/2006/relationships/oleObject" Target="../embeddings/oleObject201.bin"/><Relationship Id="rId20" Type="http://schemas.openxmlformats.org/officeDocument/2006/relationships/vmlDrawing" Target="../drawings/vmlDrawing41.vml"/><Relationship Id="rId2" Type="http://schemas.openxmlformats.org/officeDocument/2006/relationships/image" Target="../media/image195.emf"/><Relationship Id="rId19" Type="http://schemas.openxmlformats.org/officeDocument/2006/relationships/slideLayout" Target="../slideLayouts/slideLayout2.xml"/><Relationship Id="rId18" Type="http://schemas.openxmlformats.org/officeDocument/2006/relationships/image" Target="../media/image203.emf"/><Relationship Id="rId17" Type="http://schemas.openxmlformats.org/officeDocument/2006/relationships/oleObject" Target="../embeddings/oleObject208.bin"/><Relationship Id="rId16" Type="http://schemas.openxmlformats.org/officeDocument/2006/relationships/image" Target="../media/image202.wmf"/><Relationship Id="rId15" Type="http://schemas.openxmlformats.org/officeDocument/2006/relationships/oleObject" Target="../embeddings/oleObject207.bin"/><Relationship Id="rId14" Type="http://schemas.openxmlformats.org/officeDocument/2006/relationships/image" Target="../media/image201.wmf"/><Relationship Id="rId13" Type="http://schemas.openxmlformats.org/officeDocument/2006/relationships/oleObject" Target="../embeddings/oleObject206.bin"/><Relationship Id="rId12" Type="http://schemas.openxmlformats.org/officeDocument/2006/relationships/image" Target="../media/image200.wmf"/><Relationship Id="rId11" Type="http://schemas.openxmlformats.org/officeDocument/2006/relationships/oleObject" Target="../embeddings/oleObject205.bin"/><Relationship Id="rId10" Type="http://schemas.openxmlformats.org/officeDocument/2006/relationships/image" Target="../media/image199.wmf"/><Relationship Id="rId1" Type="http://schemas.openxmlformats.org/officeDocument/2006/relationships/oleObject" Target="../embeddings/oleObject200.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13.bin"/><Relationship Id="rId8" Type="http://schemas.openxmlformats.org/officeDocument/2006/relationships/image" Target="../media/image207.wmf"/><Relationship Id="rId7" Type="http://schemas.openxmlformats.org/officeDocument/2006/relationships/oleObject" Target="../embeddings/oleObject212.bin"/><Relationship Id="rId6" Type="http://schemas.openxmlformats.org/officeDocument/2006/relationships/image" Target="../media/image206.wmf"/><Relationship Id="rId5" Type="http://schemas.openxmlformats.org/officeDocument/2006/relationships/oleObject" Target="../embeddings/oleObject211.bin"/><Relationship Id="rId4" Type="http://schemas.openxmlformats.org/officeDocument/2006/relationships/image" Target="../media/image205.wmf"/><Relationship Id="rId3" Type="http://schemas.openxmlformats.org/officeDocument/2006/relationships/oleObject" Target="../embeddings/oleObject210.bin"/><Relationship Id="rId2" Type="http://schemas.openxmlformats.org/officeDocument/2006/relationships/image" Target="../media/image204.wmf"/><Relationship Id="rId14" Type="http://schemas.openxmlformats.org/officeDocument/2006/relationships/vmlDrawing" Target="../drawings/vmlDrawing42.vml"/><Relationship Id="rId13" Type="http://schemas.openxmlformats.org/officeDocument/2006/relationships/slideLayout" Target="../slideLayouts/slideLayout2.xml"/><Relationship Id="rId12" Type="http://schemas.openxmlformats.org/officeDocument/2006/relationships/image" Target="../media/image209.wmf"/><Relationship Id="rId11" Type="http://schemas.openxmlformats.org/officeDocument/2006/relationships/oleObject" Target="../embeddings/oleObject214.bin"/><Relationship Id="rId10" Type="http://schemas.openxmlformats.org/officeDocument/2006/relationships/image" Target="../media/image208.emf"/><Relationship Id="rId1" Type="http://schemas.openxmlformats.org/officeDocument/2006/relationships/oleObject" Target="../embeddings/oleObject209.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219.bin"/><Relationship Id="rId8" Type="http://schemas.openxmlformats.org/officeDocument/2006/relationships/image" Target="../media/image213.emf"/><Relationship Id="rId7" Type="http://schemas.openxmlformats.org/officeDocument/2006/relationships/oleObject" Target="../embeddings/oleObject218.bin"/><Relationship Id="rId6" Type="http://schemas.openxmlformats.org/officeDocument/2006/relationships/image" Target="../media/image212.emf"/><Relationship Id="rId5" Type="http://schemas.openxmlformats.org/officeDocument/2006/relationships/oleObject" Target="../embeddings/oleObject217.bin"/><Relationship Id="rId4" Type="http://schemas.openxmlformats.org/officeDocument/2006/relationships/image" Target="../media/image211.wmf"/><Relationship Id="rId3" Type="http://schemas.openxmlformats.org/officeDocument/2006/relationships/oleObject" Target="../embeddings/oleObject216.bin"/><Relationship Id="rId2" Type="http://schemas.openxmlformats.org/officeDocument/2006/relationships/image" Target="../media/image210.emf"/><Relationship Id="rId14" Type="http://schemas.openxmlformats.org/officeDocument/2006/relationships/vmlDrawing" Target="../drawings/vmlDrawing43.vml"/><Relationship Id="rId13" Type="http://schemas.openxmlformats.org/officeDocument/2006/relationships/slideLayout" Target="../slideLayouts/slideLayout2.xml"/><Relationship Id="rId12" Type="http://schemas.openxmlformats.org/officeDocument/2006/relationships/image" Target="../media/image215.emf"/><Relationship Id="rId11" Type="http://schemas.openxmlformats.org/officeDocument/2006/relationships/oleObject" Target="../embeddings/oleObject220.bin"/><Relationship Id="rId10" Type="http://schemas.openxmlformats.org/officeDocument/2006/relationships/image" Target="../media/image214.emf"/><Relationship Id="rId1" Type="http://schemas.openxmlformats.org/officeDocument/2006/relationships/oleObject" Target="../embeddings/oleObject215.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25.bin"/><Relationship Id="rId8" Type="http://schemas.openxmlformats.org/officeDocument/2006/relationships/image" Target="../media/image219.wmf"/><Relationship Id="rId7" Type="http://schemas.openxmlformats.org/officeDocument/2006/relationships/oleObject" Target="../embeddings/oleObject224.bin"/><Relationship Id="rId6" Type="http://schemas.openxmlformats.org/officeDocument/2006/relationships/image" Target="../media/image218.wmf"/><Relationship Id="rId5" Type="http://schemas.openxmlformats.org/officeDocument/2006/relationships/oleObject" Target="../embeddings/oleObject223.bin"/><Relationship Id="rId4" Type="http://schemas.openxmlformats.org/officeDocument/2006/relationships/image" Target="../media/image217.wmf"/><Relationship Id="rId3" Type="http://schemas.openxmlformats.org/officeDocument/2006/relationships/oleObject" Target="../embeddings/oleObject222.bin"/><Relationship Id="rId24" Type="http://schemas.openxmlformats.org/officeDocument/2006/relationships/vmlDrawing" Target="../drawings/vmlDrawing44.vml"/><Relationship Id="rId23" Type="http://schemas.openxmlformats.org/officeDocument/2006/relationships/slideLayout" Target="../slideLayouts/slideLayout14.xml"/><Relationship Id="rId22" Type="http://schemas.openxmlformats.org/officeDocument/2006/relationships/image" Target="../media/image226.emf"/><Relationship Id="rId21" Type="http://schemas.openxmlformats.org/officeDocument/2006/relationships/oleObject" Target="../embeddings/oleObject231.bin"/><Relationship Id="rId20" Type="http://schemas.openxmlformats.org/officeDocument/2006/relationships/image" Target="../media/image225.emf"/><Relationship Id="rId2" Type="http://schemas.openxmlformats.org/officeDocument/2006/relationships/image" Target="../media/image216.wmf"/><Relationship Id="rId19" Type="http://schemas.openxmlformats.org/officeDocument/2006/relationships/oleObject" Target="../embeddings/oleObject230.bin"/><Relationship Id="rId18" Type="http://schemas.openxmlformats.org/officeDocument/2006/relationships/image" Target="../media/image224.emf"/><Relationship Id="rId17" Type="http://schemas.openxmlformats.org/officeDocument/2006/relationships/oleObject" Target="../embeddings/oleObject229.bin"/><Relationship Id="rId16" Type="http://schemas.openxmlformats.org/officeDocument/2006/relationships/image" Target="../media/image223.emf"/><Relationship Id="rId15" Type="http://schemas.openxmlformats.org/officeDocument/2006/relationships/oleObject" Target="../embeddings/oleObject228.bin"/><Relationship Id="rId14" Type="http://schemas.openxmlformats.org/officeDocument/2006/relationships/image" Target="../media/image222.emf"/><Relationship Id="rId13" Type="http://schemas.openxmlformats.org/officeDocument/2006/relationships/oleObject" Target="../embeddings/oleObject227.bin"/><Relationship Id="rId12" Type="http://schemas.openxmlformats.org/officeDocument/2006/relationships/image" Target="../media/image221.emf"/><Relationship Id="rId11" Type="http://schemas.openxmlformats.org/officeDocument/2006/relationships/oleObject" Target="../embeddings/oleObject226.bin"/><Relationship Id="rId10" Type="http://schemas.openxmlformats.org/officeDocument/2006/relationships/image" Target="../media/image220.emf"/><Relationship Id="rId1" Type="http://schemas.openxmlformats.org/officeDocument/2006/relationships/oleObject" Target="../embeddings/oleObject221.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236.bin"/><Relationship Id="rId8" Type="http://schemas.openxmlformats.org/officeDocument/2006/relationships/image" Target="../media/image230.emf"/><Relationship Id="rId7" Type="http://schemas.openxmlformats.org/officeDocument/2006/relationships/oleObject" Target="../embeddings/oleObject235.bin"/><Relationship Id="rId6" Type="http://schemas.openxmlformats.org/officeDocument/2006/relationships/image" Target="../media/image229.wmf"/><Relationship Id="rId5" Type="http://schemas.openxmlformats.org/officeDocument/2006/relationships/oleObject" Target="../embeddings/oleObject234.bin"/><Relationship Id="rId4" Type="http://schemas.openxmlformats.org/officeDocument/2006/relationships/image" Target="../media/image228.wmf"/><Relationship Id="rId3" Type="http://schemas.openxmlformats.org/officeDocument/2006/relationships/oleObject" Target="../embeddings/oleObject233.bin"/><Relationship Id="rId2" Type="http://schemas.openxmlformats.org/officeDocument/2006/relationships/image" Target="../media/image227.wmf"/><Relationship Id="rId18" Type="http://schemas.openxmlformats.org/officeDocument/2006/relationships/vmlDrawing" Target="../drawings/vmlDrawing45.vml"/><Relationship Id="rId17" Type="http://schemas.openxmlformats.org/officeDocument/2006/relationships/slideLayout" Target="../slideLayouts/slideLayout13.xml"/><Relationship Id="rId16" Type="http://schemas.openxmlformats.org/officeDocument/2006/relationships/image" Target="../media/image234.emf"/><Relationship Id="rId15" Type="http://schemas.openxmlformats.org/officeDocument/2006/relationships/oleObject" Target="../embeddings/oleObject239.bin"/><Relationship Id="rId14" Type="http://schemas.openxmlformats.org/officeDocument/2006/relationships/image" Target="../media/image233.emf"/><Relationship Id="rId13" Type="http://schemas.openxmlformats.org/officeDocument/2006/relationships/oleObject" Target="../embeddings/oleObject238.bin"/><Relationship Id="rId12" Type="http://schemas.openxmlformats.org/officeDocument/2006/relationships/image" Target="../media/image232.emf"/><Relationship Id="rId11" Type="http://schemas.openxmlformats.org/officeDocument/2006/relationships/oleObject" Target="../embeddings/oleObject237.bin"/><Relationship Id="rId10" Type="http://schemas.openxmlformats.org/officeDocument/2006/relationships/image" Target="../media/image231.emf"/><Relationship Id="rId1" Type="http://schemas.openxmlformats.org/officeDocument/2006/relationships/oleObject" Target="../embeddings/oleObject232.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31561;&#25928;&#21464;&#25442;.avi" TargetMode="External"/></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244.bin"/><Relationship Id="rId8" Type="http://schemas.openxmlformats.org/officeDocument/2006/relationships/image" Target="../media/image73.wmf"/><Relationship Id="rId7" Type="http://schemas.openxmlformats.org/officeDocument/2006/relationships/oleObject" Target="../embeddings/oleObject243.bin"/><Relationship Id="rId6" Type="http://schemas.openxmlformats.org/officeDocument/2006/relationships/image" Target="../media/image72.wmf"/><Relationship Id="rId5" Type="http://schemas.openxmlformats.org/officeDocument/2006/relationships/oleObject" Target="../embeddings/oleObject242.bin"/><Relationship Id="rId4" Type="http://schemas.openxmlformats.org/officeDocument/2006/relationships/image" Target="../media/image70.png"/><Relationship Id="rId3" Type="http://schemas.openxmlformats.org/officeDocument/2006/relationships/oleObject" Target="../embeddings/oleObject241.bin"/><Relationship Id="rId2" Type="http://schemas.openxmlformats.org/officeDocument/2006/relationships/image" Target="../media/image69.png"/><Relationship Id="rId12" Type="http://schemas.openxmlformats.org/officeDocument/2006/relationships/vmlDrawing" Target="../drawings/vmlDrawing46.vml"/><Relationship Id="rId11" Type="http://schemas.openxmlformats.org/officeDocument/2006/relationships/slideLayout" Target="../slideLayouts/slideLayout7.xml"/><Relationship Id="rId10" Type="http://schemas.openxmlformats.org/officeDocument/2006/relationships/image" Target="../media/image81.wmf"/><Relationship Id="rId1" Type="http://schemas.openxmlformats.org/officeDocument/2006/relationships/oleObject" Target="../embeddings/oleObject240.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249.bin"/><Relationship Id="rId8" Type="http://schemas.openxmlformats.org/officeDocument/2006/relationships/image" Target="../media/image84.wmf"/><Relationship Id="rId7" Type="http://schemas.openxmlformats.org/officeDocument/2006/relationships/oleObject" Target="../embeddings/oleObject248.bin"/><Relationship Id="rId6" Type="http://schemas.openxmlformats.org/officeDocument/2006/relationships/image" Target="../media/image83.wmf"/><Relationship Id="rId5" Type="http://schemas.openxmlformats.org/officeDocument/2006/relationships/oleObject" Target="../embeddings/oleObject247.bin"/><Relationship Id="rId4" Type="http://schemas.openxmlformats.org/officeDocument/2006/relationships/image" Target="../media/image70.png"/><Relationship Id="rId3" Type="http://schemas.openxmlformats.org/officeDocument/2006/relationships/oleObject" Target="../embeddings/oleObject246.bin"/><Relationship Id="rId2" Type="http://schemas.openxmlformats.org/officeDocument/2006/relationships/image" Target="../media/image82.png"/><Relationship Id="rId12" Type="http://schemas.openxmlformats.org/officeDocument/2006/relationships/vmlDrawing" Target="../drawings/vmlDrawing47.vml"/><Relationship Id="rId11" Type="http://schemas.openxmlformats.org/officeDocument/2006/relationships/slideLayout" Target="../slideLayouts/slideLayout7.xml"/><Relationship Id="rId10" Type="http://schemas.openxmlformats.org/officeDocument/2006/relationships/image" Target="../media/image85.wmf"/><Relationship Id="rId1" Type="http://schemas.openxmlformats.org/officeDocument/2006/relationships/oleObject" Target="../embeddings/oleObject245.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255.bin"/><Relationship Id="rId8" Type="http://schemas.openxmlformats.org/officeDocument/2006/relationships/oleObject" Target="../embeddings/oleObject254.bin"/><Relationship Id="rId7" Type="http://schemas.openxmlformats.org/officeDocument/2006/relationships/oleObject" Target="../embeddings/oleObject253.bin"/><Relationship Id="rId6" Type="http://schemas.openxmlformats.org/officeDocument/2006/relationships/image" Target="../media/image110.wmf"/><Relationship Id="rId5" Type="http://schemas.openxmlformats.org/officeDocument/2006/relationships/oleObject" Target="../embeddings/oleObject252.bin"/><Relationship Id="rId4" Type="http://schemas.openxmlformats.org/officeDocument/2006/relationships/image" Target="../media/image109.wmf"/><Relationship Id="rId3" Type="http://schemas.openxmlformats.org/officeDocument/2006/relationships/oleObject" Target="../embeddings/oleObject251.bin"/><Relationship Id="rId2" Type="http://schemas.openxmlformats.org/officeDocument/2006/relationships/image" Target="../media/image108.wmf"/><Relationship Id="rId18" Type="http://schemas.openxmlformats.org/officeDocument/2006/relationships/vmlDrawing" Target="../drawings/vmlDrawing48.vml"/><Relationship Id="rId17" Type="http://schemas.openxmlformats.org/officeDocument/2006/relationships/slideLayout" Target="../slideLayouts/slideLayout7.xml"/><Relationship Id="rId16" Type="http://schemas.openxmlformats.org/officeDocument/2006/relationships/image" Target="../media/image114.wmf"/><Relationship Id="rId15" Type="http://schemas.openxmlformats.org/officeDocument/2006/relationships/oleObject" Target="../embeddings/oleObject258.bin"/><Relationship Id="rId14" Type="http://schemas.openxmlformats.org/officeDocument/2006/relationships/image" Target="../media/image113.wmf"/><Relationship Id="rId13" Type="http://schemas.openxmlformats.org/officeDocument/2006/relationships/oleObject" Target="../embeddings/oleObject257.bin"/><Relationship Id="rId12" Type="http://schemas.openxmlformats.org/officeDocument/2006/relationships/image" Target="../media/image112.wmf"/><Relationship Id="rId11" Type="http://schemas.openxmlformats.org/officeDocument/2006/relationships/oleObject" Target="../embeddings/oleObject256.bin"/><Relationship Id="rId10" Type="http://schemas.openxmlformats.org/officeDocument/2006/relationships/image" Target="../media/image111.wmf"/><Relationship Id="rId1" Type="http://schemas.openxmlformats.org/officeDocument/2006/relationships/oleObject" Target="../embeddings/oleObject250.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263.bin"/><Relationship Id="rId8" Type="http://schemas.openxmlformats.org/officeDocument/2006/relationships/image" Target="../media/image118.wmf"/><Relationship Id="rId7" Type="http://schemas.openxmlformats.org/officeDocument/2006/relationships/oleObject" Target="../embeddings/oleObject262.bin"/><Relationship Id="rId6" Type="http://schemas.openxmlformats.org/officeDocument/2006/relationships/image" Target="../media/image117.wmf"/><Relationship Id="rId5" Type="http://schemas.openxmlformats.org/officeDocument/2006/relationships/oleObject" Target="../embeddings/oleObject261.bin"/><Relationship Id="rId4" Type="http://schemas.openxmlformats.org/officeDocument/2006/relationships/image" Target="../media/image116.wmf"/><Relationship Id="rId3" Type="http://schemas.openxmlformats.org/officeDocument/2006/relationships/oleObject" Target="../embeddings/oleObject260.bin"/><Relationship Id="rId20" Type="http://schemas.openxmlformats.org/officeDocument/2006/relationships/vmlDrawing" Target="../drawings/vmlDrawing49.vml"/><Relationship Id="rId2" Type="http://schemas.openxmlformats.org/officeDocument/2006/relationships/image" Target="../media/image115.wmf"/><Relationship Id="rId19" Type="http://schemas.openxmlformats.org/officeDocument/2006/relationships/slideLayout" Target="../slideLayouts/slideLayout7.xml"/><Relationship Id="rId18" Type="http://schemas.openxmlformats.org/officeDocument/2006/relationships/image" Target="../media/image123.wmf"/><Relationship Id="rId17" Type="http://schemas.openxmlformats.org/officeDocument/2006/relationships/oleObject" Target="../embeddings/oleObject267.bin"/><Relationship Id="rId16" Type="http://schemas.openxmlformats.org/officeDocument/2006/relationships/image" Target="../media/image122.wmf"/><Relationship Id="rId15" Type="http://schemas.openxmlformats.org/officeDocument/2006/relationships/oleObject" Target="../embeddings/oleObject266.bin"/><Relationship Id="rId14" Type="http://schemas.openxmlformats.org/officeDocument/2006/relationships/image" Target="../media/image121.wmf"/><Relationship Id="rId13" Type="http://schemas.openxmlformats.org/officeDocument/2006/relationships/oleObject" Target="../embeddings/oleObject265.bin"/><Relationship Id="rId12" Type="http://schemas.openxmlformats.org/officeDocument/2006/relationships/image" Target="../media/image120.wmf"/><Relationship Id="rId11" Type="http://schemas.openxmlformats.org/officeDocument/2006/relationships/oleObject" Target="../embeddings/oleObject264.bin"/><Relationship Id="rId10" Type="http://schemas.openxmlformats.org/officeDocument/2006/relationships/image" Target="../media/image119.wmf"/><Relationship Id="rId1" Type="http://schemas.openxmlformats.org/officeDocument/2006/relationships/oleObject" Target="../embeddings/oleObject259.bin"/></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272.bin"/><Relationship Id="rId8" Type="http://schemas.openxmlformats.org/officeDocument/2006/relationships/image" Target="../media/image238.emf"/><Relationship Id="rId7" Type="http://schemas.openxmlformats.org/officeDocument/2006/relationships/oleObject" Target="../embeddings/oleObject271.bin"/><Relationship Id="rId6" Type="http://schemas.openxmlformats.org/officeDocument/2006/relationships/image" Target="../media/image237.emf"/><Relationship Id="rId5" Type="http://schemas.openxmlformats.org/officeDocument/2006/relationships/oleObject" Target="../embeddings/oleObject270.bin"/><Relationship Id="rId4" Type="http://schemas.openxmlformats.org/officeDocument/2006/relationships/image" Target="../media/image236.emf"/><Relationship Id="rId3" Type="http://schemas.openxmlformats.org/officeDocument/2006/relationships/oleObject" Target="../embeddings/oleObject269.bin"/><Relationship Id="rId2" Type="http://schemas.openxmlformats.org/officeDocument/2006/relationships/image" Target="../media/image235.wmf"/><Relationship Id="rId18" Type="http://schemas.openxmlformats.org/officeDocument/2006/relationships/vmlDrawing" Target="../drawings/vmlDrawing50.vml"/><Relationship Id="rId17" Type="http://schemas.openxmlformats.org/officeDocument/2006/relationships/slideLayout" Target="../slideLayouts/slideLayout13.xml"/><Relationship Id="rId16" Type="http://schemas.openxmlformats.org/officeDocument/2006/relationships/image" Target="../media/image242.wmf"/><Relationship Id="rId15" Type="http://schemas.openxmlformats.org/officeDocument/2006/relationships/oleObject" Target="../embeddings/oleObject275.bin"/><Relationship Id="rId14" Type="http://schemas.openxmlformats.org/officeDocument/2006/relationships/image" Target="../media/image241.emf"/><Relationship Id="rId13" Type="http://schemas.openxmlformats.org/officeDocument/2006/relationships/oleObject" Target="../embeddings/oleObject274.bin"/><Relationship Id="rId12" Type="http://schemas.openxmlformats.org/officeDocument/2006/relationships/image" Target="../media/image240.emf"/><Relationship Id="rId11" Type="http://schemas.openxmlformats.org/officeDocument/2006/relationships/oleObject" Target="../embeddings/oleObject273.bin"/><Relationship Id="rId10" Type="http://schemas.openxmlformats.org/officeDocument/2006/relationships/image" Target="../media/image239.emf"/><Relationship Id="rId1" Type="http://schemas.openxmlformats.org/officeDocument/2006/relationships/oleObject" Target="../embeddings/oleObject268.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280.bin"/><Relationship Id="rId8" Type="http://schemas.openxmlformats.org/officeDocument/2006/relationships/image" Target="../media/image246.emf"/><Relationship Id="rId7" Type="http://schemas.openxmlformats.org/officeDocument/2006/relationships/oleObject" Target="../embeddings/oleObject279.bin"/><Relationship Id="rId6" Type="http://schemas.openxmlformats.org/officeDocument/2006/relationships/image" Target="../media/image245.emf"/><Relationship Id="rId5" Type="http://schemas.openxmlformats.org/officeDocument/2006/relationships/oleObject" Target="../embeddings/oleObject278.bin"/><Relationship Id="rId4" Type="http://schemas.openxmlformats.org/officeDocument/2006/relationships/image" Target="../media/image244.wmf"/><Relationship Id="rId3" Type="http://schemas.openxmlformats.org/officeDocument/2006/relationships/oleObject" Target="../embeddings/oleObject277.bin"/><Relationship Id="rId24" Type="http://schemas.openxmlformats.org/officeDocument/2006/relationships/vmlDrawing" Target="../drawings/vmlDrawing51.vml"/><Relationship Id="rId23" Type="http://schemas.openxmlformats.org/officeDocument/2006/relationships/slideLayout" Target="../slideLayouts/slideLayout13.xml"/><Relationship Id="rId22" Type="http://schemas.openxmlformats.org/officeDocument/2006/relationships/image" Target="../media/image253.emf"/><Relationship Id="rId21" Type="http://schemas.openxmlformats.org/officeDocument/2006/relationships/oleObject" Target="../embeddings/oleObject286.bin"/><Relationship Id="rId20" Type="http://schemas.openxmlformats.org/officeDocument/2006/relationships/image" Target="../media/image252.emf"/><Relationship Id="rId2" Type="http://schemas.openxmlformats.org/officeDocument/2006/relationships/image" Target="../media/image243.emf"/><Relationship Id="rId19" Type="http://schemas.openxmlformats.org/officeDocument/2006/relationships/oleObject" Target="../embeddings/oleObject285.bin"/><Relationship Id="rId18" Type="http://schemas.openxmlformats.org/officeDocument/2006/relationships/image" Target="../media/image251.emf"/><Relationship Id="rId17" Type="http://schemas.openxmlformats.org/officeDocument/2006/relationships/oleObject" Target="../embeddings/oleObject284.bin"/><Relationship Id="rId16" Type="http://schemas.openxmlformats.org/officeDocument/2006/relationships/image" Target="../media/image250.emf"/><Relationship Id="rId15" Type="http://schemas.openxmlformats.org/officeDocument/2006/relationships/oleObject" Target="../embeddings/oleObject283.bin"/><Relationship Id="rId14" Type="http://schemas.openxmlformats.org/officeDocument/2006/relationships/image" Target="../media/image249.wmf"/><Relationship Id="rId13" Type="http://schemas.openxmlformats.org/officeDocument/2006/relationships/oleObject" Target="../embeddings/oleObject282.bin"/><Relationship Id="rId12" Type="http://schemas.openxmlformats.org/officeDocument/2006/relationships/image" Target="../media/image248.emf"/><Relationship Id="rId11" Type="http://schemas.openxmlformats.org/officeDocument/2006/relationships/oleObject" Target="../embeddings/oleObject281.bin"/><Relationship Id="rId10" Type="http://schemas.openxmlformats.org/officeDocument/2006/relationships/image" Target="../media/image247.emf"/><Relationship Id="rId1" Type="http://schemas.openxmlformats.org/officeDocument/2006/relationships/oleObject" Target="../embeddings/oleObject276.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291.bin"/><Relationship Id="rId8" Type="http://schemas.openxmlformats.org/officeDocument/2006/relationships/image" Target="../media/image257.emf"/><Relationship Id="rId7" Type="http://schemas.openxmlformats.org/officeDocument/2006/relationships/oleObject" Target="../embeddings/oleObject290.bin"/><Relationship Id="rId6" Type="http://schemas.openxmlformats.org/officeDocument/2006/relationships/image" Target="../media/image256.emf"/><Relationship Id="rId5" Type="http://schemas.openxmlformats.org/officeDocument/2006/relationships/oleObject" Target="../embeddings/oleObject289.bin"/><Relationship Id="rId4" Type="http://schemas.openxmlformats.org/officeDocument/2006/relationships/image" Target="../media/image255.emf"/><Relationship Id="rId3" Type="http://schemas.openxmlformats.org/officeDocument/2006/relationships/oleObject" Target="../embeddings/oleObject288.bin"/><Relationship Id="rId2" Type="http://schemas.openxmlformats.org/officeDocument/2006/relationships/image" Target="../media/image254.wmf"/><Relationship Id="rId14" Type="http://schemas.openxmlformats.org/officeDocument/2006/relationships/vmlDrawing" Target="../drawings/vmlDrawing52.vml"/><Relationship Id="rId13" Type="http://schemas.openxmlformats.org/officeDocument/2006/relationships/slideLayout" Target="../slideLayouts/slideLayout13.xml"/><Relationship Id="rId12" Type="http://schemas.openxmlformats.org/officeDocument/2006/relationships/image" Target="../media/image259.wmf"/><Relationship Id="rId11" Type="http://schemas.openxmlformats.org/officeDocument/2006/relationships/oleObject" Target="../embeddings/oleObject292.bin"/><Relationship Id="rId10" Type="http://schemas.openxmlformats.org/officeDocument/2006/relationships/image" Target="../media/image258.emf"/><Relationship Id="rId1" Type="http://schemas.openxmlformats.org/officeDocument/2006/relationships/oleObject" Target="../embeddings/oleObject287.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297.bin"/><Relationship Id="rId8" Type="http://schemas.openxmlformats.org/officeDocument/2006/relationships/image" Target="../media/image263.wmf"/><Relationship Id="rId7" Type="http://schemas.openxmlformats.org/officeDocument/2006/relationships/oleObject" Target="../embeddings/oleObject296.bin"/><Relationship Id="rId6" Type="http://schemas.openxmlformats.org/officeDocument/2006/relationships/image" Target="../media/image262.emf"/><Relationship Id="rId5" Type="http://schemas.openxmlformats.org/officeDocument/2006/relationships/oleObject" Target="../embeddings/oleObject295.bin"/><Relationship Id="rId4" Type="http://schemas.openxmlformats.org/officeDocument/2006/relationships/image" Target="../media/image261.wmf"/><Relationship Id="rId3" Type="http://schemas.openxmlformats.org/officeDocument/2006/relationships/oleObject" Target="../embeddings/oleObject294.bin"/><Relationship Id="rId22" Type="http://schemas.openxmlformats.org/officeDocument/2006/relationships/vmlDrawing" Target="../drawings/vmlDrawing53.vml"/><Relationship Id="rId21" Type="http://schemas.openxmlformats.org/officeDocument/2006/relationships/slideLayout" Target="../slideLayouts/slideLayout13.xml"/><Relationship Id="rId20" Type="http://schemas.openxmlformats.org/officeDocument/2006/relationships/image" Target="../media/image269.emf"/><Relationship Id="rId2" Type="http://schemas.openxmlformats.org/officeDocument/2006/relationships/image" Target="../media/image260.emf"/><Relationship Id="rId19" Type="http://schemas.openxmlformats.org/officeDocument/2006/relationships/oleObject" Target="../embeddings/oleObject302.bin"/><Relationship Id="rId18" Type="http://schemas.openxmlformats.org/officeDocument/2006/relationships/image" Target="../media/image268.wmf"/><Relationship Id="rId17" Type="http://schemas.openxmlformats.org/officeDocument/2006/relationships/oleObject" Target="../embeddings/oleObject301.bin"/><Relationship Id="rId16" Type="http://schemas.openxmlformats.org/officeDocument/2006/relationships/image" Target="../media/image267.emf"/><Relationship Id="rId15" Type="http://schemas.openxmlformats.org/officeDocument/2006/relationships/oleObject" Target="../embeddings/oleObject300.bin"/><Relationship Id="rId14" Type="http://schemas.openxmlformats.org/officeDocument/2006/relationships/image" Target="../media/image266.emf"/><Relationship Id="rId13" Type="http://schemas.openxmlformats.org/officeDocument/2006/relationships/oleObject" Target="../embeddings/oleObject299.bin"/><Relationship Id="rId12" Type="http://schemas.openxmlformats.org/officeDocument/2006/relationships/image" Target="../media/image265.emf"/><Relationship Id="rId11" Type="http://schemas.openxmlformats.org/officeDocument/2006/relationships/oleObject" Target="../embeddings/oleObject298.bin"/><Relationship Id="rId10" Type="http://schemas.openxmlformats.org/officeDocument/2006/relationships/image" Target="../media/image264.emf"/><Relationship Id="rId1" Type="http://schemas.openxmlformats.org/officeDocument/2006/relationships/oleObject" Target="../embeddings/oleObject293.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307.bin"/><Relationship Id="rId8" Type="http://schemas.openxmlformats.org/officeDocument/2006/relationships/image" Target="../media/image272.emf"/><Relationship Id="rId7" Type="http://schemas.openxmlformats.org/officeDocument/2006/relationships/oleObject" Target="../embeddings/oleObject306.bin"/><Relationship Id="rId6" Type="http://schemas.openxmlformats.org/officeDocument/2006/relationships/image" Target="../media/image259.wmf"/><Relationship Id="rId5" Type="http://schemas.openxmlformats.org/officeDocument/2006/relationships/oleObject" Target="../embeddings/oleObject305.bin"/><Relationship Id="rId4" Type="http://schemas.openxmlformats.org/officeDocument/2006/relationships/image" Target="../media/image271.emf"/><Relationship Id="rId3" Type="http://schemas.openxmlformats.org/officeDocument/2006/relationships/oleObject" Target="../embeddings/oleObject304.bin"/><Relationship Id="rId2" Type="http://schemas.openxmlformats.org/officeDocument/2006/relationships/image" Target="../media/image270.wmf"/><Relationship Id="rId12" Type="http://schemas.openxmlformats.org/officeDocument/2006/relationships/vmlDrawing" Target="../drawings/vmlDrawing54.vml"/><Relationship Id="rId11" Type="http://schemas.openxmlformats.org/officeDocument/2006/relationships/slideLayout" Target="../slideLayouts/slideLayout13.xml"/><Relationship Id="rId10" Type="http://schemas.openxmlformats.org/officeDocument/2006/relationships/image" Target="../media/image273.emf"/><Relationship Id="rId1" Type="http://schemas.openxmlformats.org/officeDocument/2006/relationships/oleObject" Target="../embeddings/oleObject303.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312.bin"/><Relationship Id="rId8" Type="http://schemas.openxmlformats.org/officeDocument/2006/relationships/image" Target="../media/image277.wmf"/><Relationship Id="rId7" Type="http://schemas.openxmlformats.org/officeDocument/2006/relationships/oleObject" Target="../embeddings/oleObject311.bin"/><Relationship Id="rId6" Type="http://schemas.openxmlformats.org/officeDocument/2006/relationships/image" Target="../media/image276.wmf"/><Relationship Id="rId5" Type="http://schemas.openxmlformats.org/officeDocument/2006/relationships/oleObject" Target="../embeddings/oleObject310.bin"/><Relationship Id="rId4" Type="http://schemas.openxmlformats.org/officeDocument/2006/relationships/image" Target="../media/image275.emf"/><Relationship Id="rId3" Type="http://schemas.openxmlformats.org/officeDocument/2006/relationships/oleObject" Target="../embeddings/oleObject309.bin"/><Relationship Id="rId2" Type="http://schemas.openxmlformats.org/officeDocument/2006/relationships/image" Target="../media/image274.wmf"/><Relationship Id="rId18" Type="http://schemas.openxmlformats.org/officeDocument/2006/relationships/vmlDrawing" Target="../drawings/vmlDrawing55.vml"/><Relationship Id="rId17" Type="http://schemas.openxmlformats.org/officeDocument/2006/relationships/slideLayout" Target="../slideLayouts/slideLayout13.xml"/><Relationship Id="rId16" Type="http://schemas.openxmlformats.org/officeDocument/2006/relationships/image" Target="../media/image280.emf"/><Relationship Id="rId15" Type="http://schemas.openxmlformats.org/officeDocument/2006/relationships/oleObject" Target="../embeddings/oleObject315.bin"/><Relationship Id="rId14" Type="http://schemas.openxmlformats.org/officeDocument/2006/relationships/image" Target="../media/image279.emf"/><Relationship Id="rId13" Type="http://schemas.openxmlformats.org/officeDocument/2006/relationships/oleObject" Target="../embeddings/oleObject314.bin"/><Relationship Id="rId12" Type="http://schemas.openxmlformats.org/officeDocument/2006/relationships/image" Target="../media/image278.emf"/><Relationship Id="rId11" Type="http://schemas.openxmlformats.org/officeDocument/2006/relationships/oleObject" Target="../embeddings/oleObject313.bin"/><Relationship Id="rId10" Type="http://schemas.openxmlformats.org/officeDocument/2006/relationships/image" Target="../media/image259.wmf"/><Relationship Id="rId1" Type="http://schemas.openxmlformats.org/officeDocument/2006/relationships/oleObject" Target="../embeddings/oleObject308.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320.bin"/><Relationship Id="rId8" Type="http://schemas.openxmlformats.org/officeDocument/2006/relationships/image" Target="../media/image284.emf"/><Relationship Id="rId7" Type="http://schemas.openxmlformats.org/officeDocument/2006/relationships/oleObject" Target="../embeddings/oleObject319.bin"/><Relationship Id="rId6" Type="http://schemas.openxmlformats.org/officeDocument/2006/relationships/image" Target="../media/image283.emf"/><Relationship Id="rId5" Type="http://schemas.openxmlformats.org/officeDocument/2006/relationships/oleObject" Target="../embeddings/oleObject318.bin"/><Relationship Id="rId4" Type="http://schemas.openxmlformats.org/officeDocument/2006/relationships/image" Target="../media/image282.emf"/><Relationship Id="rId3" Type="http://schemas.openxmlformats.org/officeDocument/2006/relationships/oleObject" Target="../embeddings/oleObject317.bin"/><Relationship Id="rId24" Type="http://schemas.openxmlformats.org/officeDocument/2006/relationships/vmlDrawing" Target="../drawings/vmlDrawing56.vml"/><Relationship Id="rId23" Type="http://schemas.openxmlformats.org/officeDocument/2006/relationships/slideLayout" Target="../slideLayouts/slideLayout14.xml"/><Relationship Id="rId22" Type="http://schemas.openxmlformats.org/officeDocument/2006/relationships/image" Target="../media/image291.emf"/><Relationship Id="rId21" Type="http://schemas.openxmlformats.org/officeDocument/2006/relationships/oleObject" Target="../embeddings/oleObject326.bin"/><Relationship Id="rId20" Type="http://schemas.openxmlformats.org/officeDocument/2006/relationships/image" Target="../media/image290.wmf"/><Relationship Id="rId2" Type="http://schemas.openxmlformats.org/officeDocument/2006/relationships/image" Target="../media/image281.emf"/><Relationship Id="rId19" Type="http://schemas.openxmlformats.org/officeDocument/2006/relationships/oleObject" Target="../embeddings/oleObject325.bin"/><Relationship Id="rId18" Type="http://schemas.openxmlformats.org/officeDocument/2006/relationships/image" Target="../media/image289.emf"/><Relationship Id="rId17" Type="http://schemas.openxmlformats.org/officeDocument/2006/relationships/oleObject" Target="../embeddings/oleObject324.bin"/><Relationship Id="rId16" Type="http://schemas.openxmlformats.org/officeDocument/2006/relationships/image" Target="../media/image288.emf"/><Relationship Id="rId15" Type="http://schemas.openxmlformats.org/officeDocument/2006/relationships/oleObject" Target="../embeddings/oleObject323.bin"/><Relationship Id="rId14" Type="http://schemas.openxmlformats.org/officeDocument/2006/relationships/image" Target="../media/image287.wmf"/><Relationship Id="rId13" Type="http://schemas.openxmlformats.org/officeDocument/2006/relationships/oleObject" Target="../embeddings/oleObject322.bin"/><Relationship Id="rId12" Type="http://schemas.openxmlformats.org/officeDocument/2006/relationships/image" Target="../media/image286.emf"/><Relationship Id="rId11" Type="http://schemas.openxmlformats.org/officeDocument/2006/relationships/oleObject" Target="../embeddings/oleObject321.bin"/><Relationship Id="rId10" Type="http://schemas.openxmlformats.org/officeDocument/2006/relationships/image" Target="../media/image285.emf"/><Relationship Id="rId1" Type="http://schemas.openxmlformats.org/officeDocument/2006/relationships/oleObject" Target="../embeddings/oleObject316.bin"/></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331.bin"/><Relationship Id="rId8" Type="http://schemas.openxmlformats.org/officeDocument/2006/relationships/image" Target="../media/image295.emf"/><Relationship Id="rId7" Type="http://schemas.openxmlformats.org/officeDocument/2006/relationships/oleObject" Target="../embeddings/oleObject330.bin"/><Relationship Id="rId6" Type="http://schemas.openxmlformats.org/officeDocument/2006/relationships/image" Target="../media/image294.wmf"/><Relationship Id="rId5" Type="http://schemas.openxmlformats.org/officeDocument/2006/relationships/oleObject" Target="../embeddings/oleObject329.bin"/><Relationship Id="rId42" Type="http://schemas.openxmlformats.org/officeDocument/2006/relationships/vmlDrawing" Target="../drawings/vmlDrawing57.vml"/><Relationship Id="rId41" Type="http://schemas.openxmlformats.org/officeDocument/2006/relationships/slideLayout" Target="../slideLayouts/slideLayout13.xml"/><Relationship Id="rId40" Type="http://schemas.openxmlformats.org/officeDocument/2006/relationships/image" Target="../media/image309.wmf"/><Relationship Id="rId4" Type="http://schemas.openxmlformats.org/officeDocument/2006/relationships/image" Target="../media/image293.emf"/><Relationship Id="rId39" Type="http://schemas.openxmlformats.org/officeDocument/2006/relationships/oleObject" Target="../embeddings/oleObject347.bin"/><Relationship Id="rId38" Type="http://schemas.openxmlformats.org/officeDocument/2006/relationships/image" Target="../media/image308.emf"/><Relationship Id="rId37" Type="http://schemas.openxmlformats.org/officeDocument/2006/relationships/oleObject" Target="../embeddings/oleObject346.bin"/><Relationship Id="rId36" Type="http://schemas.openxmlformats.org/officeDocument/2006/relationships/image" Target="../media/image307.emf"/><Relationship Id="rId35" Type="http://schemas.openxmlformats.org/officeDocument/2006/relationships/oleObject" Target="../embeddings/oleObject345.bin"/><Relationship Id="rId34" Type="http://schemas.openxmlformats.org/officeDocument/2006/relationships/image" Target="../media/image306.emf"/><Relationship Id="rId33" Type="http://schemas.openxmlformats.org/officeDocument/2006/relationships/oleObject" Target="../embeddings/oleObject344.bin"/><Relationship Id="rId32" Type="http://schemas.openxmlformats.org/officeDocument/2006/relationships/image" Target="../media/image305.emf"/><Relationship Id="rId31" Type="http://schemas.openxmlformats.org/officeDocument/2006/relationships/oleObject" Target="../embeddings/oleObject343.bin"/><Relationship Id="rId30" Type="http://schemas.openxmlformats.org/officeDocument/2006/relationships/image" Target="../media/image304.wmf"/><Relationship Id="rId3" Type="http://schemas.openxmlformats.org/officeDocument/2006/relationships/oleObject" Target="../embeddings/oleObject328.bin"/><Relationship Id="rId29" Type="http://schemas.openxmlformats.org/officeDocument/2006/relationships/oleObject" Target="../embeddings/oleObject342.bin"/><Relationship Id="rId28" Type="http://schemas.openxmlformats.org/officeDocument/2006/relationships/oleObject" Target="../embeddings/oleObject341.bin"/><Relationship Id="rId27" Type="http://schemas.openxmlformats.org/officeDocument/2006/relationships/image" Target="../media/image242.wmf"/><Relationship Id="rId26" Type="http://schemas.openxmlformats.org/officeDocument/2006/relationships/oleObject" Target="../embeddings/oleObject340.bin"/><Relationship Id="rId25" Type="http://schemas.openxmlformats.org/officeDocument/2006/relationships/image" Target="../media/image303.wmf"/><Relationship Id="rId24" Type="http://schemas.openxmlformats.org/officeDocument/2006/relationships/oleObject" Target="../embeddings/oleObject339.bin"/><Relationship Id="rId23" Type="http://schemas.openxmlformats.org/officeDocument/2006/relationships/image" Target="../media/image302.emf"/><Relationship Id="rId22" Type="http://schemas.openxmlformats.org/officeDocument/2006/relationships/oleObject" Target="../embeddings/oleObject338.bin"/><Relationship Id="rId21" Type="http://schemas.openxmlformats.org/officeDocument/2006/relationships/image" Target="../media/image301.wmf"/><Relationship Id="rId20" Type="http://schemas.openxmlformats.org/officeDocument/2006/relationships/oleObject" Target="../embeddings/oleObject337.bin"/><Relationship Id="rId2" Type="http://schemas.openxmlformats.org/officeDocument/2006/relationships/image" Target="../media/image292.wmf"/><Relationship Id="rId19" Type="http://schemas.openxmlformats.org/officeDocument/2006/relationships/image" Target="../media/image300.emf"/><Relationship Id="rId18" Type="http://schemas.openxmlformats.org/officeDocument/2006/relationships/oleObject" Target="../embeddings/oleObject336.bin"/><Relationship Id="rId17" Type="http://schemas.openxmlformats.org/officeDocument/2006/relationships/image" Target="../media/image299.emf"/><Relationship Id="rId16" Type="http://schemas.openxmlformats.org/officeDocument/2006/relationships/oleObject" Target="../embeddings/oleObject335.bin"/><Relationship Id="rId15" Type="http://schemas.openxmlformats.org/officeDocument/2006/relationships/image" Target="../media/image298.emf"/><Relationship Id="rId14" Type="http://schemas.openxmlformats.org/officeDocument/2006/relationships/oleObject" Target="../embeddings/oleObject334.bin"/><Relationship Id="rId13" Type="http://schemas.openxmlformats.org/officeDocument/2006/relationships/image" Target="../media/image297.emf"/><Relationship Id="rId12" Type="http://schemas.openxmlformats.org/officeDocument/2006/relationships/oleObject" Target="../embeddings/oleObject333.bin"/><Relationship Id="rId11" Type="http://schemas.openxmlformats.org/officeDocument/2006/relationships/image" Target="../media/image296.emf"/><Relationship Id="rId10" Type="http://schemas.openxmlformats.org/officeDocument/2006/relationships/oleObject" Target="../embeddings/oleObject332.bin"/><Relationship Id="rId1" Type="http://schemas.openxmlformats.org/officeDocument/2006/relationships/oleObject" Target="../embeddings/oleObject327.bin"/></Relationships>
</file>

<file path=ppt/slides/_rels/slide68.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image" Target="../media/image313.png"/><Relationship Id="rId7" Type="http://schemas.openxmlformats.org/officeDocument/2006/relationships/oleObject" Target="../embeddings/oleObject351.bin"/><Relationship Id="rId6" Type="http://schemas.openxmlformats.org/officeDocument/2006/relationships/image" Target="../media/image312.png"/><Relationship Id="rId5" Type="http://schemas.openxmlformats.org/officeDocument/2006/relationships/oleObject" Target="../embeddings/oleObject350.bin"/><Relationship Id="rId4" Type="http://schemas.openxmlformats.org/officeDocument/2006/relationships/image" Target="../media/image311.png"/><Relationship Id="rId3" Type="http://schemas.openxmlformats.org/officeDocument/2006/relationships/oleObject" Target="../embeddings/oleObject349.bin"/><Relationship Id="rId2" Type="http://schemas.openxmlformats.org/officeDocument/2006/relationships/image" Target="../media/image310.png"/><Relationship Id="rId11" Type="http://schemas.openxmlformats.org/officeDocument/2006/relationships/vmlDrawing" Target="../drawings/vmlDrawing58.vml"/><Relationship Id="rId10" Type="http://schemas.openxmlformats.org/officeDocument/2006/relationships/slideLayout" Target="../slideLayouts/slideLayout7.xml"/><Relationship Id="rId1" Type="http://schemas.openxmlformats.org/officeDocument/2006/relationships/oleObject" Target="../embeddings/oleObject348.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356.bin"/><Relationship Id="rId8" Type="http://schemas.openxmlformats.org/officeDocument/2006/relationships/image" Target="../media/image316.png"/><Relationship Id="rId7" Type="http://schemas.openxmlformats.org/officeDocument/2006/relationships/oleObject" Target="../embeddings/oleObject355.bin"/><Relationship Id="rId6" Type="http://schemas.openxmlformats.org/officeDocument/2006/relationships/image" Target="../media/image59.png"/><Relationship Id="rId5" Type="http://schemas.openxmlformats.org/officeDocument/2006/relationships/oleObject" Target="../embeddings/oleObject354.bin"/><Relationship Id="rId4" Type="http://schemas.openxmlformats.org/officeDocument/2006/relationships/image" Target="../media/image315.wmf"/><Relationship Id="rId3" Type="http://schemas.openxmlformats.org/officeDocument/2006/relationships/oleObject" Target="../embeddings/oleObject353.bin"/><Relationship Id="rId24" Type="http://schemas.openxmlformats.org/officeDocument/2006/relationships/notesSlide" Target="../notesSlides/notesSlide2.xml"/><Relationship Id="rId23" Type="http://schemas.openxmlformats.org/officeDocument/2006/relationships/vmlDrawing" Target="../drawings/vmlDrawing59.vml"/><Relationship Id="rId22" Type="http://schemas.openxmlformats.org/officeDocument/2006/relationships/slideLayout" Target="../slideLayouts/slideLayout7.xml"/><Relationship Id="rId21" Type="http://schemas.openxmlformats.org/officeDocument/2006/relationships/image" Target="../media/image1.jpeg"/><Relationship Id="rId20" Type="http://schemas.openxmlformats.org/officeDocument/2006/relationships/image" Target="../media/image322.wmf"/><Relationship Id="rId2" Type="http://schemas.openxmlformats.org/officeDocument/2006/relationships/image" Target="../media/image314.wmf"/><Relationship Id="rId19" Type="http://schemas.openxmlformats.org/officeDocument/2006/relationships/oleObject" Target="../embeddings/oleObject361.bin"/><Relationship Id="rId18" Type="http://schemas.openxmlformats.org/officeDocument/2006/relationships/image" Target="../media/image321.wmf"/><Relationship Id="rId17" Type="http://schemas.openxmlformats.org/officeDocument/2006/relationships/oleObject" Target="../embeddings/oleObject360.bin"/><Relationship Id="rId16" Type="http://schemas.openxmlformats.org/officeDocument/2006/relationships/image" Target="../media/image320.wmf"/><Relationship Id="rId15" Type="http://schemas.openxmlformats.org/officeDocument/2006/relationships/oleObject" Target="../embeddings/oleObject359.bin"/><Relationship Id="rId14" Type="http://schemas.openxmlformats.org/officeDocument/2006/relationships/image" Target="../media/image319.wmf"/><Relationship Id="rId13" Type="http://schemas.openxmlformats.org/officeDocument/2006/relationships/oleObject" Target="../embeddings/oleObject358.bin"/><Relationship Id="rId12" Type="http://schemas.openxmlformats.org/officeDocument/2006/relationships/image" Target="../media/image318.wmf"/><Relationship Id="rId11" Type="http://schemas.openxmlformats.org/officeDocument/2006/relationships/oleObject" Target="../embeddings/oleObject357.bin"/><Relationship Id="rId10" Type="http://schemas.openxmlformats.org/officeDocument/2006/relationships/image" Target="../media/image317.wmf"/><Relationship Id="rId1" Type="http://schemas.openxmlformats.org/officeDocument/2006/relationships/oleObject" Target="../embeddings/oleObject35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366.bin"/><Relationship Id="rId8" Type="http://schemas.openxmlformats.org/officeDocument/2006/relationships/image" Target="../media/image326.wmf"/><Relationship Id="rId7" Type="http://schemas.openxmlformats.org/officeDocument/2006/relationships/oleObject" Target="../embeddings/oleObject365.bin"/><Relationship Id="rId6" Type="http://schemas.openxmlformats.org/officeDocument/2006/relationships/image" Target="../media/image325.png"/><Relationship Id="rId5" Type="http://schemas.openxmlformats.org/officeDocument/2006/relationships/oleObject" Target="../embeddings/oleObject364.bin"/><Relationship Id="rId4" Type="http://schemas.openxmlformats.org/officeDocument/2006/relationships/image" Target="../media/image324.png"/><Relationship Id="rId3" Type="http://schemas.openxmlformats.org/officeDocument/2006/relationships/oleObject" Target="../embeddings/oleObject363.bin"/><Relationship Id="rId2" Type="http://schemas.openxmlformats.org/officeDocument/2006/relationships/image" Target="../media/image323.png"/><Relationship Id="rId15" Type="http://schemas.openxmlformats.org/officeDocument/2006/relationships/vmlDrawing" Target="../drawings/vmlDrawing60.vml"/><Relationship Id="rId14" Type="http://schemas.openxmlformats.org/officeDocument/2006/relationships/slideLayout" Target="../slideLayouts/slideLayout7.xml"/><Relationship Id="rId13" Type="http://schemas.openxmlformats.org/officeDocument/2006/relationships/image" Target="../media/image1.jpeg"/><Relationship Id="rId12" Type="http://schemas.openxmlformats.org/officeDocument/2006/relationships/image" Target="../media/image328.png"/><Relationship Id="rId11" Type="http://schemas.openxmlformats.org/officeDocument/2006/relationships/oleObject" Target="../embeddings/oleObject367.bin"/><Relationship Id="rId10" Type="http://schemas.openxmlformats.org/officeDocument/2006/relationships/image" Target="../media/image327.wmf"/><Relationship Id="rId1" Type="http://schemas.openxmlformats.org/officeDocument/2006/relationships/oleObject" Target="../embeddings/oleObject362.bin"/></Relationships>
</file>

<file path=ppt/slides/_rels/slide7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image" Target="../media/image332.wmf"/><Relationship Id="rId7" Type="http://schemas.openxmlformats.org/officeDocument/2006/relationships/oleObject" Target="../embeddings/oleObject371.bin"/><Relationship Id="rId6" Type="http://schemas.openxmlformats.org/officeDocument/2006/relationships/image" Target="../media/image331.png"/><Relationship Id="rId5" Type="http://schemas.openxmlformats.org/officeDocument/2006/relationships/oleObject" Target="../embeddings/oleObject370.bin"/><Relationship Id="rId4" Type="http://schemas.openxmlformats.org/officeDocument/2006/relationships/image" Target="../media/image330.png"/><Relationship Id="rId3" Type="http://schemas.openxmlformats.org/officeDocument/2006/relationships/oleObject" Target="../embeddings/oleObject369.bin"/><Relationship Id="rId2" Type="http://schemas.openxmlformats.org/officeDocument/2006/relationships/image" Target="../media/image329.wmf"/><Relationship Id="rId11" Type="http://schemas.openxmlformats.org/officeDocument/2006/relationships/vmlDrawing" Target="../drawings/vmlDrawing61.vml"/><Relationship Id="rId10" Type="http://schemas.openxmlformats.org/officeDocument/2006/relationships/slideLayout" Target="../slideLayouts/slideLayout7.xml"/><Relationship Id="rId1" Type="http://schemas.openxmlformats.org/officeDocument/2006/relationships/oleObject" Target="../embeddings/oleObject368.bin"/></Relationships>
</file>

<file path=ppt/slides/_rels/slide72.xml.rels><?xml version="1.0" encoding="UTF-8" standalone="yes"?>
<Relationships xmlns="http://schemas.openxmlformats.org/package/2006/relationships"><Relationship Id="rId9" Type="http://schemas.openxmlformats.org/officeDocument/2006/relationships/image" Target="../media/image337.png"/><Relationship Id="rId8" Type="http://schemas.openxmlformats.org/officeDocument/2006/relationships/image" Target="../media/image336.wmf"/><Relationship Id="rId7" Type="http://schemas.openxmlformats.org/officeDocument/2006/relationships/oleObject" Target="../embeddings/oleObject375.bin"/><Relationship Id="rId6" Type="http://schemas.openxmlformats.org/officeDocument/2006/relationships/image" Target="../media/image335.wmf"/><Relationship Id="rId5" Type="http://schemas.openxmlformats.org/officeDocument/2006/relationships/oleObject" Target="../embeddings/oleObject374.bin"/><Relationship Id="rId4" Type="http://schemas.openxmlformats.org/officeDocument/2006/relationships/image" Target="../media/image334.wmf"/><Relationship Id="rId3" Type="http://schemas.openxmlformats.org/officeDocument/2006/relationships/oleObject" Target="../embeddings/oleObject373.bin"/><Relationship Id="rId2" Type="http://schemas.openxmlformats.org/officeDocument/2006/relationships/image" Target="../media/image333.wmf"/><Relationship Id="rId18" Type="http://schemas.openxmlformats.org/officeDocument/2006/relationships/vmlDrawing" Target="../drawings/vmlDrawing62.vml"/><Relationship Id="rId17" Type="http://schemas.openxmlformats.org/officeDocument/2006/relationships/slideLayout" Target="../slideLayouts/slideLayout7.xml"/><Relationship Id="rId16" Type="http://schemas.openxmlformats.org/officeDocument/2006/relationships/image" Target="../media/image1.jpeg"/><Relationship Id="rId15" Type="http://schemas.openxmlformats.org/officeDocument/2006/relationships/image" Target="../media/image340.wmf"/><Relationship Id="rId14" Type="http://schemas.openxmlformats.org/officeDocument/2006/relationships/oleObject" Target="../embeddings/oleObject378.bin"/><Relationship Id="rId13" Type="http://schemas.openxmlformats.org/officeDocument/2006/relationships/image" Target="../media/image339.wmf"/><Relationship Id="rId12" Type="http://schemas.openxmlformats.org/officeDocument/2006/relationships/oleObject" Target="../embeddings/oleObject377.bin"/><Relationship Id="rId11" Type="http://schemas.openxmlformats.org/officeDocument/2006/relationships/image" Target="../media/image338.png"/><Relationship Id="rId10" Type="http://schemas.openxmlformats.org/officeDocument/2006/relationships/oleObject" Target="../embeddings/oleObject376.bin"/><Relationship Id="rId1" Type="http://schemas.openxmlformats.org/officeDocument/2006/relationships/oleObject" Target="../embeddings/oleObject372.bin"/></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383.bin"/><Relationship Id="rId8" Type="http://schemas.openxmlformats.org/officeDocument/2006/relationships/image" Target="../media/image344.wmf"/><Relationship Id="rId7" Type="http://schemas.openxmlformats.org/officeDocument/2006/relationships/oleObject" Target="../embeddings/oleObject382.bin"/><Relationship Id="rId6" Type="http://schemas.openxmlformats.org/officeDocument/2006/relationships/image" Target="../media/image343.png"/><Relationship Id="rId5" Type="http://schemas.openxmlformats.org/officeDocument/2006/relationships/oleObject" Target="../embeddings/oleObject381.bin"/><Relationship Id="rId4" Type="http://schemas.openxmlformats.org/officeDocument/2006/relationships/image" Target="../media/image342.png"/><Relationship Id="rId3" Type="http://schemas.openxmlformats.org/officeDocument/2006/relationships/oleObject" Target="../embeddings/oleObject380.bin"/><Relationship Id="rId2" Type="http://schemas.openxmlformats.org/officeDocument/2006/relationships/image" Target="../media/image341.png"/><Relationship Id="rId17" Type="http://schemas.openxmlformats.org/officeDocument/2006/relationships/vmlDrawing" Target="../drawings/vmlDrawing63.vml"/><Relationship Id="rId16" Type="http://schemas.openxmlformats.org/officeDocument/2006/relationships/slideLayout" Target="../slideLayouts/slideLayout7.xml"/><Relationship Id="rId15" Type="http://schemas.openxmlformats.org/officeDocument/2006/relationships/image" Target="../media/image1.jpeg"/><Relationship Id="rId14" Type="http://schemas.openxmlformats.org/officeDocument/2006/relationships/image" Target="../media/image347.emf"/><Relationship Id="rId13" Type="http://schemas.openxmlformats.org/officeDocument/2006/relationships/oleObject" Target="../embeddings/oleObject385.bin"/><Relationship Id="rId12" Type="http://schemas.openxmlformats.org/officeDocument/2006/relationships/image" Target="../media/image346.emf"/><Relationship Id="rId11" Type="http://schemas.openxmlformats.org/officeDocument/2006/relationships/oleObject" Target="../embeddings/oleObject384.bin"/><Relationship Id="rId10" Type="http://schemas.openxmlformats.org/officeDocument/2006/relationships/image" Target="../media/image345.wmf"/><Relationship Id="rId1" Type="http://schemas.openxmlformats.org/officeDocument/2006/relationships/oleObject" Target="../embeddings/oleObject379.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390.bin"/><Relationship Id="rId8" Type="http://schemas.openxmlformats.org/officeDocument/2006/relationships/image" Target="../media/image351.wmf"/><Relationship Id="rId7" Type="http://schemas.openxmlformats.org/officeDocument/2006/relationships/oleObject" Target="../embeddings/oleObject389.bin"/><Relationship Id="rId6" Type="http://schemas.openxmlformats.org/officeDocument/2006/relationships/image" Target="../media/image350.png"/><Relationship Id="rId5" Type="http://schemas.openxmlformats.org/officeDocument/2006/relationships/oleObject" Target="../embeddings/oleObject388.bin"/><Relationship Id="rId4" Type="http://schemas.openxmlformats.org/officeDocument/2006/relationships/image" Target="../media/image349.png"/><Relationship Id="rId3" Type="http://schemas.openxmlformats.org/officeDocument/2006/relationships/oleObject" Target="../embeddings/oleObject387.bin"/><Relationship Id="rId21" Type="http://schemas.openxmlformats.org/officeDocument/2006/relationships/vmlDrawing" Target="../drawings/vmlDrawing64.vml"/><Relationship Id="rId20" Type="http://schemas.openxmlformats.org/officeDocument/2006/relationships/slideLayout" Target="../slideLayouts/slideLayout7.xml"/><Relationship Id="rId2" Type="http://schemas.openxmlformats.org/officeDocument/2006/relationships/image" Target="../media/image348.png"/><Relationship Id="rId19" Type="http://schemas.openxmlformats.org/officeDocument/2006/relationships/image" Target="../media/image1.jpeg"/><Relationship Id="rId18" Type="http://schemas.openxmlformats.org/officeDocument/2006/relationships/image" Target="../media/image356.wmf"/><Relationship Id="rId17" Type="http://schemas.openxmlformats.org/officeDocument/2006/relationships/oleObject" Target="../embeddings/oleObject394.bin"/><Relationship Id="rId16" Type="http://schemas.openxmlformats.org/officeDocument/2006/relationships/image" Target="../media/image355.wmf"/><Relationship Id="rId15" Type="http://schemas.openxmlformats.org/officeDocument/2006/relationships/oleObject" Target="../embeddings/oleObject393.bin"/><Relationship Id="rId14" Type="http://schemas.openxmlformats.org/officeDocument/2006/relationships/image" Target="../media/image354.wmf"/><Relationship Id="rId13" Type="http://schemas.openxmlformats.org/officeDocument/2006/relationships/oleObject" Target="../embeddings/oleObject392.bin"/><Relationship Id="rId12" Type="http://schemas.openxmlformats.org/officeDocument/2006/relationships/image" Target="../media/image353.wmf"/><Relationship Id="rId11" Type="http://schemas.openxmlformats.org/officeDocument/2006/relationships/oleObject" Target="../embeddings/oleObject391.bin"/><Relationship Id="rId10" Type="http://schemas.openxmlformats.org/officeDocument/2006/relationships/image" Target="../media/image352.wmf"/><Relationship Id="rId1" Type="http://schemas.openxmlformats.org/officeDocument/2006/relationships/oleObject" Target="../embeddings/oleObject386.bin"/></Relationships>
</file>

<file path=ppt/slides/_rels/slide75.xml.rels><?xml version="1.0" encoding="UTF-8" standalone="yes"?>
<Relationships xmlns="http://schemas.openxmlformats.org/package/2006/relationships"><Relationship Id="rId8" Type="http://schemas.openxmlformats.org/officeDocument/2006/relationships/vmlDrawing" Target="../drawings/vmlDrawing65.vml"/><Relationship Id="rId7" Type="http://schemas.openxmlformats.org/officeDocument/2006/relationships/slideLayout" Target="../slideLayouts/slideLayout7.xml"/><Relationship Id="rId6" Type="http://schemas.openxmlformats.org/officeDocument/2006/relationships/image" Target="../media/image359.png"/><Relationship Id="rId5" Type="http://schemas.openxmlformats.org/officeDocument/2006/relationships/oleObject" Target="../embeddings/oleObject397.bin"/><Relationship Id="rId4" Type="http://schemas.openxmlformats.org/officeDocument/2006/relationships/image" Target="../media/image358.png"/><Relationship Id="rId3" Type="http://schemas.openxmlformats.org/officeDocument/2006/relationships/oleObject" Target="../embeddings/oleObject396.bin"/><Relationship Id="rId2" Type="http://schemas.openxmlformats.org/officeDocument/2006/relationships/image" Target="../media/image357.png"/><Relationship Id="rId1" Type="http://schemas.openxmlformats.org/officeDocument/2006/relationships/oleObject" Target="../embeddings/oleObject395.bin"/></Relationships>
</file>

<file path=ppt/slides/_rels/slide76.xml.rels><?xml version="1.0" encoding="UTF-8" standalone="yes"?>
<Relationships xmlns="http://schemas.openxmlformats.org/package/2006/relationships"><Relationship Id="rId6" Type="http://schemas.openxmlformats.org/officeDocument/2006/relationships/vmlDrawing" Target="../drawings/vmlDrawing66.vml"/><Relationship Id="rId5" Type="http://schemas.openxmlformats.org/officeDocument/2006/relationships/slideLayout" Target="../slideLayouts/slideLayout7.xml"/><Relationship Id="rId4" Type="http://schemas.openxmlformats.org/officeDocument/2006/relationships/image" Target="../media/image361.png"/><Relationship Id="rId3" Type="http://schemas.openxmlformats.org/officeDocument/2006/relationships/oleObject" Target="../embeddings/oleObject399.bin"/><Relationship Id="rId2" Type="http://schemas.openxmlformats.org/officeDocument/2006/relationships/image" Target="../media/image360.png"/><Relationship Id="rId1" Type="http://schemas.openxmlformats.org/officeDocument/2006/relationships/oleObject" Target="../embeddings/oleObject398.bin"/></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404.bin"/><Relationship Id="rId8" Type="http://schemas.openxmlformats.org/officeDocument/2006/relationships/image" Target="../media/image365.wmf"/><Relationship Id="rId7" Type="http://schemas.openxmlformats.org/officeDocument/2006/relationships/oleObject" Target="../embeddings/oleObject403.bin"/><Relationship Id="rId6" Type="http://schemas.openxmlformats.org/officeDocument/2006/relationships/image" Target="../media/image364.wmf"/><Relationship Id="rId5" Type="http://schemas.openxmlformats.org/officeDocument/2006/relationships/oleObject" Target="../embeddings/oleObject402.bin"/><Relationship Id="rId4" Type="http://schemas.openxmlformats.org/officeDocument/2006/relationships/image" Target="../media/image363.wmf"/><Relationship Id="rId35" Type="http://schemas.openxmlformats.org/officeDocument/2006/relationships/vmlDrawing" Target="../drawings/vmlDrawing67.vml"/><Relationship Id="rId34" Type="http://schemas.openxmlformats.org/officeDocument/2006/relationships/slideLayout" Target="../slideLayouts/slideLayout2.xml"/><Relationship Id="rId33" Type="http://schemas.openxmlformats.org/officeDocument/2006/relationships/image" Target="../media/image377.emf"/><Relationship Id="rId32" Type="http://schemas.openxmlformats.org/officeDocument/2006/relationships/oleObject" Target="../embeddings/oleObject416.bin"/><Relationship Id="rId31" Type="http://schemas.openxmlformats.org/officeDocument/2006/relationships/image" Target="../media/image376.emf"/><Relationship Id="rId30" Type="http://schemas.openxmlformats.org/officeDocument/2006/relationships/oleObject" Target="../embeddings/oleObject415.bin"/><Relationship Id="rId3" Type="http://schemas.openxmlformats.org/officeDocument/2006/relationships/oleObject" Target="../embeddings/oleObject401.bin"/><Relationship Id="rId29" Type="http://schemas.openxmlformats.org/officeDocument/2006/relationships/image" Target="../media/image375.emf"/><Relationship Id="rId28" Type="http://schemas.openxmlformats.org/officeDocument/2006/relationships/oleObject" Target="../embeddings/oleObject414.bin"/><Relationship Id="rId27" Type="http://schemas.openxmlformats.org/officeDocument/2006/relationships/oleObject" Target="../embeddings/oleObject413.bin"/><Relationship Id="rId26" Type="http://schemas.openxmlformats.org/officeDocument/2006/relationships/image" Target="../media/image374.emf"/><Relationship Id="rId25" Type="http://schemas.openxmlformats.org/officeDocument/2006/relationships/oleObject" Target="../embeddings/oleObject412.bin"/><Relationship Id="rId24" Type="http://schemas.openxmlformats.org/officeDocument/2006/relationships/image" Target="../media/image373.emf"/><Relationship Id="rId23" Type="http://schemas.openxmlformats.org/officeDocument/2006/relationships/oleObject" Target="../embeddings/oleObject411.bin"/><Relationship Id="rId22" Type="http://schemas.openxmlformats.org/officeDocument/2006/relationships/image" Target="../media/image372.emf"/><Relationship Id="rId21" Type="http://schemas.openxmlformats.org/officeDocument/2006/relationships/oleObject" Target="../embeddings/oleObject410.bin"/><Relationship Id="rId20" Type="http://schemas.openxmlformats.org/officeDocument/2006/relationships/image" Target="../media/image371.emf"/><Relationship Id="rId2" Type="http://schemas.openxmlformats.org/officeDocument/2006/relationships/image" Target="../media/image362.emf"/><Relationship Id="rId19" Type="http://schemas.openxmlformats.org/officeDocument/2006/relationships/oleObject" Target="../embeddings/oleObject409.bin"/><Relationship Id="rId18" Type="http://schemas.openxmlformats.org/officeDocument/2006/relationships/image" Target="../media/image370.wmf"/><Relationship Id="rId17" Type="http://schemas.openxmlformats.org/officeDocument/2006/relationships/oleObject" Target="../embeddings/oleObject408.bin"/><Relationship Id="rId16" Type="http://schemas.openxmlformats.org/officeDocument/2006/relationships/image" Target="../media/image369.emf"/><Relationship Id="rId15" Type="http://schemas.openxmlformats.org/officeDocument/2006/relationships/oleObject" Target="../embeddings/oleObject407.bin"/><Relationship Id="rId14" Type="http://schemas.openxmlformats.org/officeDocument/2006/relationships/image" Target="../media/image368.emf"/><Relationship Id="rId13" Type="http://schemas.openxmlformats.org/officeDocument/2006/relationships/oleObject" Target="../embeddings/oleObject406.bin"/><Relationship Id="rId12" Type="http://schemas.openxmlformats.org/officeDocument/2006/relationships/image" Target="../media/image367.emf"/><Relationship Id="rId11" Type="http://schemas.openxmlformats.org/officeDocument/2006/relationships/oleObject" Target="../embeddings/oleObject405.bin"/><Relationship Id="rId10" Type="http://schemas.openxmlformats.org/officeDocument/2006/relationships/image" Target="../media/image366.emf"/><Relationship Id="rId1" Type="http://schemas.openxmlformats.org/officeDocument/2006/relationships/oleObject" Target="../embeddings/oleObject400.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oleObject" Target="../embeddings/oleObject7.bin"/><Relationship Id="rId2" Type="http://schemas.openxmlformats.org/officeDocument/2006/relationships/image" Target="../media/image8.w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3.wmf"/><Relationship Id="rId7" Type="http://schemas.openxmlformats.org/officeDocument/2006/relationships/oleObject" Target="../embeddings/oleObject11.bin"/><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wmf"/><Relationship Id="rId3" Type="http://schemas.openxmlformats.org/officeDocument/2006/relationships/oleObject" Target="../embeddings/oleObject9.bin"/><Relationship Id="rId2" Type="http://schemas.openxmlformats.org/officeDocument/2006/relationships/image" Target="../media/image10.png"/><Relationship Id="rId16" Type="http://schemas.openxmlformats.org/officeDocument/2006/relationships/vmlDrawing" Target="../drawings/vmlDrawing5.vml"/><Relationship Id="rId15" Type="http://schemas.openxmlformats.org/officeDocument/2006/relationships/slideLayout" Target="../slideLayouts/slideLayout7.xml"/><Relationship Id="rId14" Type="http://schemas.openxmlformats.org/officeDocument/2006/relationships/image" Target="../media/image16.emf"/><Relationship Id="rId13" Type="http://schemas.openxmlformats.org/officeDocument/2006/relationships/oleObject" Target="../embeddings/oleObject14.bin"/><Relationship Id="rId12" Type="http://schemas.openxmlformats.org/officeDocument/2006/relationships/image" Target="../media/image15.wmf"/><Relationship Id="rId11" Type="http://schemas.openxmlformats.org/officeDocument/2006/relationships/oleObject" Target="../embeddings/oleObject13.bin"/><Relationship Id="rId10" Type="http://schemas.openxmlformats.org/officeDocument/2006/relationships/image" Target="../media/image14.e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16D36DBB-2D28-4393-9109-5AA66B0C9D44}" type="slidenum">
              <a:rPr lang="zh-CN" altLang="en-US"/>
            </a:fld>
            <a:endParaRPr lang="en-US" altLang="zh-CN"/>
          </a:p>
        </p:txBody>
      </p:sp>
      <p:sp>
        <p:nvSpPr>
          <p:cNvPr id="43010" name="Rectangle 2"/>
          <p:cNvSpPr>
            <a:spLocks noGrp="1" noChangeArrowheads="1"/>
          </p:cNvSpPr>
          <p:nvPr>
            <p:ph type="title" idx="4294967295"/>
          </p:nvPr>
        </p:nvSpPr>
        <p:spPr>
          <a:xfrm>
            <a:off x="539305" y="2311147"/>
            <a:ext cx="7993135" cy="1117600"/>
          </a:xfrm>
        </p:spPr>
        <p:txBody>
          <a:bodyPr lIns="92075" tIns="46038" rIns="92075" bIns="46038"/>
          <a:lstStyle/>
          <a:p>
            <a:pPr eaLnBrk="1" hangingPunct="1"/>
            <a:r>
              <a:rPr lang="zh-CN" altLang="en-US" sz="4000" b="1" dirty="0" smtClean="0">
                <a:solidFill>
                  <a:srgbClr val="0000FF"/>
                </a:solidFill>
                <a:latin typeface="黑体" panose="02010609060101010101" pitchFamily="2" charset="-122"/>
                <a:ea typeface="黑体" panose="02010609060101010101" pitchFamily="2" charset="-122"/>
              </a:rPr>
              <a:t>第</a:t>
            </a:r>
            <a:r>
              <a:rPr lang="zh-CN" altLang="en-US" sz="4000" b="1" dirty="0">
                <a:solidFill>
                  <a:srgbClr val="0000FF"/>
                </a:solidFill>
                <a:latin typeface="黑体" panose="02010609060101010101" pitchFamily="2" charset="-122"/>
                <a:ea typeface="黑体" panose="02010609060101010101" pitchFamily="2" charset="-122"/>
              </a:rPr>
              <a:t>二</a:t>
            </a:r>
            <a:r>
              <a:rPr lang="zh-CN" altLang="en-US" sz="4000" b="1" dirty="0" smtClean="0">
                <a:solidFill>
                  <a:srgbClr val="0000FF"/>
                </a:solidFill>
                <a:latin typeface="黑体" panose="02010609060101010101" pitchFamily="2" charset="-122"/>
                <a:ea typeface="黑体" panose="02010609060101010101" pitchFamily="2" charset="-122"/>
              </a:rPr>
              <a:t>章  电路基本定律和等效变换</a:t>
            </a:r>
            <a:endParaRPr lang="zh-CN" altLang="en-US" sz="4000" b="1" dirty="0" smtClean="0">
              <a:solidFill>
                <a:srgbClr val="CC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6"/>
          <p:cNvSpPr>
            <a:spLocks noGrp="1" noChangeArrowheads="1"/>
          </p:cNvSpPr>
          <p:nvPr>
            <p:ph type="sldNum" sz="quarter" idx="12"/>
          </p:nvPr>
        </p:nvSpPr>
        <p:spPr/>
        <p:txBody>
          <a:bodyPr/>
          <a:lstStyle/>
          <a:p>
            <a:pPr>
              <a:defRPr/>
            </a:pPr>
            <a:fld id="{0AFFC681-95A3-458A-B79C-1D9525F31CF0}" type="slidenum">
              <a:rPr lang="zh-CN" altLang="en-US"/>
            </a:fld>
            <a:endParaRPr lang="en-US" altLang="zh-CN"/>
          </a:p>
        </p:txBody>
      </p:sp>
      <p:graphicFrame>
        <p:nvGraphicFramePr>
          <p:cNvPr id="16386" name="Object 10"/>
          <p:cNvGraphicFramePr>
            <a:graphicFrameLocks noChangeAspect="1"/>
          </p:cNvGraphicFramePr>
          <p:nvPr/>
        </p:nvGraphicFramePr>
        <p:xfrm>
          <a:off x="187325" y="1311275"/>
          <a:ext cx="6113463" cy="4991100"/>
        </p:xfrm>
        <a:graphic>
          <a:graphicData uri="http://schemas.openxmlformats.org/presentationml/2006/ole">
            <mc:AlternateContent xmlns:mc="http://schemas.openxmlformats.org/markup-compatibility/2006">
              <mc:Choice xmlns:v="urn:schemas-microsoft-com:vml" Requires="v">
                <p:oleObj spid="_x0000_s16566" name="BMP 图象" r:id="rId1" imgW="6111240" imgH="4991100" progId="PBrush">
                  <p:embed/>
                </p:oleObj>
              </mc:Choice>
              <mc:Fallback>
                <p:oleObj name="BMP 图象" r:id="rId1" imgW="6111240" imgH="4991100" progId="PBrush">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 y="1311275"/>
                        <a:ext cx="6113463"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5" name="Rectangle 2"/>
          <p:cNvSpPr>
            <a:spLocks noGrp="1" noChangeArrowheads="1"/>
          </p:cNvSpPr>
          <p:nvPr>
            <p:ph type="title" idx="4294967295"/>
          </p:nvPr>
        </p:nvSpPr>
        <p:spPr>
          <a:xfrm>
            <a:off x="604838" y="188913"/>
            <a:ext cx="1158875" cy="723900"/>
          </a:xfrm>
        </p:spPr>
        <p:txBody>
          <a:bodyPr lIns="92075" tIns="46038" rIns="92075" bIns="46038"/>
          <a:lstStyle/>
          <a:p>
            <a:pPr algn="l" eaLnBrk="1" hangingPunct="1"/>
            <a:r>
              <a:rPr lang="zh-CN" altLang="en-US" sz="2800" b="1" smtClean="0">
                <a:solidFill>
                  <a:srgbClr val="FF0000"/>
                </a:solidFill>
              </a:rPr>
              <a:t>例</a:t>
            </a:r>
            <a:r>
              <a:rPr lang="en-US" altLang="zh-CN" sz="2800" b="1" smtClean="0">
                <a:solidFill>
                  <a:srgbClr val="FF0000"/>
                </a:solidFill>
              </a:rPr>
              <a:t>2</a:t>
            </a:r>
            <a:r>
              <a:rPr lang="zh-CN" altLang="en-US" sz="2800" b="1" smtClean="0">
                <a:solidFill>
                  <a:srgbClr val="FF0000"/>
                </a:solidFill>
              </a:rPr>
              <a:t>：</a:t>
            </a:r>
            <a:endParaRPr lang="zh-CN" altLang="en-US" sz="2800" b="1" smtClean="0">
              <a:solidFill>
                <a:srgbClr val="FF0000"/>
              </a:solidFill>
            </a:endParaRPr>
          </a:p>
        </p:txBody>
      </p:sp>
      <p:sp>
        <p:nvSpPr>
          <p:cNvPr id="16396" name="Rectangle 3"/>
          <p:cNvSpPr>
            <a:spLocks noGrp="1" noChangeArrowheads="1"/>
          </p:cNvSpPr>
          <p:nvPr>
            <p:ph type="body" idx="4294967295"/>
          </p:nvPr>
        </p:nvSpPr>
        <p:spPr>
          <a:xfrm>
            <a:off x="1187450" y="288925"/>
            <a:ext cx="7369175" cy="609600"/>
          </a:xfrm>
        </p:spPr>
        <p:txBody>
          <a:bodyPr lIns="92075" tIns="46038" rIns="92075" bIns="46038"/>
          <a:lstStyle/>
          <a:p>
            <a:pPr eaLnBrk="1" hangingPunct="1">
              <a:buFont typeface="Monotype Sorts" pitchFamily="2" charset="2"/>
              <a:buChar char=" "/>
            </a:pPr>
            <a:r>
              <a:rPr lang="zh-CN" altLang="en-US" sz="2800" b="1" smtClean="0"/>
              <a:t>图示电路，求电流</a:t>
            </a:r>
            <a:r>
              <a:rPr lang="en-US" altLang="zh-CN" sz="2800" b="1" smtClean="0">
                <a:solidFill>
                  <a:srgbClr val="FF0000"/>
                </a:solidFill>
              </a:rPr>
              <a:t>I</a:t>
            </a:r>
            <a:r>
              <a:rPr lang="en-US" altLang="zh-CN" sz="2800" b="1" baseline="-25000" smtClean="0">
                <a:solidFill>
                  <a:srgbClr val="FF0000"/>
                </a:solidFill>
              </a:rPr>
              <a:t>1</a:t>
            </a:r>
            <a:r>
              <a:rPr lang="en-US" altLang="zh-CN" sz="2800" b="1" smtClean="0">
                <a:solidFill>
                  <a:srgbClr val="FF0000"/>
                </a:solidFill>
              </a:rPr>
              <a:t> </a:t>
            </a:r>
            <a:r>
              <a:rPr lang="zh-CN" altLang="en-US" sz="2800" b="1" smtClean="0">
                <a:solidFill>
                  <a:srgbClr val="FF0000"/>
                </a:solidFill>
              </a:rPr>
              <a:t>、 </a:t>
            </a:r>
            <a:r>
              <a:rPr lang="en-US" altLang="zh-CN" sz="2800" b="1" smtClean="0">
                <a:solidFill>
                  <a:srgbClr val="FF0000"/>
                </a:solidFill>
              </a:rPr>
              <a:t>I</a:t>
            </a:r>
            <a:r>
              <a:rPr lang="en-US" altLang="zh-CN" sz="2800" b="1" baseline="-25000" smtClean="0">
                <a:solidFill>
                  <a:srgbClr val="FF0000"/>
                </a:solidFill>
              </a:rPr>
              <a:t>2</a:t>
            </a:r>
            <a:r>
              <a:rPr lang="zh-CN" altLang="en-US" sz="2800" b="1" smtClean="0"/>
              <a:t>和电压</a:t>
            </a:r>
            <a:r>
              <a:rPr lang="en-US" altLang="zh-CN" sz="2800" b="1" smtClean="0">
                <a:solidFill>
                  <a:srgbClr val="FF0000"/>
                </a:solidFill>
              </a:rPr>
              <a:t>U</a:t>
            </a:r>
            <a:r>
              <a:rPr lang="en-US" altLang="zh-CN" sz="2800" b="1" baseline="-25000" smtClean="0">
                <a:solidFill>
                  <a:srgbClr val="FF0000"/>
                </a:solidFill>
              </a:rPr>
              <a:t>1</a:t>
            </a:r>
            <a:r>
              <a:rPr lang="en-US" altLang="zh-CN" sz="2800" b="1" smtClean="0">
                <a:solidFill>
                  <a:srgbClr val="FF0000"/>
                </a:solidFill>
              </a:rPr>
              <a:t> </a:t>
            </a:r>
            <a:r>
              <a:rPr lang="zh-CN" altLang="en-US" sz="2800" b="1" smtClean="0">
                <a:solidFill>
                  <a:srgbClr val="FF0000"/>
                </a:solidFill>
              </a:rPr>
              <a:t>、 </a:t>
            </a:r>
            <a:r>
              <a:rPr lang="en-US" altLang="zh-CN" sz="2800" b="1" smtClean="0">
                <a:solidFill>
                  <a:srgbClr val="FF0000"/>
                </a:solidFill>
              </a:rPr>
              <a:t>U</a:t>
            </a:r>
            <a:r>
              <a:rPr lang="en-US" altLang="zh-CN" sz="2800" b="1" baseline="-25000" smtClean="0">
                <a:solidFill>
                  <a:srgbClr val="FF0000"/>
                </a:solidFill>
              </a:rPr>
              <a:t>2</a:t>
            </a:r>
            <a:r>
              <a:rPr lang="en-US" altLang="zh-CN" sz="2800" b="1" smtClean="0"/>
              <a:t> </a:t>
            </a:r>
            <a:r>
              <a:rPr lang="zh-CN" altLang="en-US" sz="2800" b="1" smtClean="0"/>
              <a:t>。</a:t>
            </a:r>
            <a:endParaRPr lang="zh-CN" altLang="en-US" sz="2800" b="1" smtClean="0"/>
          </a:p>
        </p:txBody>
      </p:sp>
      <p:sp>
        <p:nvSpPr>
          <p:cNvPr id="16397" name="Text Box 6"/>
          <p:cNvSpPr txBox="1">
            <a:spLocks noChangeArrowheads="1"/>
          </p:cNvSpPr>
          <p:nvPr/>
        </p:nvSpPr>
        <p:spPr bwMode="auto">
          <a:xfrm>
            <a:off x="2625725" y="2606675"/>
            <a:ext cx="685800" cy="495300"/>
          </a:xfrm>
          <a:prstGeom prst="rect">
            <a:avLst/>
          </a:prstGeom>
          <a:noFill/>
          <a:ln w="38100">
            <a:solidFill>
              <a:srgbClr val="0000FF"/>
            </a:solidFill>
            <a:miter lim="800000"/>
          </a:ln>
        </p:spPr>
        <p:txBody>
          <a:bodyPr>
            <a:spAutoFit/>
          </a:bodyPr>
          <a:lstStyle/>
          <a:p>
            <a:pPr algn="l" eaLnBrk="0" hangingPunct="0">
              <a:spcBef>
                <a:spcPct val="50000"/>
              </a:spcBef>
            </a:pPr>
            <a:r>
              <a:rPr lang="en-US" altLang="zh-CN" b="0"/>
              <a:t>  2</a:t>
            </a:r>
            <a:endParaRPr lang="en-US" altLang="zh-CN" b="0"/>
          </a:p>
        </p:txBody>
      </p:sp>
      <p:sp>
        <p:nvSpPr>
          <p:cNvPr id="16398" name="Text Box 7"/>
          <p:cNvSpPr txBox="1">
            <a:spLocks noChangeArrowheads="1"/>
          </p:cNvSpPr>
          <p:nvPr/>
        </p:nvSpPr>
        <p:spPr bwMode="auto">
          <a:xfrm>
            <a:off x="1558925" y="3597275"/>
            <a:ext cx="685800" cy="495300"/>
          </a:xfrm>
          <a:prstGeom prst="rect">
            <a:avLst/>
          </a:prstGeom>
          <a:noFill/>
          <a:ln w="38100">
            <a:solidFill>
              <a:srgbClr val="0000FF"/>
            </a:solidFill>
            <a:miter lim="800000"/>
          </a:ln>
        </p:spPr>
        <p:txBody>
          <a:bodyPr>
            <a:spAutoFit/>
          </a:bodyPr>
          <a:lstStyle/>
          <a:p>
            <a:pPr algn="l" eaLnBrk="0" hangingPunct="0">
              <a:spcBef>
                <a:spcPct val="50000"/>
              </a:spcBef>
            </a:pPr>
            <a:r>
              <a:rPr lang="en-US" altLang="zh-CN" b="0"/>
              <a:t>  1</a:t>
            </a:r>
            <a:endParaRPr lang="en-US" altLang="zh-CN" b="0"/>
          </a:p>
        </p:txBody>
      </p:sp>
      <p:sp>
        <p:nvSpPr>
          <p:cNvPr id="16399" name="Text Box 8"/>
          <p:cNvSpPr txBox="1">
            <a:spLocks noChangeArrowheads="1"/>
          </p:cNvSpPr>
          <p:nvPr/>
        </p:nvSpPr>
        <p:spPr bwMode="auto">
          <a:xfrm>
            <a:off x="3540125" y="3597275"/>
            <a:ext cx="685800" cy="495300"/>
          </a:xfrm>
          <a:prstGeom prst="rect">
            <a:avLst/>
          </a:prstGeom>
          <a:noFill/>
          <a:ln w="38100">
            <a:solidFill>
              <a:srgbClr val="0000FF"/>
            </a:solidFill>
            <a:miter lim="800000"/>
          </a:ln>
        </p:spPr>
        <p:txBody>
          <a:bodyPr>
            <a:spAutoFit/>
          </a:bodyPr>
          <a:lstStyle/>
          <a:p>
            <a:pPr algn="l" eaLnBrk="0" hangingPunct="0">
              <a:spcBef>
                <a:spcPct val="50000"/>
              </a:spcBef>
            </a:pPr>
            <a:r>
              <a:rPr lang="en-US" altLang="zh-CN" b="0"/>
              <a:t>  3</a:t>
            </a:r>
            <a:endParaRPr lang="en-US" altLang="zh-CN" b="0"/>
          </a:p>
        </p:txBody>
      </p:sp>
      <p:sp>
        <p:nvSpPr>
          <p:cNvPr id="16400" name="Text Box 9"/>
          <p:cNvSpPr txBox="1">
            <a:spLocks noChangeArrowheads="1"/>
          </p:cNvSpPr>
          <p:nvPr/>
        </p:nvSpPr>
        <p:spPr bwMode="auto">
          <a:xfrm>
            <a:off x="2625725" y="4664075"/>
            <a:ext cx="685800" cy="495300"/>
          </a:xfrm>
          <a:prstGeom prst="rect">
            <a:avLst/>
          </a:prstGeom>
          <a:noFill/>
          <a:ln w="38100">
            <a:solidFill>
              <a:srgbClr val="0000FF"/>
            </a:solidFill>
            <a:miter lim="800000"/>
          </a:ln>
        </p:spPr>
        <p:txBody>
          <a:bodyPr>
            <a:spAutoFit/>
          </a:bodyPr>
          <a:lstStyle/>
          <a:p>
            <a:pPr algn="l" eaLnBrk="0" hangingPunct="0">
              <a:spcBef>
                <a:spcPct val="50000"/>
              </a:spcBef>
            </a:pPr>
            <a:r>
              <a:rPr lang="en-US" altLang="zh-CN" b="0"/>
              <a:t>  4</a:t>
            </a:r>
            <a:endParaRPr lang="en-US" altLang="zh-CN" b="0"/>
          </a:p>
        </p:txBody>
      </p:sp>
      <p:sp>
        <p:nvSpPr>
          <p:cNvPr id="16401" name="Text Box 11"/>
          <p:cNvSpPr txBox="1">
            <a:spLocks noChangeArrowheads="1"/>
          </p:cNvSpPr>
          <p:nvPr/>
        </p:nvSpPr>
        <p:spPr bwMode="auto">
          <a:xfrm>
            <a:off x="3235325" y="3978275"/>
            <a:ext cx="1371600" cy="519113"/>
          </a:xfrm>
          <a:prstGeom prst="rect">
            <a:avLst/>
          </a:prstGeom>
          <a:noFill/>
          <a:ln w="9525">
            <a:noFill/>
            <a:miter lim="800000"/>
          </a:ln>
        </p:spPr>
        <p:txBody>
          <a:bodyPr>
            <a:spAutoFit/>
          </a:bodyPr>
          <a:lstStyle/>
          <a:p>
            <a:pPr algn="l" eaLnBrk="0" hangingPunct="0">
              <a:spcBef>
                <a:spcPct val="50000"/>
              </a:spcBef>
            </a:pPr>
            <a:r>
              <a:rPr lang="en-US" altLang="zh-CN" sz="2800">
                <a:solidFill>
                  <a:srgbClr val="B8003D"/>
                </a:solidFill>
              </a:rPr>
              <a:t>-  6V  +</a:t>
            </a:r>
            <a:endParaRPr lang="en-US" altLang="zh-CN" sz="2800">
              <a:solidFill>
                <a:srgbClr val="B8003D"/>
              </a:solidFill>
            </a:endParaRPr>
          </a:p>
        </p:txBody>
      </p:sp>
      <p:sp>
        <p:nvSpPr>
          <p:cNvPr id="16402" name="Text Box 13"/>
          <p:cNvSpPr txBox="1">
            <a:spLocks noChangeArrowheads="1"/>
          </p:cNvSpPr>
          <p:nvPr/>
        </p:nvSpPr>
        <p:spPr bwMode="auto">
          <a:xfrm>
            <a:off x="2092325" y="4054475"/>
            <a:ext cx="990600" cy="1801813"/>
          </a:xfrm>
          <a:prstGeom prst="rect">
            <a:avLst/>
          </a:prstGeom>
          <a:noFill/>
          <a:ln w="9525">
            <a:noFill/>
            <a:miter lim="800000"/>
          </a:ln>
        </p:spPr>
        <p:txBody>
          <a:bodyPr>
            <a:spAutoFit/>
          </a:bodyPr>
          <a:lstStyle/>
          <a:p>
            <a:pPr algn="l" eaLnBrk="0" hangingPunct="0">
              <a:spcBef>
                <a:spcPct val="50000"/>
              </a:spcBef>
            </a:pPr>
            <a:r>
              <a:rPr lang="en-US" altLang="zh-CN" sz="2800">
                <a:solidFill>
                  <a:srgbClr val="B8003D"/>
                </a:solidFill>
              </a:rPr>
              <a:t>   -</a:t>
            </a:r>
            <a:endParaRPr lang="en-US" altLang="zh-CN" sz="2800">
              <a:solidFill>
                <a:srgbClr val="B8003D"/>
              </a:solidFill>
            </a:endParaRPr>
          </a:p>
          <a:p>
            <a:pPr algn="l" eaLnBrk="0" hangingPunct="0">
              <a:spcBef>
                <a:spcPct val="50000"/>
              </a:spcBef>
            </a:pPr>
            <a:r>
              <a:rPr lang="en-US" altLang="zh-CN" sz="2800">
                <a:solidFill>
                  <a:srgbClr val="B8003D"/>
                </a:solidFill>
              </a:rPr>
              <a:t>3V</a:t>
            </a:r>
            <a:endParaRPr lang="en-US" altLang="zh-CN" sz="2800">
              <a:solidFill>
                <a:srgbClr val="B8003D"/>
              </a:solidFill>
            </a:endParaRPr>
          </a:p>
          <a:p>
            <a:pPr algn="l" eaLnBrk="0" hangingPunct="0">
              <a:spcBef>
                <a:spcPct val="50000"/>
              </a:spcBef>
            </a:pPr>
            <a:r>
              <a:rPr lang="en-US" altLang="zh-CN" sz="2800">
                <a:solidFill>
                  <a:srgbClr val="B8003D"/>
                </a:solidFill>
              </a:rPr>
              <a:t>  +</a:t>
            </a:r>
            <a:endParaRPr lang="en-US" altLang="zh-CN" sz="2800">
              <a:solidFill>
                <a:srgbClr val="B8003D"/>
              </a:solidFill>
            </a:endParaRPr>
          </a:p>
        </p:txBody>
      </p:sp>
      <p:sp>
        <p:nvSpPr>
          <p:cNvPr id="16403" name="Line 14"/>
          <p:cNvSpPr>
            <a:spLocks noChangeShapeType="1"/>
          </p:cNvSpPr>
          <p:nvPr/>
        </p:nvSpPr>
        <p:spPr bwMode="auto">
          <a:xfrm>
            <a:off x="3463925" y="1692275"/>
            <a:ext cx="304800" cy="76200"/>
          </a:xfrm>
          <a:prstGeom prst="line">
            <a:avLst/>
          </a:prstGeom>
          <a:noFill/>
          <a:ln w="38100">
            <a:solidFill>
              <a:srgbClr val="0000FF"/>
            </a:solidFill>
            <a:miter lim="800000"/>
            <a:tailEnd type="triangle" w="med" len="med"/>
          </a:ln>
        </p:spPr>
        <p:txBody>
          <a:bodyPr wrap="none"/>
          <a:lstStyle/>
          <a:p>
            <a:endParaRPr lang="zh-CN" altLang="en-US"/>
          </a:p>
        </p:txBody>
      </p:sp>
      <p:sp>
        <p:nvSpPr>
          <p:cNvPr id="16404" name="Line 15"/>
          <p:cNvSpPr>
            <a:spLocks noChangeShapeType="1"/>
          </p:cNvSpPr>
          <p:nvPr/>
        </p:nvSpPr>
        <p:spPr bwMode="auto">
          <a:xfrm flipH="1" flipV="1">
            <a:off x="644525" y="4435475"/>
            <a:ext cx="76200" cy="228600"/>
          </a:xfrm>
          <a:prstGeom prst="line">
            <a:avLst/>
          </a:prstGeom>
          <a:noFill/>
          <a:ln w="38100">
            <a:solidFill>
              <a:srgbClr val="0000FF"/>
            </a:solidFill>
            <a:miter lim="800000"/>
            <a:tailEnd type="triangle" w="med" len="med"/>
          </a:ln>
        </p:spPr>
        <p:txBody>
          <a:bodyPr wrap="none"/>
          <a:lstStyle/>
          <a:p>
            <a:endParaRPr lang="zh-CN" altLang="en-US"/>
          </a:p>
        </p:txBody>
      </p:sp>
      <p:sp>
        <p:nvSpPr>
          <p:cNvPr id="48144" name="Text Box 16"/>
          <p:cNvSpPr txBox="1">
            <a:spLocks noChangeArrowheads="1"/>
          </p:cNvSpPr>
          <p:nvPr/>
        </p:nvSpPr>
        <p:spPr bwMode="auto">
          <a:xfrm>
            <a:off x="252413" y="4214813"/>
            <a:ext cx="457200" cy="519112"/>
          </a:xfrm>
          <a:prstGeom prst="rect">
            <a:avLst/>
          </a:prstGeom>
          <a:noFill/>
          <a:ln w="9525">
            <a:noFill/>
            <a:miter lim="800000"/>
          </a:ln>
        </p:spPr>
        <p:txBody>
          <a:bodyPr>
            <a:spAutoFit/>
          </a:bodyPr>
          <a:lstStyle/>
          <a:p>
            <a:pPr algn="l" eaLnBrk="0" hangingPunct="0">
              <a:spcBef>
                <a:spcPct val="50000"/>
              </a:spcBef>
            </a:pPr>
            <a:r>
              <a:rPr lang="en-US" altLang="zh-CN" sz="2800">
                <a:solidFill>
                  <a:srgbClr val="FF0066"/>
                </a:solidFill>
              </a:rPr>
              <a:t>I</a:t>
            </a:r>
            <a:r>
              <a:rPr lang="en-US" altLang="zh-CN" sz="2800" baseline="-25000">
                <a:solidFill>
                  <a:srgbClr val="FF0066"/>
                </a:solidFill>
              </a:rPr>
              <a:t>1</a:t>
            </a:r>
            <a:endParaRPr lang="en-US" altLang="zh-CN" sz="2800" baseline="-25000">
              <a:solidFill>
                <a:srgbClr val="FF0066"/>
              </a:solidFill>
            </a:endParaRPr>
          </a:p>
        </p:txBody>
      </p:sp>
      <p:sp>
        <p:nvSpPr>
          <p:cNvPr id="48145" name="Text Box 17"/>
          <p:cNvSpPr txBox="1">
            <a:spLocks noChangeArrowheads="1"/>
          </p:cNvSpPr>
          <p:nvPr/>
        </p:nvSpPr>
        <p:spPr bwMode="auto">
          <a:xfrm>
            <a:off x="3348038" y="1190625"/>
            <a:ext cx="609600" cy="519113"/>
          </a:xfrm>
          <a:prstGeom prst="rect">
            <a:avLst/>
          </a:prstGeom>
          <a:noFill/>
          <a:ln w="9525">
            <a:noFill/>
            <a:miter lim="800000"/>
          </a:ln>
        </p:spPr>
        <p:txBody>
          <a:bodyPr>
            <a:spAutoFit/>
          </a:bodyPr>
          <a:lstStyle/>
          <a:p>
            <a:pPr algn="l" eaLnBrk="0" hangingPunct="0">
              <a:spcBef>
                <a:spcPct val="50000"/>
              </a:spcBef>
            </a:pPr>
            <a:r>
              <a:rPr lang="en-US" altLang="zh-CN" sz="2800">
                <a:solidFill>
                  <a:srgbClr val="FF0066"/>
                </a:solidFill>
              </a:rPr>
              <a:t>I</a:t>
            </a:r>
            <a:r>
              <a:rPr lang="en-US" altLang="zh-CN" sz="2800" baseline="-25000">
                <a:solidFill>
                  <a:srgbClr val="FF0066"/>
                </a:solidFill>
              </a:rPr>
              <a:t>2</a:t>
            </a:r>
            <a:endParaRPr lang="en-US" altLang="zh-CN" sz="2800" baseline="-25000">
              <a:solidFill>
                <a:srgbClr val="FF0066"/>
              </a:solidFill>
            </a:endParaRPr>
          </a:p>
        </p:txBody>
      </p:sp>
      <p:sp>
        <p:nvSpPr>
          <p:cNvPr id="48146" name="Text Box 18"/>
          <p:cNvSpPr txBox="1">
            <a:spLocks noChangeArrowheads="1"/>
          </p:cNvSpPr>
          <p:nvPr/>
        </p:nvSpPr>
        <p:spPr bwMode="auto">
          <a:xfrm>
            <a:off x="1116013" y="1692275"/>
            <a:ext cx="1371600" cy="1801813"/>
          </a:xfrm>
          <a:prstGeom prst="rect">
            <a:avLst/>
          </a:prstGeom>
          <a:noFill/>
          <a:ln w="9525">
            <a:noFill/>
            <a:miter lim="800000"/>
          </a:ln>
        </p:spPr>
        <p:txBody>
          <a:bodyPr>
            <a:spAutoFit/>
          </a:bodyPr>
          <a:lstStyle/>
          <a:p>
            <a:pPr algn="l" eaLnBrk="0" hangingPunct="0">
              <a:spcBef>
                <a:spcPct val="50000"/>
              </a:spcBef>
            </a:pPr>
            <a:r>
              <a:rPr lang="en-US" altLang="zh-CN" b="0">
                <a:solidFill>
                  <a:srgbClr val="FF0000"/>
                </a:solidFill>
              </a:rPr>
              <a:t>           </a:t>
            </a:r>
            <a:r>
              <a:rPr lang="en-US" altLang="zh-CN" sz="2800">
                <a:solidFill>
                  <a:srgbClr val="FF0000"/>
                </a:solidFill>
              </a:rPr>
              <a:t>-</a:t>
            </a:r>
            <a:endParaRPr lang="en-US" altLang="zh-CN" sz="2800">
              <a:solidFill>
                <a:srgbClr val="FF0000"/>
              </a:solidFill>
            </a:endParaRPr>
          </a:p>
          <a:p>
            <a:pPr algn="l" eaLnBrk="0" hangingPunct="0">
              <a:spcBef>
                <a:spcPct val="50000"/>
              </a:spcBef>
            </a:pPr>
            <a:r>
              <a:rPr lang="en-US" altLang="zh-CN" sz="2800">
                <a:solidFill>
                  <a:srgbClr val="FF0000"/>
                </a:solidFill>
              </a:rPr>
              <a:t>    U</a:t>
            </a:r>
            <a:r>
              <a:rPr lang="en-US" altLang="zh-CN" sz="2800" baseline="-25000">
                <a:solidFill>
                  <a:srgbClr val="FF0000"/>
                </a:solidFill>
              </a:rPr>
              <a:t>1</a:t>
            </a:r>
            <a:endParaRPr lang="en-US" altLang="zh-CN" sz="2800" baseline="-25000">
              <a:solidFill>
                <a:srgbClr val="FF0000"/>
              </a:solidFill>
            </a:endParaRPr>
          </a:p>
          <a:p>
            <a:pPr algn="l" eaLnBrk="0" hangingPunct="0">
              <a:spcBef>
                <a:spcPct val="50000"/>
              </a:spcBef>
            </a:pPr>
            <a:r>
              <a:rPr lang="en-US" altLang="zh-CN" sz="2800">
                <a:solidFill>
                  <a:srgbClr val="FF0000"/>
                </a:solidFill>
              </a:rPr>
              <a:t>+ </a:t>
            </a:r>
            <a:endParaRPr lang="en-US" altLang="zh-CN" sz="2800">
              <a:solidFill>
                <a:srgbClr val="FF0000"/>
              </a:solidFill>
            </a:endParaRPr>
          </a:p>
        </p:txBody>
      </p:sp>
      <p:sp>
        <p:nvSpPr>
          <p:cNvPr id="48147" name="Text Box 19"/>
          <p:cNvSpPr txBox="1">
            <a:spLocks noChangeArrowheads="1"/>
          </p:cNvSpPr>
          <p:nvPr/>
        </p:nvSpPr>
        <p:spPr bwMode="auto">
          <a:xfrm>
            <a:off x="3489325" y="4283075"/>
            <a:ext cx="1371600" cy="1801813"/>
          </a:xfrm>
          <a:prstGeom prst="rect">
            <a:avLst/>
          </a:prstGeom>
          <a:noFill/>
          <a:ln w="9525">
            <a:noFill/>
            <a:miter lim="800000"/>
          </a:ln>
        </p:spPr>
        <p:txBody>
          <a:bodyPr>
            <a:spAutoFit/>
          </a:bodyPr>
          <a:lstStyle/>
          <a:p>
            <a:pPr algn="l" eaLnBrk="0" hangingPunct="0">
              <a:spcBef>
                <a:spcPct val="50000"/>
              </a:spcBef>
            </a:pPr>
            <a:r>
              <a:rPr lang="en-US" altLang="zh-CN" sz="2800" b="0">
                <a:solidFill>
                  <a:srgbClr val="FF0000"/>
                </a:solidFill>
              </a:rPr>
              <a:t>           </a:t>
            </a:r>
            <a:r>
              <a:rPr lang="en-US" altLang="zh-CN" sz="2800">
                <a:solidFill>
                  <a:srgbClr val="FF0000"/>
                </a:solidFill>
              </a:rPr>
              <a:t>+</a:t>
            </a:r>
            <a:endParaRPr lang="en-US" altLang="zh-CN" sz="2800">
              <a:solidFill>
                <a:srgbClr val="FF0000"/>
              </a:solidFill>
            </a:endParaRPr>
          </a:p>
          <a:p>
            <a:pPr algn="l" eaLnBrk="0" hangingPunct="0">
              <a:spcBef>
                <a:spcPct val="50000"/>
              </a:spcBef>
            </a:pPr>
            <a:r>
              <a:rPr lang="en-US" altLang="zh-CN" sz="2800">
                <a:solidFill>
                  <a:srgbClr val="FF0000"/>
                </a:solidFill>
              </a:rPr>
              <a:t>    U</a:t>
            </a:r>
            <a:r>
              <a:rPr lang="en-US" altLang="zh-CN" sz="2800" baseline="-25000">
                <a:solidFill>
                  <a:srgbClr val="FF0000"/>
                </a:solidFill>
              </a:rPr>
              <a:t>2</a:t>
            </a:r>
            <a:endParaRPr lang="en-US" altLang="zh-CN" sz="2800" baseline="-25000">
              <a:solidFill>
                <a:srgbClr val="FF0000"/>
              </a:solidFill>
            </a:endParaRPr>
          </a:p>
          <a:p>
            <a:pPr algn="l" eaLnBrk="0" hangingPunct="0">
              <a:spcBef>
                <a:spcPct val="50000"/>
              </a:spcBef>
            </a:pPr>
            <a:r>
              <a:rPr lang="en-US" altLang="zh-CN" sz="2800">
                <a:solidFill>
                  <a:srgbClr val="FF0000"/>
                </a:solidFill>
              </a:rPr>
              <a:t>- </a:t>
            </a:r>
            <a:endParaRPr lang="en-US" altLang="zh-CN" sz="2800">
              <a:solidFill>
                <a:srgbClr val="FF0000"/>
              </a:solidFill>
            </a:endParaRPr>
          </a:p>
        </p:txBody>
      </p:sp>
      <p:sp>
        <p:nvSpPr>
          <p:cNvPr id="16410" name="Text Box 26"/>
          <p:cNvSpPr txBox="1">
            <a:spLocks noChangeArrowheads="1"/>
          </p:cNvSpPr>
          <p:nvPr/>
        </p:nvSpPr>
        <p:spPr bwMode="auto">
          <a:xfrm>
            <a:off x="6084888" y="884238"/>
            <a:ext cx="936625" cy="457200"/>
          </a:xfrm>
          <a:prstGeom prst="rect">
            <a:avLst/>
          </a:prstGeom>
          <a:noFill/>
          <a:ln w="9525">
            <a:noFill/>
            <a:miter lim="800000"/>
          </a:ln>
        </p:spPr>
        <p:txBody>
          <a:bodyPr lIns="92075" tIns="46038" rIns="92075" bIns="46038">
            <a:spAutoFit/>
          </a:bodyPr>
          <a:lstStyle/>
          <a:p>
            <a:pPr algn="l">
              <a:spcBef>
                <a:spcPct val="50000"/>
              </a:spcBef>
            </a:pPr>
            <a:r>
              <a:rPr lang="zh-CN" altLang="en-US">
                <a:solidFill>
                  <a:srgbClr val="FF0000"/>
                </a:solidFill>
                <a:latin typeface="楷体_GB2312" pitchFamily="49" charset="-122"/>
                <a:ea typeface="楷体_GB2312" pitchFamily="49" charset="-122"/>
              </a:rPr>
              <a:t>解：</a:t>
            </a:r>
            <a:endParaRPr lang="zh-CN" altLang="en-US">
              <a:solidFill>
                <a:srgbClr val="FF0000"/>
              </a:solidFill>
              <a:latin typeface="楷体_GB2312" pitchFamily="49" charset="-122"/>
              <a:ea typeface="楷体_GB2312" pitchFamily="49" charset="-122"/>
            </a:endParaRPr>
          </a:p>
        </p:txBody>
      </p:sp>
      <p:sp>
        <p:nvSpPr>
          <p:cNvPr id="16411" name="Text Box 27"/>
          <p:cNvSpPr txBox="1">
            <a:spLocks noChangeArrowheads="1"/>
          </p:cNvSpPr>
          <p:nvPr/>
        </p:nvSpPr>
        <p:spPr bwMode="auto">
          <a:xfrm>
            <a:off x="6408738" y="1268413"/>
            <a:ext cx="1296987" cy="457200"/>
          </a:xfrm>
          <a:prstGeom prst="rect">
            <a:avLst/>
          </a:prstGeom>
          <a:noFill/>
          <a:ln w="9525">
            <a:noFill/>
            <a:miter lim="800000"/>
          </a:ln>
        </p:spPr>
        <p:txBody>
          <a:bodyPr lIns="92075" tIns="46038" rIns="92075" bIns="46038">
            <a:spAutoFit/>
          </a:bodyPr>
          <a:lstStyle/>
          <a:p>
            <a:pPr algn="l">
              <a:spcBef>
                <a:spcPct val="50000"/>
              </a:spcBef>
            </a:pPr>
            <a:r>
              <a:rPr lang="zh-CN" altLang="en-US">
                <a:solidFill>
                  <a:srgbClr val="FF0000"/>
                </a:solidFill>
                <a:ea typeface="楷体_GB2312" pitchFamily="49" charset="-122"/>
              </a:rPr>
              <a:t>节点</a:t>
            </a:r>
            <a:r>
              <a:rPr lang="en-US" altLang="zh-CN">
                <a:solidFill>
                  <a:srgbClr val="FF0000"/>
                </a:solidFill>
                <a:ea typeface="楷体_GB2312" pitchFamily="49" charset="-122"/>
              </a:rPr>
              <a:t>a</a:t>
            </a:r>
            <a:r>
              <a:rPr lang="zh-CN" altLang="en-US">
                <a:solidFill>
                  <a:srgbClr val="FF0000"/>
                </a:solidFill>
                <a:ea typeface="楷体_GB2312" pitchFamily="49" charset="-122"/>
              </a:rPr>
              <a:t>：</a:t>
            </a:r>
            <a:endParaRPr lang="zh-CN" altLang="en-US">
              <a:solidFill>
                <a:srgbClr val="FF0000"/>
              </a:solidFill>
              <a:ea typeface="楷体_GB2312" pitchFamily="49" charset="-122"/>
            </a:endParaRPr>
          </a:p>
        </p:txBody>
      </p:sp>
      <p:sp>
        <p:nvSpPr>
          <p:cNvPr id="16412" name="Text Box 28"/>
          <p:cNvSpPr txBox="1">
            <a:spLocks noChangeArrowheads="1"/>
          </p:cNvSpPr>
          <p:nvPr/>
        </p:nvSpPr>
        <p:spPr bwMode="auto">
          <a:xfrm>
            <a:off x="179388" y="3502025"/>
            <a:ext cx="431800" cy="641350"/>
          </a:xfrm>
          <a:prstGeom prst="rect">
            <a:avLst/>
          </a:prstGeom>
          <a:noFill/>
          <a:ln w="9525">
            <a:noFill/>
            <a:miter lim="800000"/>
          </a:ln>
        </p:spPr>
        <p:txBody>
          <a:bodyPr lIns="92075" tIns="46038" rIns="92075" bIns="46038">
            <a:spAutoFit/>
          </a:bodyPr>
          <a:lstStyle/>
          <a:p>
            <a:pPr algn="l">
              <a:spcBef>
                <a:spcPct val="50000"/>
              </a:spcBef>
            </a:pPr>
            <a:r>
              <a:rPr lang="en-US" altLang="zh-CN" sz="3600">
                <a:solidFill>
                  <a:srgbClr val="008000"/>
                </a:solidFill>
                <a:latin typeface="楷体_GB2312" pitchFamily="49" charset="-122"/>
                <a:ea typeface="楷体_GB2312" pitchFamily="49" charset="-122"/>
              </a:rPr>
              <a:t>a</a:t>
            </a:r>
            <a:endParaRPr lang="en-US" altLang="zh-CN" sz="3600">
              <a:solidFill>
                <a:srgbClr val="008000"/>
              </a:solidFill>
              <a:latin typeface="楷体_GB2312" pitchFamily="49" charset="-122"/>
              <a:ea typeface="楷体_GB2312" pitchFamily="49" charset="-122"/>
            </a:endParaRPr>
          </a:p>
        </p:txBody>
      </p:sp>
      <p:sp>
        <p:nvSpPr>
          <p:cNvPr id="16413" name="Text Box 29"/>
          <p:cNvSpPr txBox="1">
            <a:spLocks noChangeArrowheads="1"/>
          </p:cNvSpPr>
          <p:nvPr/>
        </p:nvSpPr>
        <p:spPr bwMode="auto">
          <a:xfrm>
            <a:off x="2700338" y="1052513"/>
            <a:ext cx="431800" cy="641350"/>
          </a:xfrm>
          <a:prstGeom prst="rect">
            <a:avLst/>
          </a:prstGeom>
          <a:noFill/>
          <a:ln w="9525">
            <a:noFill/>
            <a:miter lim="800000"/>
          </a:ln>
        </p:spPr>
        <p:txBody>
          <a:bodyPr lIns="92075" tIns="46038" rIns="92075" bIns="46038">
            <a:spAutoFit/>
          </a:bodyPr>
          <a:lstStyle/>
          <a:p>
            <a:pPr algn="l">
              <a:spcBef>
                <a:spcPct val="50000"/>
              </a:spcBef>
            </a:pPr>
            <a:r>
              <a:rPr lang="en-US" altLang="zh-CN" sz="3600">
                <a:solidFill>
                  <a:srgbClr val="008000"/>
                </a:solidFill>
                <a:latin typeface="楷体_GB2312" pitchFamily="49" charset="-122"/>
                <a:ea typeface="楷体_GB2312" pitchFamily="49" charset="-122"/>
              </a:rPr>
              <a:t>b</a:t>
            </a:r>
            <a:endParaRPr lang="en-US" altLang="zh-CN" sz="3600">
              <a:solidFill>
                <a:srgbClr val="008000"/>
              </a:solidFill>
              <a:latin typeface="楷体_GB2312" pitchFamily="49" charset="-122"/>
              <a:ea typeface="楷体_GB2312" pitchFamily="49" charset="-122"/>
            </a:endParaRPr>
          </a:p>
        </p:txBody>
      </p:sp>
      <p:sp>
        <p:nvSpPr>
          <p:cNvPr id="16414" name="Text Box 30"/>
          <p:cNvSpPr txBox="1">
            <a:spLocks noChangeArrowheads="1"/>
          </p:cNvSpPr>
          <p:nvPr/>
        </p:nvSpPr>
        <p:spPr bwMode="auto">
          <a:xfrm>
            <a:off x="5292725" y="3567113"/>
            <a:ext cx="431800" cy="641350"/>
          </a:xfrm>
          <a:prstGeom prst="rect">
            <a:avLst/>
          </a:prstGeom>
          <a:noFill/>
          <a:ln w="9525">
            <a:noFill/>
            <a:miter lim="800000"/>
          </a:ln>
        </p:spPr>
        <p:txBody>
          <a:bodyPr lIns="92075" tIns="46038" rIns="92075" bIns="46038">
            <a:spAutoFit/>
          </a:bodyPr>
          <a:lstStyle/>
          <a:p>
            <a:pPr algn="l">
              <a:spcBef>
                <a:spcPct val="50000"/>
              </a:spcBef>
            </a:pPr>
            <a:r>
              <a:rPr lang="en-US" altLang="zh-CN" sz="3600">
                <a:solidFill>
                  <a:srgbClr val="008000"/>
                </a:solidFill>
                <a:latin typeface="楷体_GB2312" pitchFamily="49" charset="-122"/>
                <a:ea typeface="楷体_GB2312" pitchFamily="49" charset="-122"/>
              </a:rPr>
              <a:t>c</a:t>
            </a:r>
            <a:endParaRPr lang="en-US" altLang="zh-CN" sz="3600">
              <a:solidFill>
                <a:srgbClr val="008000"/>
              </a:solidFill>
              <a:latin typeface="楷体_GB2312" pitchFamily="49" charset="-122"/>
              <a:ea typeface="楷体_GB2312" pitchFamily="49" charset="-122"/>
            </a:endParaRPr>
          </a:p>
        </p:txBody>
      </p:sp>
      <p:sp>
        <p:nvSpPr>
          <p:cNvPr id="16415" name="Text Box 31"/>
          <p:cNvSpPr txBox="1">
            <a:spLocks noChangeArrowheads="1"/>
          </p:cNvSpPr>
          <p:nvPr/>
        </p:nvSpPr>
        <p:spPr bwMode="auto">
          <a:xfrm>
            <a:off x="2987675" y="6021388"/>
            <a:ext cx="431800" cy="641350"/>
          </a:xfrm>
          <a:prstGeom prst="rect">
            <a:avLst/>
          </a:prstGeom>
          <a:noFill/>
          <a:ln w="9525">
            <a:noFill/>
            <a:miter lim="800000"/>
          </a:ln>
        </p:spPr>
        <p:txBody>
          <a:bodyPr lIns="92075" tIns="46038" rIns="92075" bIns="46038">
            <a:spAutoFit/>
          </a:bodyPr>
          <a:lstStyle/>
          <a:p>
            <a:pPr algn="l">
              <a:spcBef>
                <a:spcPct val="50000"/>
              </a:spcBef>
            </a:pPr>
            <a:r>
              <a:rPr lang="en-US" altLang="zh-CN" sz="3600">
                <a:solidFill>
                  <a:srgbClr val="008000"/>
                </a:solidFill>
                <a:latin typeface="楷体_GB2312" pitchFamily="49" charset="-122"/>
                <a:ea typeface="楷体_GB2312" pitchFamily="49" charset="-122"/>
              </a:rPr>
              <a:t>d</a:t>
            </a:r>
            <a:endParaRPr lang="en-US" altLang="zh-CN" sz="3600">
              <a:solidFill>
                <a:srgbClr val="008000"/>
              </a:solidFill>
              <a:latin typeface="楷体_GB2312" pitchFamily="49" charset="-122"/>
              <a:ea typeface="楷体_GB2312" pitchFamily="49" charset="-122"/>
            </a:endParaRPr>
          </a:p>
        </p:txBody>
      </p:sp>
      <p:sp>
        <p:nvSpPr>
          <p:cNvPr id="16416" name="Text Box 32"/>
          <p:cNvSpPr txBox="1">
            <a:spLocks noChangeArrowheads="1"/>
          </p:cNvSpPr>
          <p:nvPr/>
        </p:nvSpPr>
        <p:spPr bwMode="auto">
          <a:xfrm>
            <a:off x="2916238" y="3351213"/>
            <a:ext cx="431800" cy="641350"/>
          </a:xfrm>
          <a:prstGeom prst="rect">
            <a:avLst/>
          </a:prstGeom>
          <a:noFill/>
          <a:ln w="9525">
            <a:noFill/>
            <a:miter lim="800000"/>
          </a:ln>
        </p:spPr>
        <p:txBody>
          <a:bodyPr lIns="92075" tIns="46038" rIns="92075" bIns="46038">
            <a:spAutoFit/>
          </a:bodyPr>
          <a:lstStyle/>
          <a:p>
            <a:pPr algn="l">
              <a:spcBef>
                <a:spcPct val="50000"/>
              </a:spcBef>
            </a:pPr>
            <a:r>
              <a:rPr lang="en-US" altLang="zh-CN" sz="3600">
                <a:solidFill>
                  <a:srgbClr val="008000"/>
                </a:solidFill>
                <a:latin typeface="楷体_GB2312" pitchFamily="49" charset="-122"/>
                <a:ea typeface="楷体_GB2312" pitchFamily="49" charset="-122"/>
              </a:rPr>
              <a:t>e</a:t>
            </a:r>
            <a:endParaRPr lang="en-US" altLang="zh-CN" sz="3600">
              <a:solidFill>
                <a:srgbClr val="008000"/>
              </a:solidFill>
              <a:latin typeface="楷体_GB2312" pitchFamily="49" charset="-122"/>
              <a:ea typeface="楷体_GB2312" pitchFamily="49" charset="-122"/>
            </a:endParaRPr>
          </a:p>
        </p:txBody>
      </p:sp>
      <p:graphicFrame>
        <p:nvGraphicFramePr>
          <p:cNvPr id="16417" name="Object 33"/>
          <p:cNvGraphicFramePr>
            <a:graphicFrameLocks noChangeAspect="1"/>
          </p:cNvGraphicFramePr>
          <p:nvPr/>
        </p:nvGraphicFramePr>
        <p:xfrm>
          <a:off x="6553200" y="1628775"/>
          <a:ext cx="1574800" cy="457200"/>
        </p:xfrm>
        <a:graphic>
          <a:graphicData uri="http://schemas.openxmlformats.org/presentationml/2006/ole">
            <mc:AlternateContent xmlns:mc="http://schemas.openxmlformats.org/markup-compatibility/2006">
              <mc:Choice xmlns:v="urn:schemas-microsoft-com:vml" Requires="v">
                <p:oleObj spid="_x0000_s16567" name="Equation" r:id="rId3" imgW="787400" imgH="228600" progId="Equation.DSMT4">
                  <p:embed/>
                </p:oleObj>
              </mc:Choice>
              <mc:Fallback>
                <p:oleObj name="Equation" r:id="rId3" imgW="787400" imgH="228600"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628775"/>
                        <a:ext cx="157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8" name="Object 34"/>
          <p:cNvGraphicFramePr>
            <a:graphicFrameLocks noChangeAspect="1"/>
          </p:cNvGraphicFramePr>
          <p:nvPr/>
        </p:nvGraphicFramePr>
        <p:xfrm>
          <a:off x="7123113" y="2060575"/>
          <a:ext cx="1014412" cy="457200"/>
        </p:xfrm>
        <a:graphic>
          <a:graphicData uri="http://schemas.openxmlformats.org/presentationml/2006/ole">
            <mc:AlternateContent xmlns:mc="http://schemas.openxmlformats.org/markup-compatibility/2006">
              <mc:Choice xmlns:v="urn:schemas-microsoft-com:vml" Requires="v">
                <p:oleObj spid="_x0000_s16568" name="Equation" r:id="rId5" imgW="16256000" imgH="7315200" progId="Equation.DSMT4">
                  <p:embed/>
                </p:oleObj>
              </mc:Choice>
              <mc:Fallback>
                <p:oleObj name="Equation" r:id="rId5" imgW="16256000" imgH="731520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3113" y="2060575"/>
                        <a:ext cx="10144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9" name="Text Box 35"/>
          <p:cNvSpPr txBox="1">
            <a:spLocks noChangeArrowheads="1"/>
          </p:cNvSpPr>
          <p:nvPr/>
        </p:nvSpPr>
        <p:spPr bwMode="auto">
          <a:xfrm>
            <a:off x="6408738" y="2492375"/>
            <a:ext cx="1296987" cy="457200"/>
          </a:xfrm>
          <a:prstGeom prst="rect">
            <a:avLst/>
          </a:prstGeom>
          <a:noFill/>
          <a:ln w="9525">
            <a:noFill/>
            <a:miter lim="800000"/>
          </a:ln>
        </p:spPr>
        <p:txBody>
          <a:bodyPr lIns="92075" tIns="46038" rIns="92075" bIns="46038">
            <a:spAutoFit/>
          </a:bodyPr>
          <a:lstStyle/>
          <a:p>
            <a:pPr algn="l">
              <a:spcBef>
                <a:spcPct val="50000"/>
              </a:spcBef>
            </a:pPr>
            <a:r>
              <a:rPr lang="zh-CN" altLang="en-US">
                <a:solidFill>
                  <a:srgbClr val="FF0000"/>
                </a:solidFill>
                <a:ea typeface="楷体_GB2312" pitchFamily="49" charset="-122"/>
              </a:rPr>
              <a:t>节点</a:t>
            </a:r>
            <a:r>
              <a:rPr lang="en-US" altLang="zh-CN">
                <a:solidFill>
                  <a:srgbClr val="FF0000"/>
                </a:solidFill>
                <a:ea typeface="楷体_GB2312" pitchFamily="49" charset="-122"/>
              </a:rPr>
              <a:t>b</a:t>
            </a:r>
            <a:r>
              <a:rPr lang="zh-CN" altLang="en-US">
                <a:solidFill>
                  <a:srgbClr val="FF0000"/>
                </a:solidFill>
                <a:ea typeface="楷体_GB2312" pitchFamily="49" charset="-122"/>
              </a:rPr>
              <a:t>：</a:t>
            </a:r>
            <a:endParaRPr lang="zh-CN" altLang="en-US">
              <a:solidFill>
                <a:srgbClr val="FF0000"/>
              </a:solidFill>
              <a:ea typeface="楷体_GB2312" pitchFamily="49" charset="-122"/>
            </a:endParaRPr>
          </a:p>
        </p:txBody>
      </p:sp>
      <p:graphicFrame>
        <p:nvGraphicFramePr>
          <p:cNvPr id="16420" name="Object 36"/>
          <p:cNvGraphicFramePr>
            <a:graphicFrameLocks noChangeAspect="1"/>
          </p:cNvGraphicFramePr>
          <p:nvPr/>
        </p:nvGraphicFramePr>
        <p:xfrm>
          <a:off x="6553200" y="2852738"/>
          <a:ext cx="1574800" cy="457200"/>
        </p:xfrm>
        <a:graphic>
          <a:graphicData uri="http://schemas.openxmlformats.org/presentationml/2006/ole">
            <mc:AlternateContent xmlns:mc="http://schemas.openxmlformats.org/markup-compatibility/2006">
              <mc:Choice xmlns:v="urn:schemas-microsoft-com:vml" Requires="v">
                <p:oleObj spid="_x0000_s16569" name="Equation" r:id="rId7" imgW="787400" imgH="228600" progId="Equation.DSMT4">
                  <p:embed/>
                </p:oleObj>
              </mc:Choice>
              <mc:Fallback>
                <p:oleObj name="Equation" r:id="rId7" imgW="787400" imgH="228600" progId="Equation.DSMT4">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2852738"/>
                        <a:ext cx="157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1" name="Object 37"/>
          <p:cNvGraphicFramePr>
            <a:graphicFrameLocks noChangeAspect="1"/>
          </p:cNvGraphicFramePr>
          <p:nvPr/>
        </p:nvGraphicFramePr>
        <p:xfrm>
          <a:off x="6996113" y="3284538"/>
          <a:ext cx="1268412" cy="457200"/>
        </p:xfrm>
        <a:graphic>
          <a:graphicData uri="http://schemas.openxmlformats.org/presentationml/2006/ole">
            <mc:AlternateContent xmlns:mc="http://schemas.openxmlformats.org/markup-compatibility/2006">
              <mc:Choice xmlns:v="urn:schemas-microsoft-com:vml" Requires="v">
                <p:oleObj spid="_x0000_s16570" name="Equation" r:id="rId9" imgW="20320000" imgH="7315200" progId="Equation.DSMT4">
                  <p:embed/>
                </p:oleObj>
              </mc:Choice>
              <mc:Fallback>
                <p:oleObj name="Equation" r:id="rId9" imgW="20320000" imgH="7315200" progId="Equation.DSMT4">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96113" y="3284538"/>
                        <a:ext cx="12684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22" name="Text Box 38"/>
          <p:cNvSpPr txBox="1">
            <a:spLocks noChangeArrowheads="1"/>
          </p:cNvSpPr>
          <p:nvPr/>
        </p:nvSpPr>
        <p:spPr bwMode="auto">
          <a:xfrm>
            <a:off x="6408738" y="3789363"/>
            <a:ext cx="2700337" cy="457200"/>
          </a:xfrm>
          <a:prstGeom prst="rect">
            <a:avLst/>
          </a:prstGeom>
          <a:noFill/>
          <a:ln w="9525">
            <a:noFill/>
            <a:miter lim="800000"/>
          </a:ln>
        </p:spPr>
        <p:txBody>
          <a:bodyPr lIns="92075" tIns="46038" rIns="92075" bIns="46038">
            <a:spAutoFit/>
          </a:bodyPr>
          <a:lstStyle/>
          <a:p>
            <a:pPr algn="l">
              <a:spcBef>
                <a:spcPct val="50000"/>
              </a:spcBef>
            </a:pPr>
            <a:r>
              <a:rPr lang="zh-CN" altLang="en-US">
                <a:solidFill>
                  <a:srgbClr val="FF0000"/>
                </a:solidFill>
                <a:ea typeface="楷体_GB2312" pitchFamily="49" charset="-122"/>
              </a:rPr>
              <a:t>回路</a:t>
            </a:r>
            <a:r>
              <a:rPr lang="en-US" altLang="zh-CN">
                <a:solidFill>
                  <a:srgbClr val="FF0000"/>
                </a:solidFill>
                <a:ea typeface="楷体_GB2312" pitchFamily="49" charset="-122"/>
              </a:rPr>
              <a:t>1</a:t>
            </a:r>
            <a:r>
              <a:rPr lang="en-US" altLang="zh-CN">
                <a:solidFill>
                  <a:srgbClr val="0000FF"/>
                </a:solidFill>
                <a:ea typeface="楷体_GB2312" pitchFamily="49" charset="-122"/>
              </a:rPr>
              <a:t>(abceda)</a:t>
            </a:r>
            <a:r>
              <a:rPr lang="zh-CN" altLang="en-US">
                <a:solidFill>
                  <a:srgbClr val="0000FF"/>
                </a:solidFill>
                <a:ea typeface="楷体_GB2312" pitchFamily="49" charset="-122"/>
              </a:rPr>
              <a:t>：</a:t>
            </a:r>
            <a:endParaRPr lang="zh-CN" altLang="en-US">
              <a:solidFill>
                <a:srgbClr val="0000FF"/>
              </a:solidFill>
              <a:ea typeface="楷体_GB2312" pitchFamily="49" charset="-122"/>
            </a:endParaRPr>
          </a:p>
        </p:txBody>
      </p:sp>
      <p:graphicFrame>
        <p:nvGraphicFramePr>
          <p:cNvPr id="16423" name="Object 39"/>
          <p:cNvGraphicFramePr>
            <a:graphicFrameLocks noChangeAspect="1"/>
          </p:cNvGraphicFramePr>
          <p:nvPr/>
        </p:nvGraphicFramePr>
        <p:xfrm>
          <a:off x="6275388" y="4221163"/>
          <a:ext cx="2641600" cy="457200"/>
        </p:xfrm>
        <a:graphic>
          <a:graphicData uri="http://schemas.openxmlformats.org/presentationml/2006/ole">
            <mc:AlternateContent xmlns:mc="http://schemas.openxmlformats.org/markup-compatibility/2006">
              <mc:Choice xmlns:v="urn:schemas-microsoft-com:vml" Requires="v">
                <p:oleObj spid="_x0000_s16571" name="Equation" r:id="rId11" imgW="1320800" imgH="228600" progId="Equation.DSMT4">
                  <p:embed/>
                </p:oleObj>
              </mc:Choice>
              <mc:Fallback>
                <p:oleObj name="Equation" r:id="rId11" imgW="1320800" imgH="228600" progId="Equation.DSMT4">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5388" y="4221163"/>
                        <a:ext cx="2641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4" name="Object 40"/>
          <p:cNvGraphicFramePr>
            <a:graphicFrameLocks noChangeAspect="1"/>
          </p:cNvGraphicFramePr>
          <p:nvPr/>
        </p:nvGraphicFramePr>
        <p:xfrm>
          <a:off x="7273925" y="4654550"/>
          <a:ext cx="1624013" cy="457200"/>
        </p:xfrm>
        <a:graphic>
          <a:graphicData uri="http://schemas.openxmlformats.org/presentationml/2006/ole">
            <mc:AlternateContent xmlns:mc="http://schemas.openxmlformats.org/markup-compatibility/2006">
              <mc:Choice xmlns:v="urn:schemas-microsoft-com:vml" Requires="v">
                <p:oleObj spid="_x0000_s16572" name="Equation" r:id="rId13" imgW="26009600" imgH="7315200" progId="Equation.DSMT4">
                  <p:embed/>
                </p:oleObj>
              </mc:Choice>
              <mc:Fallback>
                <p:oleObj name="Equation" r:id="rId13" imgW="26009600" imgH="7315200" progId="Equation.DSMT4">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73925" y="4654550"/>
                        <a:ext cx="16240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25" name="Text Box 41"/>
          <p:cNvSpPr txBox="1">
            <a:spLocks noChangeArrowheads="1"/>
          </p:cNvSpPr>
          <p:nvPr/>
        </p:nvSpPr>
        <p:spPr bwMode="auto">
          <a:xfrm>
            <a:off x="6408738" y="5060950"/>
            <a:ext cx="2700337" cy="457200"/>
          </a:xfrm>
          <a:prstGeom prst="rect">
            <a:avLst/>
          </a:prstGeom>
          <a:noFill/>
          <a:ln w="9525">
            <a:noFill/>
            <a:miter lim="800000"/>
          </a:ln>
        </p:spPr>
        <p:txBody>
          <a:bodyPr lIns="92075" tIns="46038" rIns="92075" bIns="46038">
            <a:spAutoFit/>
          </a:bodyPr>
          <a:lstStyle/>
          <a:p>
            <a:pPr algn="l">
              <a:spcBef>
                <a:spcPct val="50000"/>
              </a:spcBef>
            </a:pPr>
            <a:r>
              <a:rPr lang="zh-CN" altLang="en-US">
                <a:solidFill>
                  <a:srgbClr val="FF0000"/>
                </a:solidFill>
                <a:ea typeface="楷体_GB2312" pitchFamily="49" charset="-122"/>
              </a:rPr>
              <a:t>回路</a:t>
            </a:r>
            <a:r>
              <a:rPr lang="en-US" altLang="zh-CN">
                <a:solidFill>
                  <a:srgbClr val="FF0000"/>
                </a:solidFill>
                <a:ea typeface="楷体_GB2312" pitchFamily="49" charset="-122"/>
              </a:rPr>
              <a:t>2</a:t>
            </a:r>
            <a:r>
              <a:rPr lang="en-US" altLang="zh-CN">
                <a:solidFill>
                  <a:srgbClr val="0000FF"/>
                </a:solidFill>
                <a:ea typeface="楷体_GB2312" pitchFamily="49" charset="-122"/>
              </a:rPr>
              <a:t>(cdec)</a:t>
            </a:r>
            <a:r>
              <a:rPr lang="zh-CN" altLang="en-US">
                <a:solidFill>
                  <a:srgbClr val="0000FF"/>
                </a:solidFill>
                <a:ea typeface="楷体_GB2312" pitchFamily="49" charset="-122"/>
              </a:rPr>
              <a:t>：</a:t>
            </a:r>
            <a:endParaRPr lang="zh-CN" altLang="en-US">
              <a:solidFill>
                <a:srgbClr val="0000FF"/>
              </a:solidFill>
              <a:ea typeface="楷体_GB2312" pitchFamily="49" charset="-122"/>
            </a:endParaRPr>
          </a:p>
        </p:txBody>
      </p:sp>
      <p:graphicFrame>
        <p:nvGraphicFramePr>
          <p:cNvPr id="16426" name="Object 42"/>
          <p:cNvGraphicFramePr>
            <a:graphicFrameLocks noChangeAspect="1"/>
          </p:cNvGraphicFramePr>
          <p:nvPr/>
        </p:nvGraphicFramePr>
        <p:xfrm>
          <a:off x="6745288" y="5492750"/>
          <a:ext cx="1701800" cy="457200"/>
        </p:xfrm>
        <a:graphic>
          <a:graphicData uri="http://schemas.openxmlformats.org/presentationml/2006/ole">
            <mc:AlternateContent xmlns:mc="http://schemas.openxmlformats.org/markup-compatibility/2006">
              <mc:Choice xmlns:v="urn:schemas-microsoft-com:vml" Requires="v">
                <p:oleObj spid="_x0000_s16573" name="Equation" r:id="rId15" imgW="850900" imgH="228600" progId="Equation.DSMT4">
                  <p:embed/>
                </p:oleObj>
              </mc:Choice>
              <mc:Fallback>
                <p:oleObj name="Equation" r:id="rId15" imgW="850900" imgH="228600" progId="Equation.DSMT4">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45288" y="5492750"/>
                        <a:ext cx="170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7" name="Object 43"/>
          <p:cNvGraphicFramePr>
            <a:graphicFrameLocks noChangeAspect="1"/>
          </p:cNvGraphicFramePr>
          <p:nvPr/>
        </p:nvGraphicFramePr>
        <p:xfrm>
          <a:off x="7412038" y="5851525"/>
          <a:ext cx="1346200" cy="457200"/>
        </p:xfrm>
        <a:graphic>
          <a:graphicData uri="http://schemas.openxmlformats.org/presentationml/2006/ole">
            <mc:AlternateContent xmlns:mc="http://schemas.openxmlformats.org/markup-compatibility/2006">
              <mc:Choice xmlns:v="urn:schemas-microsoft-com:vml" Requires="v">
                <p:oleObj spid="_x0000_s16574" name="Equation" r:id="rId17" imgW="21539200" imgH="7315200" progId="Equation.DSMT4">
                  <p:embed/>
                </p:oleObj>
              </mc:Choice>
              <mc:Fallback>
                <p:oleObj name="Equation" r:id="rId17" imgW="21539200" imgH="7315200" progId="Equation.DSMT4">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12038" y="5851525"/>
                        <a:ext cx="1346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48144">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nodeType="clickEffect">
                                  <p:stCondLst>
                                    <p:cond delay="0"/>
                                  </p:stCondLst>
                                  <p:childTnLst>
                                    <p:anim calcmode="discrete" valueType="str">
                                      <p:cBhvr>
                                        <p:cTn id="10" dur="500" fill="hold"/>
                                        <p:tgtEl>
                                          <p:spTgt spid="48145">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grpId="0" nodeType="clickEffect">
                                  <p:stCondLst>
                                    <p:cond delay="0"/>
                                  </p:stCondLst>
                                  <p:childTnLst>
                                    <p:anim calcmode="discrete" valueType="str">
                                      <p:cBhvr>
                                        <p:cTn id="14" dur="500" fill="hold"/>
                                        <p:tgtEl>
                                          <p:spTgt spid="48146">
                                            <p:txEl>
                                              <p:pRg st="0" end="0"/>
                                            </p:txEl>
                                          </p:spTgt>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500" fill="hold"/>
                                        <p:tgtEl>
                                          <p:spTgt spid="48146">
                                            <p:txEl>
                                              <p:pRg st="1" end="1"/>
                                            </p:txEl>
                                          </p:spTgt>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grpId="0" nodeType="withEffect">
                                  <p:stCondLst>
                                    <p:cond delay="0"/>
                                  </p:stCondLst>
                                  <p:childTnLst>
                                    <p:anim calcmode="discrete" valueType="str">
                                      <p:cBhvr>
                                        <p:cTn id="18" dur="500" fill="hold"/>
                                        <p:tgtEl>
                                          <p:spTgt spid="48146">
                                            <p:txEl>
                                              <p:pRg st="2" end="2"/>
                                            </p:txEl>
                                          </p:spTgt>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3000" fill="hold" grpId="0" nodeType="clickEffect">
                                  <p:stCondLst>
                                    <p:cond delay="0"/>
                                  </p:stCondLst>
                                  <p:childTnLst>
                                    <p:anim calcmode="discrete" valueType="str">
                                      <p:cBhvr>
                                        <p:cTn id="22" dur="500" fill="hold"/>
                                        <p:tgtEl>
                                          <p:spTgt spid="48147"/>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16410"/>
                                        </p:tgtEl>
                                        <p:attrNameLst>
                                          <p:attrName>style.visibility</p:attrName>
                                        </p:attrNameLst>
                                      </p:cBhvr>
                                      <p:to>
                                        <p:strVal val="visible"/>
                                      </p:to>
                                    </p:set>
                                    <p:animEffect transition="in" filter="wedge">
                                      <p:cBhvr>
                                        <p:cTn id="27" dur="1000"/>
                                        <p:tgtEl>
                                          <p:spTgt spid="16410"/>
                                        </p:tgtEl>
                                      </p:cBhvr>
                                    </p:animEffect>
                                  </p:childTnLst>
                                </p:cTn>
                              </p:par>
                            </p:childTnLst>
                          </p:cTn>
                        </p:par>
                      </p:childTnLst>
                    </p:cTn>
                  </p:par>
                  <p:par>
                    <p:cTn id="28" fill="hold">
                      <p:stCondLst>
                        <p:cond delay="indefinite"/>
                      </p:stCondLst>
                      <p:childTnLst>
                        <p:par>
                          <p:cTn id="29" fill="hold">
                            <p:stCondLst>
                              <p:cond delay="0"/>
                            </p:stCondLst>
                            <p:childTnLst>
                              <p:par>
                                <p:cTn id="30" presetID="15" presetClass="entr" presetSubtype="0" fill="hold" grpId="0" nodeType="clickEffect">
                                  <p:stCondLst>
                                    <p:cond delay="0"/>
                                  </p:stCondLst>
                                  <p:childTnLst>
                                    <p:set>
                                      <p:cBhvr>
                                        <p:cTn id="31" dur="1" fill="hold">
                                          <p:stCondLst>
                                            <p:cond delay="0"/>
                                          </p:stCondLst>
                                        </p:cTn>
                                        <p:tgtEl>
                                          <p:spTgt spid="16412"/>
                                        </p:tgtEl>
                                        <p:attrNameLst>
                                          <p:attrName>style.visibility</p:attrName>
                                        </p:attrNameLst>
                                      </p:cBhvr>
                                      <p:to>
                                        <p:strVal val="visible"/>
                                      </p:to>
                                    </p:set>
                                    <p:anim calcmode="lin" valueType="num">
                                      <p:cBhvr>
                                        <p:cTn id="32" dur="500" fill="hold"/>
                                        <p:tgtEl>
                                          <p:spTgt spid="16412"/>
                                        </p:tgtEl>
                                        <p:attrNameLst>
                                          <p:attrName>ppt_w</p:attrName>
                                        </p:attrNameLst>
                                      </p:cBhvr>
                                      <p:tavLst>
                                        <p:tav tm="0">
                                          <p:val>
                                            <p:fltVal val="0"/>
                                          </p:val>
                                        </p:tav>
                                        <p:tav tm="100000">
                                          <p:val>
                                            <p:strVal val="#ppt_w"/>
                                          </p:val>
                                        </p:tav>
                                      </p:tavLst>
                                    </p:anim>
                                    <p:anim calcmode="lin" valueType="num">
                                      <p:cBhvr>
                                        <p:cTn id="33" dur="500" fill="hold"/>
                                        <p:tgtEl>
                                          <p:spTgt spid="16412"/>
                                        </p:tgtEl>
                                        <p:attrNameLst>
                                          <p:attrName>ppt_h</p:attrName>
                                        </p:attrNameLst>
                                      </p:cBhvr>
                                      <p:tavLst>
                                        <p:tav tm="0">
                                          <p:val>
                                            <p:fltVal val="0"/>
                                          </p:val>
                                        </p:tav>
                                        <p:tav tm="100000">
                                          <p:val>
                                            <p:strVal val="#ppt_h"/>
                                          </p:val>
                                        </p:tav>
                                      </p:tavLst>
                                    </p:anim>
                                    <p:anim calcmode="lin" valueType="num">
                                      <p:cBhvr>
                                        <p:cTn id="34" dur="500" fill="hold"/>
                                        <p:tgtEl>
                                          <p:spTgt spid="16412"/>
                                        </p:tgtEl>
                                        <p:attrNameLst>
                                          <p:attrName>ppt_x</p:attrName>
                                        </p:attrNameLst>
                                      </p:cBhvr>
                                      <p:tavLst>
                                        <p:tav tm="0" fmla="#ppt_x+(cos(-2*pi*(1-$))*-#ppt_x-sin(-2*pi*(1-$))*(1-#ppt_y))*(1-$)">
                                          <p:val>
                                            <p:fltVal val="0"/>
                                          </p:val>
                                        </p:tav>
                                        <p:tav tm="100000">
                                          <p:val>
                                            <p:fltVal val="1"/>
                                          </p:val>
                                        </p:tav>
                                      </p:tavLst>
                                    </p:anim>
                                    <p:anim calcmode="lin" valueType="num">
                                      <p:cBhvr>
                                        <p:cTn id="35" dur="500" fill="hold"/>
                                        <p:tgtEl>
                                          <p:spTgt spid="16412"/>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500"/>
                            </p:stCondLst>
                            <p:childTnLst>
                              <p:par>
                                <p:cTn id="37" presetID="15" presetClass="entr" presetSubtype="0" fill="hold" grpId="0" nodeType="afterEffect">
                                  <p:stCondLst>
                                    <p:cond delay="200"/>
                                  </p:stCondLst>
                                  <p:childTnLst>
                                    <p:set>
                                      <p:cBhvr>
                                        <p:cTn id="38" dur="1" fill="hold">
                                          <p:stCondLst>
                                            <p:cond delay="0"/>
                                          </p:stCondLst>
                                        </p:cTn>
                                        <p:tgtEl>
                                          <p:spTgt spid="16413"/>
                                        </p:tgtEl>
                                        <p:attrNameLst>
                                          <p:attrName>style.visibility</p:attrName>
                                        </p:attrNameLst>
                                      </p:cBhvr>
                                      <p:to>
                                        <p:strVal val="visible"/>
                                      </p:to>
                                    </p:set>
                                    <p:anim calcmode="lin" valueType="num">
                                      <p:cBhvr>
                                        <p:cTn id="39" dur="500" fill="hold"/>
                                        <p:tgtEl>
                                          <p:spTgt spid="16413"/>
                                        </p:tgtEl>
                                        <p:attrNameLst>
                                          <p:attrName>ppt_w</p:attrName>
                                        </p:attrNameLst>
                                      </p:cBhvr>
                                      <p:tavLst>
                                        <p:tav tm="0">
                                          <p:val>
                                            <p:fltVal val="0"/>
                                          </p:val>
                                        </p:tav>
                                        <p:tav tm="100000">
                                          <p:val>
                                            <p:strVal val="#ppt_w"/>
                                          </p:val>
                                        </p:tav>
                                      </p:tavLst>
                                    </p:anim>
                                    <p:anim calcmode="lin" valueType="num">
                                      <p:cBhvr>
                                        <p:cTn id="40" dur="500" fill="hold"/>
                                        <p:tgtEl>
                                          <p:spTgt spid="16413"/>
                                        </p:tgtEl>
                                        <p:attrNameLst>
                                          <p:attrName>ppt_h</p:attrName>
                                        </p:attrNameLst>
                                      </p:cBhvr>
                                      <p:tavLst>
                                        <p:tav tm="0">
                                          <p:val>
                                            <p:fltVal val="0"/>
                                          </p:val>
                                        </p:tav>
                                        <p:tav tm="100000">
                                          <p:val>
                                            <p:strVal val="#ppt_h"/>
                                          </p:val>
                                        </p:tav>
                                      </p:tavLst>
                                    </p:anim>
                                    <p:anim calcmode="lin" valueType="num">
                                      <p:cBhvr>
                                        <p:cTn id="41" dur="500" fill="hold"/>
                                        <p:tgtEl>
                                          <p:spTgt spid="16413"/>
                                        </p:tgtEl>
                                        <p:attrNameLst>
                                          <p:attrName>ppt_x</p:attrName>
                                        </p:attrNameLst>
                                      </p:cBhvr>
                                      <p:tavLst>
                                        <p:tav tm="0" fmla="#ppt_x+(cos(-2*pi*(1-$))*-#ppt_x-sin(-2*pi*(1-$))*(1-#ppt_y))*(1-$)">
                                          <p:val>
                                            <p:fltVal val="0"/>
                                          </p:val>
                                        </p:tav>
                                        <p:tav tm="100000">
                                          <p:val>
                                            <p:fltVal val="1"/>
                                          </p:val>
                                        </p:tav>
                                      </p:tavLst>
                                    </p:anim>
                                    <p:anim calcmode="lin" valueType="num">
                                      <p:cBhvr>
                                        <p:cTn id="42" dur="500" fill="hold"/>
                                        <p:tgtEl>
                                          <p:spTgt spid="16413"/>
                                        </p:tgtEl>
                                        <p:attrNameLst>
                                          <p:attrName>ppt_y</p:attrName>
                                        </p:attrNameLst>
                                      </p:cBhvr>
                                      <p:tavLst>
                                        <p:tav tm="0" fmla="#ppt_y+(sin(-2*pi*(1-$))*-#ppt_x+cos(-2*pi*(1-$))*(1-#ppt_y))*(1-$)">
                                          <p:val>
                                            <p:fltVal val="0"/>
                                          </p:val>
                                        </p:tav>
                                        <p:tav tm="100000">
                                          <p:val>
                                            <p:fltVal val="1"/>
                                          </p:val>
                                        </p:tav>
                                      </p:tavLst>
                                    </p:anim>
                                  </p:childTnLst>
                                </p:cTn>
                              </p:par>
                            </p:childTnLst>
                          </p:cTn>
                        </p:par>
                        <p:par>
                          <p:cTn id="43" fill="hold">
                            <p:stCondLst>
                              <p:cond delay="1200"/>
                            </p:stCondLst>
                            <p:childTnLst>
                              <p:par>
                                <p:cTn id="44" presetID="15" presetClass="entr" presetSubtype="0" fill="hold" grpId="0" nodeType="afterEffect">
                                  <p:stCondLst>
                                    <p:cond delay="200"/>
                                  </p:stCondLst>
                                  <p:childTnLst>
                                    <p:set>
                                      <p:cBhvr>
                                        <p:cTn id="45" dur="1" fill="hold">
                                          <p:stCondLst>
                                            <p:cond delay="0"/>
                                          </p:stCondLst>
                                        </p:cTn>
                                        <p:tgtEl>
                                          <p:spTgt spid="16414"/>
                                        </p:tgtEl>
                                        <p:attrNameLst>
                                          <p:attrName>style.visibility</p:attrName>
                                        </p:attrNameLst>
                                      </p:cBhvr>
                                      <p:to>
                                        <p:strVal val="visible"/>
                                      </p:to>
                                    </p:set>
                                    <p:anim calcmode="lin" valueType="num">
                                      <p:cBhvr>
                                        <p:cTn id="46" dur="500" fill="hold"/>
                                        <p:tgtEl>
                                          <p:spTgt spid="16414"/>
                                        </p:tgtEl>
                                        <p:attrNameLst>
                                          <p:attrName>ppt_w</p:attrName>
                                        </p:attrNameLst>
                                      </p:cBhvr>
                                      <p:tavLst>
                                        <p:tav tm="0">
                                          <p:val>
                                            <p:fltVal val="0"/>
                                          </p:val>
                                        </p:tav>
                                        <p:tav tm="100000">
                                          <p:val>
                                            <p:strVal val="#ppt_w"/>
                                          </p:val>
                                        </p:tav>
                                      </p:tavLst>
                                    </p:anim>
                                    <p:anim calcmode="lin" valueType="num">
                                      <p:cBhvr>
                                        <p:cTn id="47" dur="500" fill="hold"/>
                                        <p:tgtEl>
                                          <p:spTgt spid="16414"/>
                                        </p:tgtEl>
                                        <p:attrNameLst>
                                          <p:attrName>ppt_h</p:attrName>
                                        </p:attrNameLst>
                                      </p:cBhvr>
                                      <p:tavLst>
                                        <p:tav tm="0">
                                          <p:val>
                                            <p:fltVal val="0"/>
                                          </p:val>
                                        </p:tav>
                                        <p:tav tm="100000">
                                          <p:val>
                                            <p:strVal val="#ppt_h"/>
                                          </p:val>
                                        </p:tav>
                                      </p:tavLst>
                                    </p:anim>
                                    <p:anim calcmode="lin" valueType="num">
                                      <p:cBhvr>
                                        <p:cTn id="48" dur="500" fill="hold"/>
                                        <p:tgtEl>
                                          <p:spTgt spid="16414"/>
                                        </p:tgtEl>
                                        <p:attrNameLst>
                                          <p:attrName>ppt_x</p:attrName>
                                        </p:attrNameLst>
                                      </p:cBhvr>
                                      <p:tavLst>
                                        <p:tav tm="0" fmla="#ppt_x+(cos(-2*pi*(1-$))*-#ppt_x-sin(-2*pi*(1-$))*(1-#ppt_y))*(1-$)">
                                          <p:val>
                                            <p:fltVal val="0"/>
                                          </p:val>
                                        </p:tav>
                                        <p:tav tm="100000">
                                          <p:val>
                                            <p:fltVal val="1"/>
                                          </p:val>
                                        </p:tav>
                                      </p:tavLst>
                                    </p:anim>
                                    <p:anim calcmode="lin" valueType="num">
                                      <p:cBhvr>
                                        <p:cTn id="49" dur="500" fill="hold"/>
                                        <p:tgtEl>
                                          <p:spTgt spid="16414"/>
                                        </p:tgtEl>
                                        <p:attrNameLst>
                                          <p:attrName>ppt_y</p:attrName>
                                        </p:attrNameLst>
                                      </p:cBhvr>
                                      <p:tavLst>
                                        <p:tav tm="0" fmla="#ppt_y+(sin(-2*pi*(1-$))*-#ppt_x+cos(-2*pi*(1-$))*(1-#ppt_y))*(1-$)">
                                          <p:val>
                                            <p:fltVal val="0"/>
                                          </p:val>
                                        </p:tav>
                                        <p:tav tm="100000">
                                          <p:val>
                                            <p:fltVal val="1"/>
                                          </p:val>
                                        </p:tav>
                                      </p:tavLst>
                                    </p:anim>
                                  </p:childTnLst>
                                </p:cTn>
                              </p:par>
                            </p:childTnLst>
                          </p:cTn>
                        </p:par>
                        <p:par>
                          <p:cTn id="50" fill="hold">
                            <p:stCondLst>
                              <p:cond delay="1900"/>
                            </p:stCondLst>
                            <p:childTnLst>
                              <p:par>
                                <p:cTn id="51" presetID="15" presetClass="entr" presetSubtype="0" fill="hold" grpId="0" nodeType="afterEffect">
                                  <p:stCondLst>
                                    <p:cond delay="200"/>
                                  </p:stCondLst>
                                  <p:childTnLst>
                                    <p:set>
                                      <p:cBhvr>
                                        <p:cTn id="52" dur="1" fill="hold">
                                          <p:stCondLst>
                                            <p:cond delay="0"/>
                                          </p:stCondLst>
                                        </p:cTn>
                                        <p:tgtEl>
                                          <p:spTgt spid="16415"/>
                                        </p:tgtEl>
                                        <p:attrNameLst>
                                          <p:attrName>style.visibility</p:attrName>
                                        </p:attrNameLst>
                                      </p:cBhvr>
                                      <p:to>
                                        <p:strVal val="visible"/>
                                      </p:to>
                                    </p:set>
                                    <p:anim calcmode="lin" valueType="num">
                                      <p:cBhvr>
                                        <p:cTn id="53" dur="500" fill="hold"/>
                                        <p:tgtEl>
                                          <p:spTgt spid="16415"/>
                                        </p:tgtEl>
                                        <p:attrNameLst>
                                          <p:attrName>ppt_w</p:attrName>
                                        </p:attrNameLst>
                                      </p:cBhvr>
                                      <p:tavLst>
                                        <p:tav tm="0">
                                          <p:val>
                                            <p:fltVal val="0"/>
                                          </p:val>
                                        </p:tav>
                                        <p:tav tm="100000">
                                          <p:val>
                                            <p:strVal val="#ppt_w"/>
                                          </p:val>
                                        </p:tav>
                                      </p:tavLst>
                                    </p:anim>
                                    <p:anim calcmode="lin" valueType="num">
                                      <p:cBhvr>
                                        <p:cTn id="54" dur="500" fill="hold"/>
                                        <p:tgtEl>
                                          <p:spTgt spid="16415"/>
                                        </p:tgtEl>
                                        <p:attrNameLst>
                                          <p:attrName>ppt_h</p:attrName>
                                        </p:attrNameLst>
                                      </p:cBhvr>
                                      <p:tavLst>
                                        <p:tav tm="0">
                                          <p:val>
                                            <p:fltVal val="0"/>
                                          </p:val>
                                        </p:tav>
                                        <p:tav tm="100000">
                                          <p:val>
                                            <p:strVal val="#ppt_h"/>
                                          </p:val>
                                        </p:tav>
                                      </p:tavLst>
                                    </p:anim>
                                    <p:anim calcmode="lin" valueType="num">
                                      <p:cBhvr>
                                        <p:cTn id="55" dur="500" fill="hold"/>
                                        <p:tgtEl>
                                          <p:spTgt spid="16415"/>
                                        </p:tgtEl>
                                        <p:attrNameLst>
                                          <p:attrName>ppt_x</p:attrName>
                                        </p:attrNameLst>
                                      </p:cBhvr>
                                      <p:tavLst>
                                        <p:tav tm="0" fmla="#ppt_x+(cos(-2*pi*(1-$))*-#ppt_x-sin(-2*pi*(1-$))*(1-#ppt_y))*(1-$)">
                                          <p:val>
                                            <p:fltVal val="0"/>
                                          </p:val>
                                        </p:tav>
                                        <p:tav tm="100000">
                                          <p:val>
                                            <p:fltVal val="1"/>
                                          </p:val>
                                        </p:tav>
                                      </p:tavLst>
                                    </p:anim>
                                    <p:anim calcmode="lin" valueType="num">
                                      <p:cBhvr>
                                        <p:cTn id="56" dur="500" fill="hold"/>
                                        <p:tgtEl>
                                          <p:spTgt spid="16415"/>
                                        </p:tgtEl>
                                        <p:attrNameLst>
                                          <p:attrName>ppt_y</p:attrName>
                                        </p:attrNameLst>
                                      </p:cBhvr>
                                      <p:tavLst>
                                        <p:tav tm="0" fmla="#ppt_y+(sin(-2*pi*(1-$))*-#ppt_x+cos(-2*pi*(1-$))*(1-#ppt_y))*(1-$)">
                                          <p:val>
                                            <p:fltVal val="0"/>
                                          </p:val>
                                        </p:tav>
                                        <p:tav tm="100000">
                                          <p:val>
                                            <p:fltVal val="1"/>
                                          </p:val>
                                        </p:tav>
                                      </p:tavLst>
                                    </p:anim>
                                  </p:childTnLst>
                                </p:cTn>
                              </p:par>
                            </p:childTnLst>
                          </p:cTn>
                        </p:par>
                        <p:par>
                          <p:cTn id="57" fill="hold">
                            <p:stCondLst>
                              <p:cond delay="2600"/>
                            </p:stCondLst>
                            <p:childTnLst>
                              <p:par>
                                <p:cTn id="58" presetID="15" presetClass="entr" presetSubtype="0" fill="hold" grpId="0" nodeType="afterEffect">
                                  <p:stCondLst>
                                    <p:cond delay="200"/>
                                  </p:stCondLst>
                                  <p:childTnLst>
                                    <p:set>
                                      <p:cBhvr>
                                        <p:cTn id="59" dur="1" fill="hold">
                                          <p:stCondLst>
                                            <p:cond delay="0"/>
                                          </p:stCondLst>
                                        </p:cTn>
                                        <p:tgtEl>
                                          <p:spTgt spid="16416"/>
                                        </p:tgtEl>
                                        <p:attrNameLst>
                                          <p:attrName>style.visibility</p:attrName>
                                        </p:attrNameLst>
                                      </p:cBhvr>
                                      <p:to>
                                        <p:strVal val="visible"/>
                                      </p:to>
                                    </p:set>
                                    <p:anim calcmode="lin" valueType="num">
                                      <p:cBhvr>
                                        <p:cTn id="60" dur="500" fill="hold"/>
                                        <p:tgtEl>
                                          <p:spTgt spid="16416"/>
                                        </p:tgtEl>
                                        <p:attrNameLst>
                                          <p:attrName>ppt_w</p:attrName>
                                        </p:attrNameLst>
                                      </p:cBhvr>
                                      <p:tavLst>
                                        <p:tav tm="0">
                                          <p:val>
                                            <p:fltVal val="0"/>
                                          </p:val>
                                        </p:tav>
                                        <p:tav tm="100000">
                                          <p:val>
                                            <p:strVal val="#ppt_w"/>
                                          </p:val>
                                        </p:tav>
                                      </p:tavLst>
                                    </p:anim>
                                    <p:anim calcmode="lin" valueType="num">
                                      <p:cBhvr>
                                        <p:cTn id="61" dur="500" fill="hold"/>
                                        <p:tgtEl>
                                          <p:spTgt spid="16416"/>
                                        </p:tgtEl>
                                        <p:attrNameLst>
                                          <p:attrName>ppt_h</p:attrName>
                                        </p:attrNameLst>
                                      </p:cBhvr>
                                      <p:tavLst>
                                        <p:tav tm="0">
                                          <p:val>
                                            <p:fltVal val="0"/>
                                          </p:val>
                                        </p:tav>
                                        <p:tav tm="100000">
                                          <p:val>
                                            <p:strVal val="#ppt_h"/>
                                          </p:val>
                                        </p:tav>
                                      </p:tavLst>
                                    </p:anim>
                                    <p:anim calcmode="lin" valueType="num">
                                      <p:cBhvr>
                                        <p:cTn id="62" dur="500" fill="hold"/>
                                        <p:tgtEl>
                                          <p:spTgt spid="16416"/>
                                        </p:tgtEl>
                                        <p:attrNameLst>
                                          <p:attrName>ppt_x</p:attrName>
                                        </p:attrNameLst>
                                      </p:cBhvr>
                                      <p:tavLst>
                                        <p:tav tm="0" fmla="#ppt_x+(cos(-2*pi*(1-$))*-#ppt_x-sin(-2*pi*(1-$))*(1-#ppt_y))*(1-$)">
                                          <p:val>
                                            <p:fltVal val="0"/>
                                          </p:val>
                                        </p:tav>
                                        <p:tav tm="100000">
                                          <p:val>
                                            <p:fltVal val="1"/>
                                          </p:val>
                                        </p:tav>
                                      </p:tavLst>
                                    </p:anim>
                                    <p:anim calcmode="lin" valueType="num">
                                      <p:cBhvr>
                                        <p:cTn id="63" dur="500" fill="hold"/>
                                        <p:tgtEl>
                                          <p:spTgt spid="164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6411"/>
                                        </p:tgtEl>
                                        <p:attrNameLst>
                                          <p:attrName>style.visibility</p:attrName>
                                        </p:attrNameLst>
                                      </p:cBhvr>
                                      <p:to>
                                        <p:strVal val="visible"/>
                                      </p:to>
                                    </p:set>
                                    <p:animEffect transition="in" filter="blinds(horizontal)">
                                      <p:cBhvr>
                                        <p:cTn id="68" dur="500"/>
                                        <p:tgtEl>
                                          <p:spTgt spid="16411"/>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nodeType="clickEffect">
                                  <p:stCondLst>
                                    <p:cond delay="0"/>
                                  </p:stCondLst>
                                  <p:childTnLst>
                                    <p:set>
                                      <p:cBhvr>
                                        <p:cTn id="72" dur="1" fill="hold">
                                          <p:stCondLst>
                                            <p:cond delay="0"/>
                                          </p:stCondLst>
                                        </p:cTn>
                                        <p:tgtEl>
                                          <p:spTgt spid="16417"/>
                                        </p:tgtEl>
                                        <p:attrNameLst>
                                          <p:attrName>style.visibility</p:attrName>
                                        </p:attrNameLst>
                                      </p:cBhvr>
                                      <p:to>
                                        <p:strVal val="visible"/>
                                      </p:to>
                                    </p:set>
                                    <p:animEffect transition="in" filter="strips(downRight)">
                                      <p:cBhvr>
                                        <p:cTn id="73" dur="500"/>
                                        <p:tgtEl>
                                          <p:spTgt spid="16417"/>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nodeType="clickEffect">
                                  <p:stCondLst>
                                    <p:cond delay="0"/>
                                  </p:stCondLst>
                                  <p:childTnLst>
                                    <p:set>
                                      <p:cBhvr>
                                        <p:cTn id="77" dur="1" fill="hold">
                                          <p:stCondLst>
                                            <p:cond delay="0"/>
                                          </p:stCondLst>
                                        </p:cTn>
                                        <p:tgtEl>
                                          <p:spTgt spid="16418"/>
                                        </p:tgtEl>
                                        <p:attrNameLst>
                                          <p:attrName>style.visibility</p:attrName>
                                        </p:attrNameLst>
                                      </p:cBhvr>
                                      <p:to>
                                        <p:strVal val="visible"/>
                                      </p:to>
                                    </p:set>
                                    <p:animEffect transition="in" filter="strips(downRight)">
                                      <p:cBhvr>
                                        <p:cTn id="78" dur="500"/>
                                        <p:tgtEl>
                                          <p:spTgt spid="16418"/>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6419"/>
                                        </p:tgtEl>
                                        <p:attrNameLst>
                                          <p:attrName>style.visibility</p:attrName>
                                        </p:attrNameLst>
                                      </p:cBhvr>
                                      <p:to>
                                        <p:strVal val="visible"/>
                                      </p:to>
                                    </p:set>
                                    <p:animEffect transition="in" filter="blinds(horizontal)">
                                      <p:cBhvr>
                                        <p:cTn id="83" dur="500"/>
                                        <p:tgtEl>
                                          <p:spTgt spid="16419"/>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6" fill="hold" nodeType="clickEffect">
                                  <p:stCondLst>
                                    <p:cond delay="0"/>
                                  </p:stCondLst>
                                  <p:childTnLst>
                                    <p:set>
                                      <p:cBhvr>
                                        <p:cTn id="87" dur="1" fill="hold">
                                          <p:stCondLst>
                                            <p:cond delay="0"/>
                                          </p:stCondLst>
                                        </p:cTn>
                                        <p:tgtEl>
                                          <p:spTgt spid="16420"/>
                                        </p:tgtEl>
                                        <p:attrNameLst>
                                          <p:attrName>style.visibility</p:attrName>
                                        </p:attrNameLst>
                                      </p:cBhvr>
                                      <p:to>
                                        <p:strVal val="visible"/>
                                      </p:to>
                                    </p:set>
                                    <p:animEffect transition="in" filter="strips(downRight)">
                                      <p:cBhvr>
                                        <p:cTn id="88" dur="500"/>
                                        <p:tgtEl>
                                          <p:spTgt spid="16420"/>
                                        </p:tgtEl>
                                      </p:cBhvr>
                                    </p:animEffect>
                                  </p:childTnLst>
                                </p:cTn>
                              </p:par>
                            </p:childTnLst>
                          </p:cTn>
                        </p:par>
                      </p:childTnLst>
                    </p:cTn>
                  </p:par>
                  <p:par>
                    <p:cTn id="89" fill="hold">
                      <p:stCondLst>
                        <p:cond delay="indefinite"/>
                      </p:stCondLst>
                      <p:childTnLst>
                        <p:par>
                          <p:cTn id="90" fill="hold">
                            <p:stCondLst>
                              <p:cond delay="0"/>
                            </p:stCondLst>
                            <p:childTnLst>
                              <p:par>
                                <p:cTn id="91" presetID="18" presetClass="entr" presetSubtype="6" fill="hold" nodeType="clickEffect">
                                  <p:stCondLst>
                                    <p:cond delay="0"/>
                                  </p:stCondLst>
                                  <p:childTnLst>
                                    <p:set>
                                      <p:cBhvr>
                                        <p:cTn id="92" dur="1" fill="hold">
                                          <p:stCondLst>
                                            <p:cond delay="0"/>
                                          </p:stCondLst>
                                        </p:cTn>
                                        <p:tgtEl>
                                          <p:spTgt spid="16421"/>
                                        </p:tgtEl>
                                        <p:attrNameLst>
                                          <p:attrName>style.visibility</p:attrName>
                                        </p:attrNameLst>
                                      </p:cBhvr>
                                      <p:to>
                                        <p:strVal val="visible"/>
                                      </p:to>
                                    </p:set>
                                    <p:animEffect transition="in" filter="strips(downRight)">
                                      <p:cBhvr>
                                        <p:cTn id="93" dur="500"/>
                                        <p:tgtEl>
                                          <p:spTgt spid="16421"/>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16422"/>
                                        </p:tgtEl>
                                        <p:attrNameLst>
                                          <p:attrName>style.visibility</p:attrName>
                                        </p:attrNameLst>
                                      </p:cBhvr>
                                      <p:to>
                                        <p:strVal val="visible"/>
                                      </p:to>
                                    </p:set>
                                    <p:animEffect transition="in" filter="blinds(horizontal)">
                                      <p:cBhvr>
                                        <p:cTn id="98" dur="500"/>
                                        <p:tgtEl>
                                          <p:spTgt spid="16422"/>
                                        </p:tgtEl>
                                      </p:cBhvr>
                                    </p:animEffect>
                                  </p:childTnLst>
                                </p:cTn>
                              </p:par>
                            </p:childTnLst>
                          </p:cTn>
                        </p:par>
                      </p:childTnLst>
                    </p:cTn>
                  </p:par>
                  <p:par>
                    <p:cTn id="99" fill="hold">
                      <p:stCondLst>
                        <p:cond delay="indefinite"/>
                      </p:stCondLst>
                      <p:childTnLst>
                        <p:par>
                          <p:cTn id="100" fill="hold">
                            <p:stCondLst>
                              <p:cond delay="0"/>
                            </p:stCondLst>
                            <p:childTnLst>
                              <p:par>
                                <p:cTn id="101" presetID="18" presetClass="entr" presetSubtype="6" fill="hold" nodeType="clickEffect">
                                  <p:stCondLst>
                                    <p:cond delay="0"/>
                                  </p:stCondLst>
                                  <p:childTnLst>
                                    <p:set>
                                      <p:cBhvr>
                                        <p:cTn id="102" dur="1" fill="hold">
                                          <p:stCondLst>
                                            <p:cond delay="0"/>
                                          </p:stCondLst>
                                        </p:cTn>
                                        <p:tgtEl>
                                          <p:spTgt spid="16423"/>
                                        </p:tgtEl>
                                        <p:attrNameLst>
                                          <p:attrName>style.visibility</p:attrName>
                                        </p:attrNameLst>
                                      </p:cBhvr>
                                      <p:to>
                                        <p:strVal val="visible"/>
                                      </p:to>
                                    </p:set>
                                    <p:animEffect transition="in" filter="strips(downRight)">
                                      <p:cBhvr>
                                        <p:cTn id="103" dur="500"/>
                                        <p:tgtEl>
                                          <p:spTgt spid="16423"/>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6" fill="hold" nodeType="clickEffect">
                                  <p:stCondLst>
                                    <p:cond delay="0"/>
                                  </p:stCondLst>
                                  <p:childTnLst>
                                    <p:set>
                                      <p:cBhvr>
                                        <p:cTn id="107" dur="1" fill="hold">
                                          <p:stCondLst>
                                            <p:cond delay="0"/>
                                          </p:stCondLst>
                                        </p:cTn>
                                        <p:tgtEl>
                                          <p:spTgt spid="16424"/>
                                        </p:tgtEl>
                                        <p:attrNameLst>
                                          <p:attrName>style.visibility</p:attrName>
                                        </p:attrNameLst>
                                      </p:cBhvr>
                                      <p:to>
                                        <p:strVal val="visible"/>
                                      </p:to>
                                    </p:set>
                                    <p:animEffect transition="in" filter="strips(downRight)">
                                      <p:cBhvr>
                                        <p:cTn id="108" dur="500"/>
                                        <p:tgtEl>
                                          <p:spTgt spid="16424"/>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16425"/>
                                        </p:tgtEl>
                                        <p:attrNameLst>
                                          <p:attrName>style.visibility</p:attrName>
                                        </p:attrNameLst>
                                      </p:cBhvr>
                                      <p:to>
                                        <p:strVal val="visible"/>
                                      </p:to>
                                    </p:set>
                                    <p:animEffect transition="in" filter="blinds(horizontal)">
                                      <p:cBhvr>
                                        <p:cTn id="113" dur="500"/>
                                        <p:tgtEl>
                                          <p:spTgt spid="16425"/>
                                        </p:tgtEl>
                                      </p:cBhvr>
                                    </p:animEffect>
                                  </p:childTnLst>
                                </p:cTn>
                              </p:par>
                            </p:childTnLst>
                          </p:cTn>
                        </p:par>
                      </p:childTnLst>
                    </p:cTn>
                  </p:par>
                  <p:par>
                    <p:cTn id="114" fill="hold">
                      <p:stCondLst>
                        <p:cond delay="indefinite"/>
                      </p:stCondLst>
                      <p:childTnLst>
                        <p:par>
                          <p:cTn id="115" fill="hold">
                            <p:stCondLst>
                              <p:cond delay="0"/>
                            </p:stCondLst>
                            <p:childTnLst>
                              <p:par>
                                <p:cTn id="116" presetID="18" presetClass="entr" presetSubtype="6" fill="hold" nodeType="clickEffect">
                                  <p:stCondLst>
                                    <p:cond delay="0"/>
                                  </p:stCondLst>
                                  <p:childTnLst>
                                    <p:set>
                                      <p:cBhvr>
                                        <p:cTn id="117" dur="1" fill="hold">
                                          <p:stCondLst>
                                            <p:cond delay="0"/>
                                          </p:stCondLst>
                                        </p:cTn>
                                        <p:tgtEl>
                                          <p:spTgt spid="16426"/>
                                        </p:tgtEl>
                                        <p:attrNameLst>
                                          <p:attrName>style.visibility</p:attrName>
                                        </p:attrNameLst>
                                      </p:cBhvr>
                                      <p:to>
                                        <p:strVal val="visible"/>
                                      </p:to>
                                    </p:set>
                                    <p:animEffect transition="in" filter="strips(downRight)">
                                      <p:cBhvr>
                                        <p:cTn id="118" dur="500"/>
                                        <p:tgtEl>
                                          <p:spTgt spid="16426"/>
                                        </p:tgtEl>
                                      </p:cBhvr>
                                    </p:animEffect>
                                  </p:childTnLst>
                                </p:cTn>
                              </p:par>
                            </p:childTnLst>
                          </p:cTn>
                        </p:par>
                      </p:childTnLst>
                    </p:cTn>
                  </p:par>
                  <p:par>
                    <p:cTn id="119" fill="hold">
                      <p:stCondLst>
                        <p:cond delay="indefinite"/>
                      </p:stCondLst>
                      <p:childTnLst>
                        <p:par>
                          <p:cTn id="120" fill="hold">
                            <p:stCondLst>
                              <p:cond delay="0"/>
                            </p:stCondLst>
                            <p:childTnLst>
                              <p:par>
                                <p:cTn id="121" presetID="18" presetClass="entr" presetSubtype="6" fill="hold" nodeType="clickEffect">
                                  <p:stCondLst>
                                    <p:cond delay="0"/>
                                  </p:stCondLst>
                                  <p:childTnLst>
                                    <p:set>
                                      <p:cBhvr>
                                        <p:cTn id="122" dur="1" fill="hold">
                                          <p:stCondLst>
                                            <p:cond delay="0"/>
                                          </p:stCondLst>
                                        </p:cTn>
                                        <p:tgtEl>
                                          <p:spTgt spid="16427"/>
                                        </p:tgtEl>
                                        <p:attrNameLst>
                                          <p:attrName>style.visibility</p:attrName>
                                        </p:attrNameLst>
                                      </p:cBhvr>
                                      <p:to>
                                        <p:strVal val="visible"/>
                                      </p:to>
                                    </p:set>
                                    <p:animEffect transition="in" filter="strips(downRight)">
                                      <p:cBhvr>
                                        <p:cTn id="123" dur="500"/>
                                        <p:tgtEl>
                                          <p:spTgt spid="1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6" grpId="0" autoUpdateAnimBg="0" build="allAtOnce"/>
      <p:bldP spid="48147" grpId="0" autoUpdateAnimBg="0"/>
      <p:bldP spid="16410" grpId="0"/>
      <p:bldP spid="16411" grpId="0"/>
      <p:bldP spid="16412" grpId="0"/>
      <p:bldP spid="16413" grpId="0"/>
      <p:bldP spid="16414" grpId="0"/>
      <p:bldP spid="16415" grpId="0"/>
      <p:bldP spid="16416" grpId="0"/>
      <p:bldP spid="16419" grpId="0"/>
      <p:bldP spid="16422" grpId="0"/>
      <p:bldP spid="1642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6"/>
          <p:cNvSpPr>
            <a:spLocks noGrp="1" noChangeArrowheads="1"/>
          </p:cNvSpPr>
          <p:nvPr>
            <p:ph type="sldNum" sz="quarter" idx="12"/>
          </p:nvPr>
        </p:nvSpPr>
        <p:spPr/>
        <p:txBody>
          <a:bodyPr/>
          <a:lstStyle/>
          <a:p>
            <a:pPr>
              <a:defRPr/>
            </a:pPr>
            <a:fld id="{CBA034F0-4A86-4389-ACF6-9EB06862B2AA}" type="slidenum">
              <a:rPr lang="zh-CN" altLang="en-US"/>
            </a:fld>
            <a:endParaRPr lang="en-US" altLang="zh-CN"/>
          </a:p>
        </p:txBody>
      </p:sp>
      <p:sp>
        <p:nvSpPr>
          <p:cNvPr id="87042" name="Rectangle 2"/>
          <p:cNvSpPr>
            <a:spLocks noGrp="1" noChangeArrowheads="1"/>
          </p:cNvSpPr>
          <p:nvPr>
            <p:ph type="title" idx="4294967295"/>
          </p:nvPr>
        </p:nvSpPr>
        <p:spPr>
          <a:xfrm>
            <a:off x="714375" y="333375"/>
            <a:ext cx="7772400" cy="1104900"/>
          </a:xfrm>
        </p:spPr>
        <p:txBody>
          <a:bodyPr lIns="92075" tIns="46038" rIns="92075" bIns="46038"/>
          <a:lstStyle/>
          <a:p>
            <a:pPr algn="l" eaLnBrk="1" hangingPunct="1"/>
            <a:r>
              <a:rPr lang="zh-CN" altLang="en-US" sz="3200" b="1" dirty="0">
                <a:solidFill>
                  <a:srgbClr val="FF0000"/>
                </a:solidFill>
              </a:rPr>
              <a:t>四</a:t>
            </a:r>
            <a:r>
              <a:rPr lang="zh-CN" altLang="en-US" sz="3200" b="1" dirty="0" smtClean="0">
                <a:solidFill>
                  <a:srgbClr val="FF0000"/>
                </a:solidFill>
              </a:rPr>
              <a:t>、两类约束的概念</a:t>
            </a:r>
            <a:r>
              <a:rPr lang="zh-CN" altLang="en-US" sz="4000" b="1" dirty="0" smtClean="0">
                <a:solidFill>
                  <a:srgbClr val="FF0000"/>
                </a:solidFill>
              </a:rPr>
              <a:t>：</a:t>
            </a:r>
            <a:endParaRPr lang="zh-CN" altLang="en-US" sz="3200" b="1" dirty="0" smtClean="0">
              <a:solidFill>
                <a:srgbClr val="FF0000"/>
              </a:solidFill>
              <a:ea typeface="楷体_GB2312" pitchFamily="49" charset="-122"/>
            </a:endParaRPr>
          </a:p>
        </p:txBody>
      </p:sp>
      <p:sp>
        <p:nvSpPr>
          <p:cNvPr id="33795" name="Rectangle 3"/>
          <p:cNvSpPr>
            <a:spLocks noGrp="1" noChangeArrowheads="1"/>
          </p:cNvSpPr>
          <p:nvPr>
            <p:ph type="body" idx="4294967295"/>
          </p:nvPr>
        </p:nvSpPr>
        <p:spPr>
          <a:xfrm>
            <a:off x="500063" y="1484313"/>
            <a:ext cx="8286750" cy="1316037"/>
          </a:xfrm>
        </p:spPr>
        <p:txBody>
          <a:bodyPr lIns="92075" tIns="46038" rIns="92075" bIns="46038"/>
          <a:lstStyle/>
          <a:p>
            <a:pPr marL="0" indent="0" algn="ctr" eaLnBrk="1" hangingPunct="1">
              <a:lnSpc>
                <a:spcPct val="130000"/>
              </a:lnSpc>
              <a:spcBef>
                <a:spcPct val="0"/>
              </a:spcBef>
              <a:buFontTx/>
              <a:buNone/>
            </a:pPr>
            <a:r>
              <a:rPr lang="zh-CN" altLang="en-US" sz="2800" b="1" smtClean="0">
                <a:solidFill>
                  <a:srgbClr val="660033"/>
                </a:solidFill>
                <a:ea typeface="楷体_GB2312" pitchFamily="49" charset="-122"/>
              </a:rPr>
              <a:t>      （</a:t>
            </a:r>
            <a:r>
              <a:rPr lang="en-US" altLang="zh-CN" sz="2800" b="1" smtClean="0">
                <a:solidFill>
                  <a:srgbClr val="660033"/>
                </a:solidFill>
                <a:ea typeface="楷体_GB2312" pitchFamily="49" charset="-122"/>
              </a:rPr>
              <a:t>1</a:t>
            </a:r>
            <a:r>
              <a:rPr lang="zh-CN" altLang="en-US" sz="2800" b="1" smtClean="0">
                <a:solidFill>
                  <a:srgbClr val="660033"/>
                </a:solidFill>
                <a:ea typeface="楷体_GB2312" pitchFamily="49" charset="-122"/>
              </a:rPr>
              <a:t>） 拓扑约束（</a:t>
            </a:r>
            <a:r>
              <a:rPr lang="en-US" altLang="zh-CN" sz="2800" b="1" smtClean="0">
                <a:solidFill>
                  <a:srgbClr val="660033"/>
                </a:solidFill>
                <a:ea typeface="楷体_GB2312" pitchFamily="49" charset="-122"/>
              </a:rPr>
              <a:t>KCL</a:t>
            </a:r>
            <a:r>
              <a:rPr lang="zh-CN" altLang="en-US" sz="2800" b="1" smtClean="0">
                <a:solidFill>
                  <a:srgbClr val="660033"/>
                </a:solidFill>
                <a:ea typeface="楷体_GB2312" pitchFamily="49" charset="-122"/>
              </a:rPr>
              <a:t>，</a:t>
            </a:r>
            <a:r>
              <a:rPr lang="en-US" altLang="zh-CN" sz="2800" b="1" smtClean="0">
                <a:solidFill>
                  <a:srgbClr val="660033"/>
                </a:solidFill>
                <a:ea typeface="楷体_GB2312" pitchFamily="49" charset="-122"/>
              </a:rPr>
              <a:t>KVL</a:t>
            </a:r>
            <a:r>
              <a:rPr lang="zh-CN" altLang="en-US" sz="2800" b="1" smtClean="0">
                <a:solidFill>
                  <a:srgbClr val="660033"/>
                </a:solidFill>
                <a:ea typeface="楷体_GB2312" pitchFamily="49" charset="-122"/>
              </a:rPr>
              <a:t>）：</a:t>
            </a:r>
            <a:r>
              <a:rPr lang="zh-CN" altLang="en-US" sz="2800" b="1" smtClean="0">
                <a:solidFill>
                  <a:srgbClr val="0000FF"/>
                </a:solidFill>
                <a:ea typeface="楷体_GB2312" pitchFamily="49" charset="-122"/>
              </a:rPr>
              <a:t>与电路支路性质无关，只取决于电路的连接结构</a:t>
            </a:r>
            <a:r>
              <a:rPr lang="zh-CN" altLang="en-US" sz="2800" b="1" smtClean="0">
                <a:solidFill>
                  <a:srgbClr val="660033"/>
                </a:solidFill>
                <a:ea typeface="楷体_GB2312" pitchFamily="49" charset="-122"/>
              </a:rPr>
              <a:t>（结构约束）</a:t>
            </a:r>
            <a:r>
              <a:rPr lang="zh-CN" altLang="en-US" sz="2800" b="1" smtClean="0">
                <a:solidFill>
                  <a:srgbClr val="0000FF"/>
                </a:solidFill>
                <a:ea typeface="楷体_GB2312" pitchFamily="49" charset="-122"/>
              </a:rPr>
              <a:t>。</a:t>
            </a:r>
            <a:endParaRPr lang="zh-CN" altLang="en-US" sz="2800" b="1" smtClean="0">
              <a:solidFill>
                <a:srgbClr val="0000FF"/>
              </a:solidFill>
              <a:ea typeface="楷体_GB2312" pitchFamily="49" charset="-122"/>
            </a:endParaRPr>
          </a:p>
        </p:txBody>
      </p:sp>
      <p:sp>
        <p:nvSpPr>
          <p:cNvPr id="33796" name="Rectangle 4"/>
          <p:cNvSpPr>
            <a:spLocks noChangeArrowheads="1"/>
          </p:cNvSpPr>
          <p:nvPr/>
        </p:nvSpPr>
        <p:spPr bwMode="auto">
          <a:xfrm>
            <a:off x="500063" y="2928938"/>
            <a:ext cx="8215312" cy="1290637"/>
          </a:xfrm>
          <a:prstGeom prst="rect">
            <a:avLst/>
          </a:prstGeom>
          <a:noFill/>
          <a:ln w="9525">
            <a:noFill/>
            <a:miter lim="800000"/>
          </a:ln>
        </p:spPr>
        <p:txBody>
          <a:bodyPr lIns="92075" tIns="46038" rIns="92075" bIns="46038"/>
          <a:lstStyle/>
          <a:p>
            <a:pPr algn="l">
              <a:lnSpc>
                <a:spcPct val="130000"/>
              </a:lnSpc>
              <a:buFont typeface="Monotype Sorts" pitchFamily="2" charset="2"/>
              <a:buNone/>
            </a:pPr>
            <a:r>
              <a:rPr kumimoji="1" lang="zh-CN" altLang="en-US" sz="2800">
                <a:solidFill>
                  <a:srgbClr val="660033"/>
                </a:solidFill>
                <a:ea typeface="楷体_GB2312" pitchFamily="49" charset="-122"/>
              </a:rPr>
              <a:t>     （</a:t>
            </a:r>
            <a:r>
              <a:rPr kumimoji="1" lang="en-US" altLang="zh-CN" sz="2800">
                <a:solidFill>
                  <a:srgbClr val="660033"/>
                </a:solidFill>
                <a:ea typeface="楷体_GB2312" pitchFamily="49" charset="-122"/>
              </a:rPr>
              <a:t>2</a:t>
            </a:r>
            <a:r>
              <a:rPr kumimoji="1" lang="zh-CN" altLang="en-US" sz="2800">
                <a:solidFill>
                  <a:srgbClr val="660033"/>
                </a:solidFill>
                <a:ea typeface="楷体_GB2312" pitchFamily="49" charset="-122"/>
              </a:rPr>
              <a:t>） 支路约束（支路</a:t>
            </a:r>
            <a:r>
              <a:rPr kumimoji="1" lang="en-US" altLang="zh-CN" sz="2800">
                <a:solidFill>
                  <a:srgbClr val="660033"/>
                </a:solidFill>
                <a:ea typeface="楷体_GB2312" pitchFamily="49" charset="-122"/>
              </a:rPr>
              <a:t>VAR)</a:t>
            </a:r>
            <a:r>
              <a:rPr kumimoji="1" lang="zh-CN" altLang="en-US" sz="2800">
                <a:solidFill>
                  <a:srgbClr val="660033"/>
                </a:solidFill>
                <a:ea typeface="楷体_GB2312" pitchFamily="49" charset="-122"/>
              </a:rPr>
              <a:t>：</a:t>
            </a:r>
            <a:r>
              <a:rPr kumimoji="1" lang="zh-CN" altLang="en-US" sz="2800">
                <a:solidFill>
                  <a:srgbClr val="0000FF"/>
                </a:solidFill>
                <a:ea typeface="楷体_GB2312" pitchFamily="49" charset="-122"/>
              </a:rPr>
              <a:t>取决于支路元件的性质</a:t>
            </a:r>
            <a:r>
              <a:rPr kumimoji="1" lang="zh-CN" altLang="en-US" sz="2800">
                <a:solidFill>
                  <a:srgbClr val="660033"/>
                </a:solidFill>
                <a:ea typeface="楷体_GB2312" pitchFamily="49" charset="-122"/>
              </a:rPr>
              <a:t>（元件约束）</a:t>
            </a:r>
            <a:r>
              <a:rPr kumimoji="1" lang="zh-CN" altLang="en-US" sz="2800">
                <a:solidFill>
                  <a:srgbClr val="0000FF"/>
                </a:solidFill>
                <a:ea typeface="楷体_GB2312" pitchFamily="49" charset="-122"/>
              </a:rPr>
              <a:t>。</a:t>
            </a:r>
            <a:endParaRPr kumimoji="1" lang="zh-CN" altLang="en-US" sz="2800">
              <a:solidFill>
                <a:srgbClr val="0000FF"/>
              </a:solidFill>
              <a:ea typeface="楷体_GB2312" pitchFamily="49" charset="-122"/>
            </a:endParaRPr>
          </a:p>
        </p:txBody>
      </p:sp>
      <p:sp>
        <p:nvSpPr>
          <p:cNvPr id="33799" name="Text Box 7"/>
          <p:cNvSpPr txBox="1">
            <a:spLocks noChangeArrowheads="1"/>
          </p:cNvSpPr>
          <p:nvPr/>
        </p:nvSpPr>
        <p:spPr bwMode="auto">
          <a:xfrm>
            <a:off x="688752" y="4973112"/>
            <a:ext cx="8109285" cy="1397834"/>
          </a:xfrm>
          <a:prstGeom prst="rect">
            <a:avLst/>
          </a:prstGeom>
          <a:blipFill>
            <a:blip r:embed="rId1" cstate="print"/>
            <a:tile tx="0" ty="0" sx="100000" sy="100000" flip="none" algn="tl"/>
          </a:blipFill>
          <a:ln w="9525">
            <a:noFill/>
            <a:miter lim="800000"/>
          </a:ln>
          <a:effectLst>
            <a:glow rad="139700">
              <a:schemeClr val="accent4">
                <a:satMod val="175000"/>
                <a:alpha val="40000"/>
              </a:schemeClr>
            </a:glow>
          </a:effectLst>
        </p:spPr>
        <p:txBody>
          <a:bodyPr>
            <a:spAutoFit/>
          </a:bodyPr>
          <a:lstStyle/>
          <a:p>
            <a:pPr algn="l">
              <a:lnSpc>
                <a:spcPct val="130000"/>
              </a:lnSpc>
              <a:defRPr/>
            </a:pPr>
            <a:r>
              <a:rPr kumimoji="1" lang="zh-CN" altLang="en-US" sz="2800">
                <a:solidFill>
                  <a:srgbClr val="003300"/>
                </a:solidFill>
                <a:latin typeface="楷体_GB2312" pitchFamily="49" charset="-122"/>
                <a:ea typeface="楷体_GB2312" pitchFamily="49" charset="-122"/>
              </a:rPr>
              <a:t>  利用</a:t>
            </a:r>
            <a:r>
              <a:rPr lang="zh-CN" altLang="en-US" sz="2800">
                <a:solidFill>
                  <a:srgbClr val="0000FF"/>
                </a:solidFill>
                <a:ea typeface="楷体_GB2312" pitchFamily="49" charset="-122"/>
              </a:rPr>
              <a:t>两类约束</a:t>
            </a:r>
            <a:r>
              <a:rPr kumimoji="1" lang="zh-CN" altLang="en-US" sz="2800">
                <a:solidFill>
                  <a:srgbClr val="003300"/>
                </a:solidFill>
                <a:latin typeface="楷体_GB2312" pitchFamily="49" charset="-122"/>
                <a:ea typeface="楷体_GB2312" pitchFamily="49" charset="-122"/>
              </a:rPr>
              <a:t>可以直接列写电路方程求解电路。因此</a:t>
            </a:r>
            <a:r>
              <a:rPr kumimoji="1" lang="en-US" altLang="zh-CN" sz="2800">
                <a:solidFill>
                  <a:srgbClr val="003300"/>
                </a:solidFill>
                <a:latin typeface="楷体_GB2312" pitchFamily="49" charset="-122"/>
                <a:ea typeface="楷体_GB2312" pitchFamily="49" charset="-122"/>
              </a:rPr>
              <a:t>,</a:t>
            </a:r>
            <a:r>
              <a:rPr kumimoji="1" lang="zh-CN" altLang="en-US" sz="2800">
                <a:solidFill>
                  <a:srgbClr val="003300"/>
                </a:solidFill>
                <a:latin typeface="楷体_GB2312" pitchFamily="49" charset="-122"/>
                <a:ea typeface="楷体_GB2312" pitchFamily="49" charset="-122"/>
              </a:rPr>
              <a:t>这两类约束是电路分析的</a:t>
            </a:r>
            <a:r>
              <a:rPr kumimoji="1" lang="zh-CN" altLang="en-US" sz="2800">
                <a:solidFill>
                  <a:srgbClr val="0000FF"/>
                </a:solidFill>
                <a:latin typeface="楷体_GB2312" pitchFamily="49" charset="-122"/>
                <a:ea typeface="楷体_GB2312" pitchFamily="49" charset="-122"/>
              </a:rPr>
              <a:t>基本依据</a:t>
            </a:r>
            <a:r>
              <a:rPr kumimoji="1" lang="zh-CN" altLang="en-US" sz="2800">
                <a:solidFill>
                  <a:srgbClr val="003300"/>
                </a:solidFill>
                <a:latin typeface="楷体_GB2312" pitchFamily="49" charset="-122"/>
                <a:ea typeface="楷体_GB2312" pitchFamily="49" charset="-122"/>
              </a:rPr>
              <a:t>。</a:t>
            </a:r>
            <a:endParaRPr kumimoji="1" lang="zh-CN" altLang="en-US" sz="2800" b="0">
              <a:latin typeface="楷体_GB2312" pitchFamily="49" charset="-122"/>
              <a:ea typeface="楷体_GB2312" pitchFamily="49" charset="-122"/>
            </a:endParaRPr>
          </a:p>
        </p:txBody>
      </p:sp>
      <p:sp>
        <p:nvSpPr>
          <p:cNvPr id="13" name="圆角矩形标注 12"/>
          <p:cNvSpPr/>
          <p:nvPr/>
        </p:nvSpPr>
        <p:spPr bwMode="auto">
          <a:xfrm>
            <a:off x="2362952" y="2928934"/>
            <a:ext cx="6368971" cy="928694"/>
          </a:xfrm>
          <a:prstGeom prst="wedgeRoundRectCallout">
            <a:avLst>
              <a:gd name="adj1" fmla="val 589"/>
              <a:gd name="adj2" fmla="val -72710"/>
              <a:gd name="adj3" fmla="val 16667"/>
            </a:avLst>
          </a:prstGeom>
          <a:blipFill>
            <a:blip r:embed="rId1" cstate="print"/>
            <a:tile tx="0" ty="0" sx="100000" sy="100000" flip="none" algn="tl"/>
          </a:blipFill>
          <a:ln w="9525" cap="flat" cmpd="sng" algn="ctr">
            <a:noFill/>
            <a:prstDash val="solid"/>
            <a:round/>
            <a:headEnd type="none" w="med" len="med"/>
            <a:tailEnd type="none" w="med" len="med"/>
          </a:ln>
          <a:effectLst>
            <a:glow rad="139700">
              <a:schemeClr val="accent4">
                <a:satMod val="175000"/>
                <a:alpha val="40000"/>
              </a:schemeClr>
            </a:glow>
          </a:effectLst>
        </p:spPr>
        <p:txBody>
          <a:bodyPr lIns="92075" tIns="46038" rIns="92075" bIns="46038" anchor="ctr"/>
          <a:lstStyle/>
          <a:p>
            <a:pPr algn="l">
              <a:spcAft>
                <a:spcPts val="600"/>
              </a:spcAft>
            </a:pPr>
            <a:r>
              <a:rPr lang="zh-CN" altLang="en-US" sz="2000">
                <a:latin typeface="楷体_GB2312" pitchFamily="49" charset="-122"/>
                <a:ea typeface="楷体_GB2312" pitchFamily="49" charset="-122"/>
              </a:rPr>
              <a:t>   只要把电路元件按照一定的方式连接在一起，则，</a:t>
            </a:r>
            <a:endParaRPr lang="en-US" altLang="zh-CN" sz="2000">
              <a:latin typeface="楷体_GB2312" pitchFamily="49" charset="-122"/>
              <a:ea typeface="楷体_GB2312" pitchFamily="49" charset="-122"/>
            </a:endParaRPr>
          </a:p>
          <a:p>
            <a:pPr algn="l">
              <a:spcAft>
                <a:spcPts val="600"/>
              </a:spcAft>
            </a:pPr>
            <a:r>
              <a:rPr lang="zh-CN" altLang="en-US" sz="2000">
                <a:latin typeface="楷体_GB2312" pitchFamily="49" charset="-122"/>
                <a:ea typeface="楷体_GB2312" pitchFamily="49" charset="-122"/>
              </a:rPr>
              <a:t>节点处必符合</a:t>
            </a:r>
            <a:r>
              <a:rPr lang="en-US" altLang="zh-CN" sz="2000">
                <a:latin typeface="楷体_GB2312" pitchFamily="49" charset="-122"/>
                <a:ea typeface="楷体_GB2312" pitchFamily="49" charset="-122"/>
              </a:rPr>
              <a:t>KCL</a:t>
            </a:r>
            <a:r>
              <a:rPr lang="zh-CN" altLang="en-US" sz="2000">
                <a:latin typeface="楷体_GB2312" pitchFamily="49" charset="-122"/>
                <a:ea typeface="楷体_GB2312" pitchFamily="49" charset="-122"/>
              </a:rPr>
              <a:t>，回路必符合</a:t>
            </a:r>
            <a:r>
              <a:rPr lang="en-US" altLang="zh-CN" sz="2000">
                <a:latin typeface="楷体_GB2312" pitchFamily="49" charset="-122"/>
                <a:ea typeface="楷体_GB2312" pitchFamily="49" charset="-122"/>
              </a:rPr>
              <a:t>KVL</a:t>
            </a:r>
            <a:r>
              <a:rPr lang="zh-CN" altLang="en-US" sz="2000">
                <a:latin typeface="楷体_GB2312" pitchFamily="49" charset="-122"/>
                <a:ea typeface="楷体_GB2312" pitchFamily="49" charset="-122"/>
              </a:rPr>
              <a:t>。</a:t>
            </a:r>
            <a:endParaRPr lang="zh-CN" altLang="en-US" sz="2000">
              <a:latin typeface="楷体_GB2312" pitchFamily="49" charset="-122"/>
              <a:ea typeface="楷体_GB2312" pitchFamily="49" charset="-122"/>
            </a:endParaRPr>
          </a:p>
        </p:txBody>
      </p:sp>
      <p:sp>
        <p:nvSpPr>
          <p:cNvPr id="14" name="椭圆 41"/>
          <p:cNvSpPr>
            <a:spLocks noChangeArrowheads="1"/>
          </p:cNvSpPr>
          <p:nvPr/>
        </p:nvSpPr>
        <p:spPr bwMode="auto">
          <a:xfrm>
            <a:off x="4572000" y="2143125"/>
            <a:ext cx="1643063" cy="500063"/>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15" name="椭圆 41"/>
          <p:cNvSpPr>
            <a:spLocks noChangeArrowheads="1"/>
          </p:cNvSpPr>
          <p:nvPr/>
        </p:nvSpPr>
        <p:spPr bwMode="auto">
          <a:xfrm>
            <a:off x="6786563" y="3000375"/>
            <a:ext cx="1571625" cy="500063"/>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16" name="圆角矩形标注 15"/>
          <p:cNvSpPr/>
          <p:nvPr/>
        </p:nvSpPr>
        <p:spPr bwMode="auto">
          <a:xfrm>
            <a:off x="2513459" y="3786190"/>
            <a:ext cx="6291854" cy="928694"/>
          </a:xfrm>
          <a:prstGeom prst="wedgeRoundRectCallout">
            <a:avLst>
              <a:gd name="adj1" fmla="val 32010"/>
              <a:gd name="adj2" fmla="val -74077"/>
              <a:gd name="adj3" fmla="val 16667"/>
            </a:avLst>
          </a:prstGeom>
          <a:blipFill>
            <a:blip r:embed="rId1" cstate="print"/>
            <a:tile tx="0" ty="0" sx="100000" sy="100000" flip="none" algn="tl"/>
          </a:blipFill>
          <a:ln w="9525" cap="flat" cmpd="sng" algn="ctr">
            <a:noFill/>
            <a:prstDash val="solid"/>
            <a:round/>
            <a:headEnd type="none" w="med" len="med"/>
            <a:tailEnd type="none" w="med" len="med"/>
          </a:ln>
          <a:effectLst>
            <a:glow rad="139700">
              <a:schemeClr val="accent4">
                <a:satMod val="175000"/>
                <a:alpha val="40000"/>
              </a:schemeClr>
            </a:glow>
          </a:effectLst>
        </p:spPr>
        <p:txBody>
          <a:bodyPr lIns="92075" tIns="46038" rIns="92075" bIns="46038" anchor="ctr"/>
          <a:lstStyle/>
          <a:p>
            <a:pPr algn="l">
              <a:spcAft>
                <a:spcPts val="600"/>
              </a:spcAft>
            </a:pPr>
            <a:r>
              <a:rPr lang="zh-CN" altLang="en-US" sz="2000">
                <a:latin typeface="楷体_GB2312" pitchFamily="49" charset="-122"/>
                <a:ea typeface="楷体_GB2312" pitchFamily="49" charset="-122"/>
              </a:rPr>
              <a:t>   支路元件为电阻，则，伏安关系必符合欧姆定律；（电感、电容</a:t>
            </a:r>
            <a:r>
              <a:rPr lang="en-US" altLang="zh-CN" sz="2000">
                <a:latin typeface="方正姚体" panose="02010601030101010101" charset="-122"/>
                <a:ea typeface="楷体_GB2312" pitchFamily="49" charset="-122"/>
              </a:rPr>
              <a:t>……</a:t>
            </a:r>
            <a:r>
              <a:rPr lang="en-US" altLang="zh-CN" sz="2000">
                <a:latin typeface="楷体_GB2312" pitchFamily="49" charset="-122"/>
                <a:ea typeface="楷体_GB2312" pitchFamily="49" charset="-122"/>
              </a:rPr>
              <a:t> </a:t>
            </a:r>
            <a:r>
              <a:rPr lang="zh-CN" altLang="en-US" sz="2000">
                <a:latin typeface="楷体_GB2312" pitchFamily="49" charset="-122"/>
                <a:ea typeface="楷体_GB2312" pitchFamily="49" charset="-122"/>
              </a:rPr>
              <a:t>）</a:t>
            </a:r>
            <a:endParaRPr lang="en-US" altLang="zh-CN" sz="200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796">
                                            <p:txEl>
                                              <p:pRg st="0" end="0"/>
                                            </p:txEl>
                                          </p:spTgt>
                                        </p:tgtEl>
                                        <p:attrNameLst>
                                          <p:attrName>style.visibility</p:attrName>
                                        </p:attrNameLst>
                                      </p:cBhvr>
                                      <p:to>
                                        <p:strVal val="visible"/>
                                      </p:to>
                                    </p:set>
                                    <p:animEffect transition="in" filter="blinds(horizontal)">
                                      <p:cBhvr>
                                        <p:cTn id="20" dur="500"/>
                                        <p:tgtEl>
                                          <p:spTgt spid="3379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6" presetID="22" presetClass="entr" presetSubtype="1"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3799"/>
                                        </p:tgtEl>
                                        <p:attrNameLst>
                                          <p:attrName>style.visibility</p:attrName>
                                        </p:attrNameLst>
                                      </p:cBhvr>
                                      <p:to>
                                        <p:strVal val="visible"/>
                                      </p:to>
                                    </p:set>
                                    <p:animEffect transition="in" filter="box(in)">
                                      <p:cBhvr>
                                        <p:cTn id="33"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build="p"/>
      <p:bldP spid="33796" grpId="0" autoUpdateAnimBg="0" build="p"/>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a:spLocks noGrp="1" noChangeArrowheads="1"/>
          </p:cNvSpPr>
          <p:nvPr>
            <p:ph type="sldNum" sz="quarter" idx="12"/>
          </p:nvPr>
        </p:nvSpPr>
        <p:spPr/>
        <p:txBody>
          <a:bodyPr/>
          <a:lstStyle/>
          <a:p>
            <a:pPr>
              <a:defRPr/>
            </a:pPr>
            <a:fld id="{226D85EB-4950-4B2F-B2FD-64717C131431}" type="slidenum">
              <a:rPr lang="zh-CN" altLang="en-US"/>
            </a:fld>
            <a:endParaRPr lang="en-US" altLang="zh-CN"/>
          </a:p>
        </p:txBody>
      </p:sp>
      <p:sp>
        <p:nvSpPr>
          <p:cNvPr id="30723" name="Rectangle 2"/>
          <p:cNvSpPr>
            <a:spLocks noGrp="1" noChangeArrowheads="1"/>
          </p:cNvSpPr>
          <p:nvPr>
            <p:ph type="title" idx="4294967295"/>
          </p:nvPr>
        </p:nvSpPr>
        <p:spPr>
          <a:xfrm>
            <a:off x="571472" y="642918"/>
            <a:ext cx="1150937" cy="376238"/>
          </a:xfrm>
        </p:spPr>
        <p:txBody>
          <a:bodyPr lIns="92075" tIns="46038" rIns="92075" bIns="46038"/>
          <a:lstStyle/>
          <a:p>
            <a:pPr algn="l" eaLnBrk="1" hangingPunct="1"/>
            <a:r>
              <a:rPr lang="zh-CN" altLang="en-US" sz="2800" b="1" dirty="0" smtClean="0">
                <a:solidFill>
                  <a:srgbClr val="FF0000"/>
                </a:solidFill>
              </a:rPr>
              <a:t>例</a:t>
            </a:r>
            <a:r>
              <a:rPr lang="en-US" altLang="zh-CN" sz="2800" b="1" dirty="0" smtClean="0">
                <a:solidFill>
                  <a:srgbClr val="FF0000"/>
                </a:solidFill>
              </a:rPr>
              <a:t>1</a:t>
            </a:r>
            <a:r>
              <a:rPr lang="zh-CN" altLang="en-US" sz="2800" dirty="0" smtClean="0">
                <a:solidFill>
                  <a:srgbClr val="FF0000"/>
                </a:solidFill>
              </a:rPr>
              <a:t>：</a:t>
            </a:r>
            <a:endParaRPr lang="zh-CN" altLang="en-US" sz="2800" dirty="0" smtClean="0">
              <a:solidFill>
                <a:srgbClr val="FF0000"/>
              </a:solidFill>
            </a:endParaRPr>
          </a:p>
        </p:txBody>
      </p:sp>
      <p:sp>
        <p:nvSpPr>
          <p:cNvPr id="30724" name="Rectangle 3"/>
          <p:cNvSpPr>
            <a:spLocks noGrp="1" noChangeArrowheads="1"/>
          </p:cNvSpPr>
          <p:nvPr>
            <p:ph type="body" idx="4294967295"/>
          </p:nvPr>
        </p:nvSpPr>
        <p:spPr>
          <a:xfrm>
            <a:off x="1116013" y="668338"/>
            <a:ext cx="6597650" cy="457200"/>
          </a:xfrm>
        </p:spPr>
        <p:txBody>
          <a:bodyPr lIns="92075" tIns="46038" rIns="92075" bIns="46038"/>
          <a:lstStyle/>
          <a:p>
            <a:pPr eaLnBrk="1" hangingPunct="1">
              <a:lnSpc>
                <a:spcPct val="80000"/>
              </a:lnSpc>
              <a:buFont typeface="Monotype Sorts" pitchFamily="2" charset="2"/>
              <a:buChar char=" "/>
            </a:pPr>
            <a:r>
              <a:rPr lang="zh-CN" altLang="en-US" sz="2800" b="1" dirty="0" smtClean="0">
                <a:solidFill>
                  <a:srgbClr val="003300"/>
                </a:solidFill>
                <a:latin typeface="宋体" panose="02010600030101010101" pitchFamily="2" charset="-122"/>
              </a:rPr>
              <a:t>图示电路，求电压</a:t>
            </a:r>
            <a:r>
              <a:rPr lang="en-US" altLang="zh-CN" sz="2800" b="1" dirty="0" smtClean="0">
                <a:solidFill>
                  <a:srgbClr val="003300"/>
                </a:solidFill>
                <a:latin typeface="宋体" panose="02010600030101010101" pitchFamily="2" charset="-122"/>
              </a:rPr>
              <a:t>u</a:t>
            </a:r>
            <a:r>
              <a:rPr lang="zh-CN" altLang="en-US" sz="2800" b="1" dirty="0" smtClean="0">
                <a:solidFill>
                  <a:srgbClr val="003300"/>
                </a:solidFill>
                <a:latin typeface="宋体" panose="02010600030101010101" pitchFamily="2" charset="-122"/>
              </a:rPr>
              <a:t>、电流</a:t>
            </a:r>
            <a:r>
              <a:rPr lang="en-US" altLang="zh-CN" sz="2800" b="1" dirty="0" smtClean="0">
                <a:solidFill>
                  <a:srgbClr val="003300"/>
                </a:solidFill>
                <a:latin typeface="宋体" panose="02010600030101010101" pitchFamily="2" charset="-122"/>
              </a:rPr>
              <a:t>I</a:t>
            </a:r>
            <a:r>
              <a:rPr lang="en-US" altLang="zh-CN" sz="2800" b="1" baseline="-25000" dirty="0" smtClean="0">
                <a:solidFill>
                  <a:srgbClr val="003300"/>
                </a:solidFill>
                <a:latin typeface="宋体" panose="02010600030101010101" pitchFamily="2" charset="-122"/>
              </a:rPr>
              <a:t>1</a:t>
            </a:r>
            <a:r>
              <a:rPr lang="zh-CN" altLang="en-US" sz="2800" b="1" dirty="0" smtClean="0">
                <a:solidFill>
                  <a:srgbClr val="003300"/>
                </a:solidFill>
                <a:latin typeface="宋体" panose="02010600030101010101" pitchFamily="2" charset="-122"/>
              </a:rPr>
              <a:t>和电阻</a:t>
            </a:r>
            <a:r>
              <a:rPr lang="en-US" altLang="zh-CN" sz="2800" b="1" dirty="0" smtClean="0">
                <a:solidFill>
                  <a:srgbClr val="003300"/>
                </a:solidFill>
                <a:latin typeface="宋体" panose="02010600030101010101" pitchFamily="2" charset="-122"/>
              </a:rPr>
              <a:t>R</a:t>
            </a:r>
            <a:r>
              <a:rPr lang="zh-CN" altLang="en-US" sz="2800" b="1" dirty="0" smtClean="0">
                <a:solidFill>
                  <a:srgbClr val="003300"/>
                </a:solidFill>
                <a:latin typeface="宋体" panose="02010600030101010101" pitchFamily="2" charset="-122"/>
              </a:rPr>
              <a:t>。</a:t>
            </a:r>
            <a:endParaRPr lang="zh-CN" altLang="en-US" sz="2800" dirty="0" smtClean="0">
              <a:latin typeface="宋体" panose="02010600030101010101" pitchFamily="2" charset="-122"/>
            </a:endParaRPr>
          </a:p>
        </p:txBody>
      </p:sp>
      <p:graphicFrame>
        <p:nvGraphicFramePr>
          <p:cNvPr id="30722" name="Object 5"/>
          <p:cNvGraphicFramePr>
            <a:graphicFrameLocks noChangeAspect="1"/>
          </p:cNvGraphicFramePr>
          <p:nvPr/>
        </p:nvGraphicFramePr>
        <p:xfrm>
          <a:off x="3708400" y="1268413"/>
          <a:ext cx="5219700" cy="2736850"/>
        </p:xfrm>
        <a:graphic>
          <a:graphicData uri="http://schemas.openxmlformats.org/presentationml/2006/ole">
            <mc:AlternateContent xmlns:mc="http://schemas.openxmlformats.org/markup-compatibility/2006">
              <mc:Choice xmlns:v="urn:schemas-microsoft-com:vml" Requires="v">
                <p:oleObj spid="_x0000_s30742" name="BMP 图象" r:id="rId1" imgW="5128260" imgH="2270760" progId="PBrush">
                  <p:embed/>
                </p:oleObj>
              </mc:Choice>
              <mc:Fallback>
                <p:oleObj name="BMP 图象" r:id="rId1" imgW="5128260" imgH="2270760" progId="PBrush">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1268413"/>
                        <a:ext cx="52197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Text Box 6"/>
          <p:cNvSpPr txBox="1">
            <a:spLocks noChangeArrowheads="1"/>
          </p:cNvSpPr>
          <p:nvPr/>
        </p:nvSpPr>
        <p:spPr bwMode="auto">
          <a:xfrm>
            <a:off x="7451725" y="1412875"/>
            <a:ext cx="990600" cy="457200"/>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I</a:t>
            </a:r>
            <a:r>
              <a:rPr kumimoji="1" lang="en-US" altLang="zh-CN" baseline="-25000">
                <a:solidFill>
                  <a:srgbClr val="FF0000"/>
                </a:solidFill>
              </a:rPr>
              <a:t>1</a:t>
            </a:r>
            <a:endParaRPr kumimoji="1" lang="en-US" altLang="zh-CN" b="0">
              <a:solidFill>
                <a:srgbClr val="FF0000"/>
              </a:solidFill>
            </a:endParaRPr>
          </a:p>
        </p:txBody>
      </p:sp>
      <p:sp>
        <p:nvSpPr>
          <p:cNvPr id="30726" name="Text Box 8"/>
          <p:cNvSpPr txBox="1">
            <a:spLocks noChangeArrowheads="1"/>
          </p:cNvSpPr>
          <p:nvPr/>
        </p:nvSpPr>
        <p:spPr bwMode="auto">
          <a:xfrm>
            <a:off x="4500563" y="3860800"/>
            <a:ext cx="990600" cy="457200"/>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2</a:t>
            </a:r>
            <a:endParaRPr kumimoji="1" lang="en-US" altLang="zh-CN">
              <a:solidFill>
                <a:srgbClr val="003300"/>
              </a:solidFill>
            </a:endParaRPr>
          </a:p>
        </p:txBody>
      </p:sp>
      <p:sp>
        <p:nvSpPr>
          <p:cNvPr id="30727" name="Text Box 9"/>
          <p:cNvSpPr txBox="1">
            <a:spLocks noChangeArrowheads="1"/>
          </p:cNvSpPr>
          <p:nvPr/>
        </p:nvSpPr>
        <p:spPr bwMode="auto">
          <a:xfrm>
            <a:off x="6732588" y="1412875"/>
            <a:ext cx="685800" cy="457200"/>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3</a:t>
            </a:r>
            <a:endParaRPr kumimoji="1" lang="en-US" altLang="zh-CN">
              <a:solidFill>
                <a:srgbClr val="003300"/>
              </a:solidFill>
            </a:endParaRPr>
          </a:p>
        </p:txBody>
      </p:sp>
      <p:sp>
        <p:nvSpPr>
          <p:cNvPr id="30728" name="Text Box 10"/>
          <p:cNvSpPr txBox="1">
            <a:spLocks noChangeArrowheads="1"/>
          </p:cNvSpPr>
          <p:nvPr/>
        </p:nvSpPr>
        <p:spPr bwMode="auto">
          <a:xfrm>
            <a:off x="6804025" y="2060575"/>
            <a:ext cx="685800" cy="457200"/>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4</a:t>
            </a:r>
            <a:endParaRPr kumimoji="1" lang="en-US" altLang="zh-CN">
              <a:solidFill>
                <a:srgbClr val="003300"/>
              </a:solidFill>
            </a:endParaRPr>
          </a:p>
        </p:txBody>
      </p:sp>
      <p:sp>
        <p:nvSpPr>
          <p:cNvPr id="31755" name="Rectangle 11"/>
          <p:cNvSpPr>
            <a:spLocks noChangeArrowheads="1"/>
          </p:cNvSpPr>
          <p:nvPr/>
        </p:nvSpPr>
        <p:spPr bwMode="auto">
          <a:xfrm>
            <a:off x="5651500" y="2286000"/>
            <a:ext cx="1008063" cy="1082675"/>
          </a:xfrm>
          <a:prstGeom prst="rect">
            <a:avLst/>
          </a:prstGeom>
          <a:noFill/>
          <a:ln w="28575">
            <a:solidFill>
              <a:srgbClr val="FF0000"/>
            </a:solidFill>
            <a:prstDash val="dash"/>
            <a:miter lim="800000"/>
          </a:ln>
        </p:spPr>
        <p:txBody>
          <a:bodyPr wrap="none" anchor="ctr"/>
          <a:lstStyle/>
          <a:p>
            <a:pPr algn="l"/>
            <a:endParaRPr lang="zh-CN" altLang="en-US"/>
          </a:p>
        </p:txBody>
      </p:sp>
      <p:sp>
        <p:nvSpPr>
          <p:cNvPr id="31756" name="Rectangle 12"/>
          <p:cNvSpPr>
            <a:spLocks noChangeArrowheads="1"/>
          </p:cNvSpPr>
          <p:nvPr/>
        </p:nvSpPr>
        <p:spPr bwMode="auto">
          <a:xfrm>
            <a:off x="7451725" y="2349500"/>
            <a:ext cx="474663" cy="1008063"/>
          </a:xfrm>
          <a:prstGeom prst="rect">
            <a:avLst/>
          </a:prstGeom>
          <a:noFill/>
          <a:ln w="28575">
            <a:solidFill>
              <a:srgbClr val="FF0000"/>
            </a:solidFill>
            <a:prstDash val="dash"/>
            <a:miter lim="800000"/>
          </a:ln>
        </p:spPr>
        <p:txBody>
          <a:bodyPr wrap="none" anchor="ctr"/>
          <a:lstStyle/>
          <a:p>
            <a:pPr algn="l"/>
            <a:endParaRPr lang="zh-CN" altLang="en-US"/>
          </a:p>
        </p:txBody>
      </p:sp>
      <p:sp>
        <p:nvSpPr>
          <p:cNvPr id="31757" name="Line 13"/>
          <p:cNvSpPr>
            <a:spLocks noChangeShapeType="1"/>
          </p:cNvSpPr>
          <p:nvPr/>
        </p:nvSpPr>
        <p:spPr bwMode="auto">
          <a:xfrm>
            <a:off x="7596188" y="2349500"/>
            <a:ext cx="304800" cy="0"/>
          </a:xfrm>
          <a:prstGeom prst="line">
            <a:avLst/>
          </a:prstGeom>
          <a:noFill/>
          <a:ln w="28575">
            <a:solidFill>
              <a:srgbClr val="FF0000"/>
            </a:solidFill>
            <a:miter lim="800000"/>
            <a:tailEnd type="triangle" w="lg" len="med"/>
          </a:ln>
        </p:spPr>
        <p:txBody>
          <a:bodyPr wrap="none"/>
          <a:lstStyle/>
          <a:p>
            <a:endParaRPr lang="zh-CN" altLang="en-US"/>
          </a:p>
        </p:txBody>
      </p:sp>
      <p:sp>
        <p:nvSpPr>
          <p:cNvPr id="31758" name="Line 14"/>
          <p:cNvSpPr>
            <a:spLocks noChangeShapeType="1"/>
          </p:cNvSpPr>
          <p:nvPr/>
        </p:nvSpPr>
        <p:spPr bwMode="auto">
          <a:xfrm rot="10800000">
            <a:off x="6000750" y="2286000"/>
            <a:ext cx="304800" cy="0"/>
          </a:xfrm>
          <a:prstGeom prst="line">
            <a:avLst/>
          </a:prstGeom>
          <a:noFill/>
          <a:ln w="28575">
            <a:solidFill>
              <a:srgbClr val="FF0000"/>
            </a:solidFill>
            <a:miter lim="800000"/>
            <a:tailEnd type="triangle" w="lg" len="lg"/>
          </a:ln>
        </p:spPr>
        <p:txBody>
          <a:bodyPr wrap="none"/>
          <a:lstStyle/>
          <a:p>
            <a:endParaRPr lang="zh-CN" altLang="en-US"/>
          </a:p>
        </p:txBody>
      </p:sp>
      <p:sp>
        <p:nvSpPr>
          <p:cNvPr id="31765" name="Rectangle 21"/>
          <p:cNvSpPr>
            <a:spLocks noChangeArrowheads="1"/>
          </p:cNvSpPr>
          <p:nvPr/>
        </p:nvSpPr>
        <p:spPr bwMode="auto">
          <a:xfrm>
            <a:off x="714375" y="1214438"/>
            <a:ext cx="1120775" cy="376237"/>
          </a:xfrm>
          <a:prstGeom prst="rect">
            <a:avLst/>
          </a:prstGeom>
          <a:noFill/>
          <a:ln w="9525">
            <a:noFill/>
            <a:miter lim="800000"/>
          </a:ln>
        </p:spPr>
        <p:txBody>
          <a:bodyPr lIns="92075" tIns="46038" rIns="92075" bIns="46038" anchor="ctr"/>
          <a:lstStyle/>
          <a:p>
            <a:pPr algn="l"/>
            <a:r>
              <a:rPr lang="zh-CN" altLang="en-US" sz="2800">
                <a:solidFill>
                  <a:srgbClr val="FF0000"/>
                </a:solidFill>
                <a:ea typeface="楷体_GB2312" pitchFamily="49" charset="-122"/>
              </a:rPr>
              <a:t>解</a:t>
            </a:r>
            <a:r>
              <a:rPr lang="zh-CN" altLang="en-US" sz="2800" b="0">
                <a:solidFill>
                  <a:srgbClr val="FF0000"/>
                </a:solidFill>
                <a:ea typeface="楷体_GB2312" pitchFamily="49" charset="-122"/>
              </a:rPr>
              <a:t>：</a:t>
            </a:r>
            <a:endParaRPr lang="zh-CN" altLang="en-US" sz="2800" b="0">
              <a:solidFill>
                <a:srgbClr val="FF0000"/>
              </a:solidFill>
              <a:ea typeface="楷体_GB2312" pitchFamily="49" charset="-122"/>
            </a:endParaRPr>
          </a:p>
        </p:txBody>
      </p:sp>
      <p:sp>
        <p:nvSpPr>
          <p:cNvPr id="31766" name="Rectangle 22"/>
          <p:cNvSpPr>
            <a:spLocks noChangeArrowheads="1"/>
          </p:cNvSpPr>
          <p:nvPr/>
        </p:nvSpPr>
        <p:spPr bwMode="auto">
          <a:xfrm>
            <a:off x="1171575" y="2071688"/>
            <a:ext cx="1052513" cy="457200"/>
          </a:xfrm>
          <a:prstGeom prst="rect">
            <a:avLst/>
          </a:prstGeom>
          <a:noFill/>
          <a:ln w="9525">
            <a:noFill/>
            <a:miter lim="800000"/>
          </a:ln>
        </p:spPr>
        <p:txBody>
          <a:bodyPr wrap="none" lIns="92075" tIns="46038" rIns="92075" bIns="46038">
            <a:spAutoFit/>
          </a:bodyPr>
          <a:lstStyle/>
          <a:p>
            <a:pPr algn="l">
              <a:spcBef>
                <a:spcPct val="50000"/>
              </a:spcBef>
            </a:pPr>
            <a:r>
              <a:rPr kumimoji="1" lang="en-US" altLang="zh-CN">
                <a:solidFill>
                  <a:srgbClr val="003300"/>
                </a:solidFill>
              </a:rPr>
              <a:t>I</a:t>
            </a:r>
            <a:r>
              <a:rPr kumimoji="1" lang="en-US" altLang="zh-CN" baseline="-25000">
                <a:solidFill>
                  <a:srgbClr val="003300"/>
                </a:solidFill>
              </a:rPr>
              <a:t>3</a:t>
            </a:r>
            <a:r>
              <a:rPr kumimoji="1" lang="en-US" altLang="zh-CN">
                <a:solidFill>
                  <a:srgbClr val="003300"/>
                </a:solidFill>
              </a:rPr>
              <a:t>=-1A</a:t>
            </a:r>
            <a:endParaRPr kumimoji="1" lang="en-US" altLang="zh-CN">
              <a:solidFill>
                <a:srgbClr val="003300"/>
              </a:solidFill>
            </a:endParaRPr>
          </a:p>
        </p:txBody>
      </p:sp>
      <p:sp>
        <p:nvSpPr>
          <p:cNvPr id="31767" name="Rectangle 23"/>
          <p:cNvSpPr>
            <a:spLocks noChangeArrowheads="1"/>
          </p:cNvSpPr>
          <p:nvPr/>
        </p:nvSpPr>
        <p:spPr bwMode="auto">
          <a:xfrm>
            <a:off x="1190625" y="2643188"/>
            <a:ext cx="960438" cy="461962"/>
          </a:xfrm>
          <a:prstGeom prst="rect">
            <a:avLst/>
          </a:prstGeom>
          <a:noFill/>
          <a:ln w="9525">
            <a:noFill/>
            <a:miter lim="800000"/>
          </a:ln>
        </p:spPr>
        <p:txBody>
          <a:bodyPr wrap="none" lIns="92075" tIns="46038" rIns="92075" bIns="46038">
            <a:spAutoFit/>
          </a:bodyPr>
          <a:lstStyle/>
          <a:p>
            <a:pPr algn="l">
              <a:spcBef>
                <a:spcPct val="50000"/>
              </a:spcBef>
            </a:pPr>
            <a:r>
              <a:rPr kumimoji="1" lang="en-US" altLang="zh-CN">
                <a:solidFill>
                  <a:srgbClr val="003300"/>
                </a:solidFill>
              </a:rPr>
              <a:t>I</a:t>
            </a:r>
            <a:r>
              <a:rPr kumimoji="1" lang="en-US" altLang="zh-CN" baseline="-25000">
                <a:solidFill>
                  <a:srgbClr val="003300"/>
                </a:solidFill>
              </a:rPr>
              <a:t>2</a:t>
            </a:r>
            <a:r>
              <a:rPr kumimoji="1" lang="en-US" altLang="zh-CN">
                <a:solidFill>
                  <a:srgbClr val="003300"/>
                </a:solidFill>
              </a:rPr>
              <a:t>=3A</a:t>
            </a:r>
            <a:endParaRPr kumimoji="1" lang="en-US" altLang="zh-CN">
              <a:solidFill>
                <a:srgbClr val="003300"/>
              </a:solidFill>
            </a:endParaRPr>
          </a:p>
        </p:txBody>
      </p:sp>
      <p:sp>
        <p:nvSpPr>
          <p:cNvPr id="31768" name="Rectangle 24"/>
          <p:cNvSpPr>
            <a:spLocks noChangeArrowheads="1"/>
          </p:cNvSpPr>
          <p:nvPr/>
        </p:nvSpPr>
        <p:spPr bwMode="auto">
          <a:xfrm>
            <a:off x="714375" y="3143250"/>
            <a:ext cx="1379538" cy="519113"/>
          </a:xfrm>
          <a:prstGeom prst="rect">
            <a:avLst/>
          </a:prstGeom>
          <a:noFill/>
          <a:ln w="9525">
            <a:noFill/>
            <a:miter lim="800000"/>
          </a:ln>
        </p:spPr>
        <p:txBody>
          <a:bodyPr wrap="none" lIns="92075" tIns="46038" rIns="92075" bIns="46038">
            <a:spAutoFit/>
          </a:bodyPr>
          <a:lstStyle/>
          <a:p>
            <a:pPr algn="l">
              <a:spcBef>
                <a:spcPct val="50000"/>
              </a:spcBef>
            </a:pPr>
            <a:r>
              <a:rPr kumimoji="1" lang="en-US" altLang="zh-CN" sz="2800">
                <a:solidFill>
                  <a:srgbClr val="0000FF"/>
                </a:solidFill>
              </a:rPr>
              <a:t>u=2I</a:t>
            </a:r>
            <a:r>
              <a:rPr kumimoji="1" lang="en-US" altLang="zh-CN" sz="2800" baseline="-25000">
                <a:solidFill>
                  <a:srgbClr val="0000FF"/>
                </a:solidFill>
              </a:rPr>
              <a:t>2 </a:t>
            </a:r>
            <a:r>
              <a:rPr kumimoji="1" lang="en-US" altLang="zh-CN" sz="2800">
                <a:solidFill>
                  <a:srgbClr val="0000FF"/>
                </a:solidFill>
              </a:rPr>
              <a:t>-2</a:t>
            </a:r>
            <a:endParaRPr kumimoji="1" lang="en-US" altLang="zh-CN" sz="2800">
              <a:solidFill>
                <a:srgbClr val="0000FF"/>
              </a:solidFill>
            </a:endParaRPr>
          </a:p>
        </p:txBody>
      </p:sp>
      <p:sp>
        <p:nvSpPr>
          <p:cNvPr id="31769" name="Rectangle 25"/>
          <p:cNvSpPr>
            <a:spLocks noChangeArrowheads="1"/>
          </p:cNvSpPr>
          <p:nvPr/>
        </p:nvSpPr>
        <p:spPr bwMode="auto">
          <a:xfrm>
            <a:off x="1938338" y="3143250"/>
            <a:ext cx="920750" cy="519113"/>
          </a:xfrm>
          <a:prstGeom prst="rect">
            <a:avLst/>
          </a:prstGeom>
          <a:noFill/>
          <a:ln w="9525">
            <a:noFill/>
            <a:miter lim="800000"/>
          </a:ln>
        </p:spPr>
        <p:txBody>
          <a:bodyPr wrap="none" lIns="92075" tIns="46038" rIns="92075" bIns="46038">
            <a:spAutoFit/>
          </a:bodyPr>
          <a:lstStyle/>
          <a:p>
            <a:pPr algn="l">
              <a:spcBef>
                <a:spcPct val="50000"/>
              </a:spcBef>
            </a:pPr>
            <a:r>
              <a:rPr kumimoji="1" lang="en-US" altLang="zh-CN" sz="2800">
                <a:solidFill>
                  <a:srgbClr val="0000FF"/>
                </a:solidFill>
              </a:rPr>
              <a:t>= 4 v</a:t>
            </a:r>
            <a:endParaRPr kumimoji="1" lang="en-US" altLang="zh-CN" sz="2800">
              <a:solidFill>
                <a:srgbClr val="0000FF"/>
              </a:solidFill>
            </a:endParaRPr>
          </a:p>
        </p:txBody>
      </p:sp>
      <p:sp>
        <p:nvSpPr>
          <p:cNvPr id="31770" name="Rectangle 26"/>
          <p:cNvSpPr>
            <a:spLocks noChangeArrowheads="1"/>
          </p:cNvSpPr>
          <p:nvPr/>
        </p:nvSpPr>
        <p:spPr bwMode="auto">
          <a:xfrm>
            <a:off x="909638" y="4257675"/>
            <a:ext cx="2376487" cy="457200"/>
          </a:xfrm>
          <a:prstGeom prst="rect">
            <a:avLst/>
          </a:prstGeom>
          <a:noFill/>
          <a:ln w="9525">
            <a:noFill/>
            <a:miter lim="800000"/>
          </a:ln>
        </p:spPr>
        <p:txBody>
          <a:bodyPr lIns="92075" tIns="46038" rIns="92075" bIns="46038">
            <a:spAutoFit/>
          </a:bodyPr>
          <a:lstStyle/>
          <a:p>
            <a:pPr algn="l">
              <a:spcBef>
                <a:spcPct val="50000"/>
              </a:spcBef>
            </a:pPr>
            <a:r>
              <a:rPr kumimoji="1" lang="zh-CN" altLang="en-US">
                <a:solidFill>
                  <a:srgbClr val="660033"/>
                </a:solidFill>
              </a:rPr>
              <a:t>由</a:t>
            </a:r>
            <a:r>
              <a:rPr kumimoji="1" lang="en-US" altLang="zh-CN">
                <a:solidFill>
                  <a:srgbClr val="660033"/>
                </a:solidFill>
              </a:rPr>
              <a:t>KVL</a:t>
            </a:r>
            <a:r>
              <a:rPr kumimoji="1" lang="zh-CN" altLang="en-US">
                <a:solidFill>
                  <a:srgbClr val="660033"/>
                </a:solidFill>
              </a:rPr>
              <a:t>，有</a:t>
            </a:r>
            <a:endParaRPr kumimoji="1" lang="zh-CN" altLang="en-US">
              <a:solidFill>
                <a:srgbClr val="660033"/>
              </a:solidFill>
            </a:endParaRPr>
          </a:p>
        </p:txBody>
      </p:sp>
      <p:sp>
        <p:nvSpPr>
          <p:cNvPr id="31771" name="Rectangle 27"/>
          <p:cNvSpPr>
            <a:spLocks noChangeArrowheads="1"/>
          </p:cNvSpPr>
          <p:nvPr/>
        </p:nvSpPr>
        <p:spPr bwMode="auto">
          <a:xfrm>
            <a:off x="928688" y="4757738"/>
            <a:ext cx="2182812" cy="457200"/>
          </a:xfrm>
          <a:prstGeom prst="rect">
            <a:avLst/>
          </a:prstGeom>
          <a:noFill/>
          <a:ln w="9525">
            <a:noFill/>
            <a:miter lim="800000"/>
          </a:ln>
        </p:spPr>
        <p:txBody>
          <a:bodyPr wrap="none" lIns="92075" tIns="46038" rIns="92075" bIns="46038">
            <a:spAutoFit/>
          </a:bodyPr>
          <a:lstStyle/>
          <a:p>
            <a:pPr algn="l">
              <a:spcBef>
                <a:spcPct val="50000"/>
              </a:spcBef>
            </a:pPr>
            <a:r>
              <a:rPr kumimoji="1" lang="en-US" altLang="zh-CN">
                <a:solidFill>
                  <a:srgbClr val="003300"/>
                </a:solidFill>
              </a:rPr>
              <a:t>u - U</a:t>
            </a:r>
            <a:r>
              <a:rPr kumimoji="1" lang="en-US" altLang="zh-CN" baseline="-25000">
                <a:solidFill>
                  <a:srgbClr val="003300"/>
                </a:solidFill>
              </a:rPr>
              <a:t>1</a:t>
            </a:r>
            <a:r>
              <a:rPr kumimoji="1" lang="en-US" altLang="zh-CN">
                <a:solidFill>
                  <a:srgbClr val="003300"/>
                </a:solidFill>
              </a:rPr>
              <a:t>-2I</a:t>
            </a:r>
            <a:r>
              <a:rPr kumimoji="1" lang="en-US" altLang="zh-CN" baseline="-25000">
                <a:solidFill>
                  <a:srgbClr val="003300"/>
                </a:solidFill>
              </a:rPr>
              <a:t>3 </a:t>
            </a:r>
            <a:r>
              <a:rPr kumimoji="1" lang="en-US" altLang="zh-CN">
                <a:solidFill>
                  <a:srgbClr val="003300"/>
                </a:solidFill>
              </a:rPr>
              <a:t>+ 2=0</a:t>
            </a:r>
            <a:endParaRPr kumimoji="1" lang="en-US" altLang="zh-CN">
              <a:solidFill>
                <a:srgbClr val="003300"/>
              </a:solidFill>
            </a:endParaRPr>
          </a:p>
        </p:txBody>
      </p:sp>
      <p:sp>
        <p:nvSpPr>
          <p:cNvPr id="31772" name="Rectangle 28"/>
          <p:cNvSpPr>
            <a:spLocks noChangeArrowheads="1"/>
          </p:cNvSpPr>
          <p:nvPr/>
        </p:nvSpPr>
        <p:spPr bwMode="auto">
          <a:xfrm>
            <a:off x="785813" y="5324475"/>
            <a:ext cx="1928812" cy="461963"/>
          </a:xfrm>
          <a:prstGeom prst="rect">
            <a:avLst/>
          </a:prstGeom>
          <a:noFill/>
          <a:ln w="9525">
            <a:noFill/>
            <a:miter lim="800000"/>
          </a:ln>
        </p:spPr>
        <p:txBody>
          <a:bodyPr lIns="92075" tIns="46038" rIns="92075" bIns="46038">
            <a:spAutoFit/>
          </a:bodyPr>
          <a:lstStyle/>
          <a:p>
            <a:pPr algn="l">
              <a:spcBef>
                <a:spcPct val="50000"/>
              </a:spcBef>
            </a:pPr>
            <a:r>
              <a:rPr kumimoji="1" lang="zh-CN" altLang="en-US">
                <a:solidFill>
                  <a:srgbClr val="003300"/>
                </a:solidFill>
              </a:rPr>
              <a:t>解得，</a:t>
            </a:r>
            <a:r>
              <a:rPr kumimoji="1" lang="en-US" altLang="zh-CN">
                <a:solidFill>
                  <a:srgbClr val="003300"/>
                </a:solidFill>
              </a:rPr>
              <a:t>U</a:t>
            </a:r>
            <a:r>
              <a:rPr kumimoji="1" lang="en-US" altLang="zh-CN" baseline="-25000">
                <a:solidFill>
                  <a:srgbClr val="003300"/>
                </a:solidFill>
              </a:rPr>
              <a:t>1</a:t>
            </a:r>
            <a:r>
              <a:rPr kumimoji="1" lang="en-US" altLang="zh-CN">
                <a:solidFill>
                  <a:srgbClr val="003300"/>
                </a:solidFill>
              </a:rPr>
              <a:t>=8v</a:t>
            </a:r>
            <a:endParaRPr kumimoji="1" lang="en-US" altLang="zh-CN">
              <a:solidFill>
                <a:srgbClr val="003300"/>
              </a:solidFill>
            </a:endParaRPr>
          </a:p>
        </p:txBody>
      </p:sp>
      <p:sp>
        <p:nvSpPr>
          <p:cNvPr id="31777" name="Rectangle 33"/>
          <p:cNvSpPr>
            <a:spLocks noChangeArrowheads="1"/>
          </p:cNvSpPr>
          <p:nvPr/>
        </p:nvSpPr>
        <p:spPr bwMode="auto">
          <a:xfrm>
            <a:off x="4356100" y="4772025"/>
            <a:ext cx="2376488" cy="457200"/>
          </a:xfrm>
          <a:prstGeom prst="rect">
            <a:avLst/>
          </a:prstGeom>
          <a:noFill/>
          <a:ln w="9525">
            <a:noFill/>
            <a:miter lim="800000"/>
          </a:ln>
        </p:spPr>
        <p:txBody>
          <a:bodyPr lIns="92075" tIns="46038" rIns="92075" bIns="46038">
            <a:spAutoFit/>
          </a:bodyPr>
          <a:lstStyle/>
          <a:p>
            <a:pPr algn="l">
              <a:spcBef>
                <a:spcPct val="50000"/>
              </a:spcBef>
            </a:pPr>
            <a:r>
              <a:rPr kumimoji="1" lang="zh-CN" altLang="en-US">
                <a:solidFill>
                  <a:srgbClr val="660033"/>
                </a:solidFill>
              </a:rPr>
              <a:t>由</a:t>
            </a:r>
            <a:r>
              <a:rPr kumimoji="1" lang="en-US" altLang="zh-CN">
                <a:solidFill>
                  <a:srgbClr val="660033"/>
                </a:solidFill>
              </a:rPr>
              <a:t>KVL</a:t>
            </a:r>
            <a:r>
              <a:rPr kumimoji="1" lang="zh-CN" altLang="en-US">
                <a:solidFill>
                  <a:srgbClr val="660033"/>
                </a:solidFill>
              </a:rPr>
              <a:t>，有：</a:t>
            </a:r>
            <a:endParaRPr kumimoji="1" lang="zh-CN" altLang="en-US">
              <a:solidFill>
                <a:srgbClr val="660033"/>
              </a:solidFill>
            </a:endParaRPr>
          </a:p>
        </p:txBody>
      </p:sp>
      <p:sp>
        <p:nvSpPr>
          <p:cNvPr id="31778" name="Rectangle 34"/>
          <p:cNvSpPr>
            <a:spLocks noChangeArrowheads="1"/>
          </p:cNvSpPr>
          <p:nvPr/>
        </p:nvSpPr>
        <p:spPr bwMode="auto">
          <a:xfrm>
            <a:off x="6180138" y="4757738"/>
            <a:ext cx="1798637" cy="457200"/>
          </a:xfrm>
          <a:prstGeom prst="rect">
            <a:avLst/>
          </a:prstGeom>
          <a:noFill/>
          <a:ln w="9525">
            <a:noFill/>
            <a:miter lim="800000"/>
          </a:ln>
        </p:spPr>
        <p:txBody>
          <a:bodyPr wrap="none" lIns="92075" tIns="46038" rIns="92075" bIns="46038">
            <a:spAutoFit/>
          </a:bodyPr>
          <a:lstStyle/>
          <a:p>
            <a:pPr algn="l">
              <a:spcBef>
                <a:spcPct val="50000"/>
              </a:spcBef>
            </a:pPr>
            <a:r>
              <a:rPr kumimoji="1" lang="en-US" altLang="zh-CN">
                <a:solidFill>
                  <a:srgbClr val="003300"/>
                </a:solidFill>
              </a:rPr>
              <a:t>U</a:t>
            </a:r>
            <a:r>
              <a:rPr kumimoji="1" lang="en-US" altLang="zh-CN" baseline="-25000">
                <a:solidFill>
                  <a:srgbClr val="003300"/>
                </a:solidFill>
              </a:rPr>
              <a:t>1</a:t>
            </a:r>
            <a:r>
              <a:rPr kumimoji="1" lang="en-US" altLang="zh-CN">
                <a:solidFill>
                  <a:srgbClr val="003300"/>
                </a:solidFill>
              </a:rPr>
              <a:t>=3U</a:t>
            </a:r>
            <a:r>
              <a:rPr kumimoji="1" lang="en-US" altLang="zh-CN" baseline="-25000">
                <a:solidFill>
                  <a:srgbClr val="003300"/>
                </a:solidFill>
              </a:rPr>
              <a:t>1 </a:t>
            </a:r>
            <a:r>
              <a:rPr kumimoji="1" lang="en-US" altLang="zh-CN">
                <a:solidFill>
                  <a:srgbClr val="003300"/>
                </a:solidFill>
              </a:rPr>
              <a:t>–RI</a:t>
            </a:r>
            <a:r>
              <a:rPr kumimoji="1" lang="en-US" altLang="zh-CN" baseline="-25000">
                <a:solidFill>
                  <a:srgbClr val="003300"/>
                </a:solidFill>
              </a:rPr>
              <a:t>1</a:t>
            </a:r>
            <a:endParaRPr kumimoji="1" lang="en-US" altLang="zh-CN">
              <a:solidFill>
                <a:srgbClr val="003300"/>
              </a:solidFill>
            </a:endParaRPr>
          </a:p>
        </p:txBody>
      </p:sp>
      <p:sp>
        <p:nvSpPr>
          <p:cNvPr id="31779" name="Rectangle 35"/>
          <p:cNvSpPr>
            <a:spLocks noChangeArrowheads="1"/>
          </p:cNvSpPr>
          <p:nvPr/>
        </p:nvSpPr>
        <p:spPr bwMode="auto">
          <a:xfrm>
            <a:off x="6148388" y="5276850"/>
            <a:ext cx="2520950" cy="457200"/>
          </a:xfrm>
          <a:prstGeom prst="rect">
            <a:avLst/>
          </a:prstGeom>
          <a:noFill/>
          <a:ln w="9525">
            <a:noFill/>
            <a:miter lim="800000"/>
          </a:ln>
        </p:spPr>
        <p:txBody>
          <a:bodyPr lIns="92075" tIns="46038" rIns="92075" bIns="46038">
            <a:spAutoFit/>
          </a:bodyPr>
          <a:lstStyle/>
          <a:p>
            <a:pPr algn="l">
              <a:spcBef>
                <a:spcPct val="50000"/>
              </a:spcBef>
            </a:pPr>
            <a:r>
              <a:rPr kumimoji="1" lang="zh-CN" altLang="en-US">
                <a:solidFill>
                  <a:srgbClr val="0000FF"/>
                </a:solidFill>
              </a:rPr>
              <a:t>故      </a:t>
            </a:r>
            <a:r>
              <a:rPr kumimoji="1" lang="en-US" altLang="zh-CN">
                <a:solidFill>
                  <a:srgbClr val="0000FF"/>
                </a:solidFill>
              </a:rPr>
              <a:t>R=8</a:t>
            </a:r>
            <a:r>
              <a:rPr kumimoji="1" lang="en-US" altLang="zh-CN">
                <a:solidFill>
                  <a:srgbClr val="0000FF"/>
                </a:solidFill>
                <a:sym typeface="Symbol" panose="05050102010706020507" pitchFamily="18" charset="2"/>
              </a:rPr>
              <a:t></a:t>
            </a:r>
            <a:endParaRPr kumimoji="1" lang="en-US" altLang="zh-CN">
              <a:solidFill>
                <a:srgbClr val="0000FF"/>
              </a:solidFill>
              <a:sym typeface="Symbol" panose="05050102010706020507" pitchFamily="18" charset="2"/>
            </a:endParaRPr>
          </a:p>
        </p:txBody>
      </p:sp>
      <p:sp>
        <p:nvSpPr>
          <p:cNvPr id="34" name="矩形 33"/>
          <p:cNvSpPr>
            <a:spLocks noChangeArrowheads="1"/>
          </p:cNvSpPr>
          <p:nvPr/>
        </p:nvSpPr>
        <p:spPr bwMode="auto">
          <a:xfrm>
            <a:off x="785813" y="5786438"/>
            <a:ext cx="2000250" cy="461962"/>
          </a:xfrm>
          <a:prstGeom prst="rect">
            <a:avLst/>
          </a:prstGeom>
          <a:noFill/>
          <a:ln w="9525">
            <a:noFill/>
            <a:miter lim="800000"/>
          </a:ln>
        </p:spPr>
        <p:txBody>
          <a:bodyPr>
            <a:spAutoFit/>
          </a:bodyPr>
          <a:lstStyle/>
          <a:p>
            <a:pPr algn="l"/>
            <a:r>
              <a:rPr kumimoji="1" lang="zh-CN" altLang="en-US">
                <a:solidFill>
                  <a:srgbClr val="003300"/>
                </a:solidFill>
              </a:rPr>
              <a:t>推出， </a:t>
            </a:r>
            <a:r>
              <a:rPr kumimoji="1" lang="en-US" altLang="zh-CN">
                <a:solidFill>
                  <a:srgbClr val="003300"/>
                </a:solidFill>
              </a:rPr>
              <a:t>I</a:t>
            </a:r>
            <a:r>
              <a:rPr kumimoji="1" lang="en-US" altLang="zh-CN" baseline="-25000">
                <a:solidFill>
                  <a:srgbClr val="003300"/>
                </a:solidFill>
              </a:rPr>
              <a:t>4 </a:t>
            </a:r>
            <a:r>
              <a:rPr kumimoji="1" lang="en-US" altLang="zh-CN">
                <a:solidFill>
                  <a:srgbClr val="003300"/>
                </a:solidFill>
              </a:rPr>
              <a:t>=1A</a:t>
            </a:r>
            <a:endParaRPr lang="zh-CN" altLang="en-US"/>
          </a:p>
        </p:txBody>
      </p:sp>
      <p:sp>
        <p:nvSpPr>
          <p:cNvPr id="35" name="Rectangle 21"/>
          <p:cNvSpPr>
            <a:spLocks noChangeArrowheads="1"/>
          </p:cNvSpPr>
          <p:nvPr/>
        </p:nvSpPr>
        <p:spPr bwMode="auto">
          <a:xfrm>
            <a:off x="785813" y="1624013"/>
            <a:ext cx="1744662" cy="376237"/>
          </a:xfrm>
          <a:prstGeom prst="rect">
            <a:avLst/>
          </a:prstGeom>
          <a:noFill/>
          <a:ln w="9525">
            <a:noFill/>
            <a:miter lim="800000"/>
          </a:ln>
        </p:spPr>
        <p:txBody>
          <a:bodyPr lIns="92075" tIns="46038" rIns="92075" bIns="46038" anchor="ctr"/>
          <a:lstStyle/>
          <a:p>
            <a:pPr algn="l">
              <a:defRPr/>
            </a:pPr>
            <a:r>
              <a:rPr lang="en-US" altLang="zh-CN" dirty="0">
                <a:solidFill>
                  <a:srgbClr val="FF0000"/>
                </a:solidFill>
                <a:latin typeface="+mj-lt"/>
                <a:ea typeface="楷体_GB2312" pitchFamily="49" charset="-122"/>
              </a:rPr>
              <a:t>1</a:t>
            </a:r>
            <a:r>
              <a:rPr lang="zh-CN" altLang="en-US" dirty="0">
                <a:solidFill>
                  <a:srgbClr val="FF0000"/>
                </a:solidFill>
                <a:latin typeface="+mj-lt"/>
                <a:ea typeface="楷体_GB2312" pitchFamily="49" charset="-122"/>
              </a:rPr>
              <a:t>、</a:t>
            </a:r>
            <a:r>
              <a:rPr lang="zh-CN" altLang="en-US" dirty="0">
                <a:solidFill>
                  <a:srgbClr val="FF0000"/>
                </a:solidFill>
                <a:latin typeface="楷体_GB2312" pitchFamily="49" charset="-122"/>
                <a:ea typeface="楷体_GB2312" pitchFamily="49" charset="-122"/>
              </a:rPr>
              <a:t>求解</a:t>
            </a:r>
            <a:r>
              <a:rPr lang="en-US" altLang="zh-CN" dirty="0">
                <a:solidFill>
                  <a:srgbClr val="FF0000"/>
                </a:solidFill>
                <a:latin typeface="楷体_GB2312" pitchFamily="49" charset="-122"/>
                <a:ea typeface="楷体_GB2312" pitchFamily="49" charset="-122"/>
              </a:rPr>
              <a:t>u</a:t>
            </a:r>
            <a:endParaRPr lang="zh-CN" altLang="en-US" dirty="0">
              <a:solidFill>
                <a:srgbClr val="FF0000"/>
              </a:solidFill>
              <a:latin typeface="楷体_GB2312" pitchFamily="49" charset="-122"/>
              <a:ea typeface="楷体_GB2312" pitchFamily="49" charset="-122"/>
            </a:endParaRPr>
          </a:p>
        </p:txBody>
      </p:sp>
      <p:sp>
        <p:nvSpPr>
          <p:cNvPr id="36" name="Rectangle 21"/>
          <p:cNvSpPr>
            <a:spLocks noChangeArrowheads="1"/>
          </p:cNvSpPr>
          <p:nvPr/>
        </p:nvSpPr>
        <p:spPr bwMode="auto">
          <a:xfrm>
            <a:off x="785813" y="3838575"/>
            <a:ext cx="1744662" cy="376238"/>
          </a:xfrm>
          <a:prstGeom prst="rect">
            <a:avLst/>
          </a:prstGeom>
          <a:noFill/>
          <a:ln w="9525">
            <a:noFill/>
            <a:miter lim="800000"/>
          </a:ln>
        </p:spPr>
        <p:txBody>
          <a:bodyPr lIns="92075" tIns="46038" rIns="92075" bIns="46038" anchor="ctr"/>
          <a:lstStyle/>
          <a:p>
            <a:pPr algn="l">
              <a:defRPr/>
            </a:pPr>
            <a:r>
              <a:rPr lang="en-US" altLang="zh-CN" dirty="0">
                <a:solidFill>
                  <a:srgbClr val="FF0000"/>
                </a:solidFill>
                <a:latin typeface="+mj-lt"/>
                <a:ea typeface="楷体_GB2312" pitchFamily="49" charset="-122"/>
              </a:rPr>
              <a:t>2</a:t>
            </a:r>
            <a:r>
              <a:rPr lang="zh-CN" altLang="en-US" dirty="0">
                <a:solidFill>
                  <a:srgbClr val="FF0000"/>
                </a:solidFill>
                <a:latin typeface="+mj-lt"/>
                <a:ea typeface="楷体_GB2312" pitchFamily="49" charset="-122"/>
              </a:rPr>
              <a:t>、</a:t>
            </a:r>
            <a:r>
              <a:rPr lang="zh-CN" altLang="en-US" dirty="0">
                <a:solidFill>
                  <a:srgbClr val="FF0000"/>
                </a:solidFill>
                <a:latin typeface="楷体_GB2312" pitchFamily="49" charset="-122"/>
                <a:ea typeface="楷体_GB2312" pitchFamily="49" charset="-122"/>
              </a:rPr>
              <a:t>求解</a:t>
            </a:r>
            <a:r>
              <a:rPr lang="en-US" altLang="zh-CN" dirty="0">
                <a:solidFill>
                  <a:srgbClr val="FF0000"/>
                </a:solidFill>
                <a:latin typeface="+mn-lt"/>
                <a:ea typeface="楷体_GB2312" pitchFamily="49" charset="-122"/>
              </a:rPr>
              <a:t>U</a:t>
            </a:r>
            <a:r>
              <a:rPr lang="en-US" altLang="zh-CN" sz="1800" dirty="0">
                <a:solidFill>
                  <a:srgbClr val="FF0000"/>
                </a:solidFill>
                <a:latin typeface="+mn-lt"/>
                <a:ea typeface="楷体_GB2312" pitchFamily="49" charset="-122"/>
              </a:rPr>
              <a:t>1</a:t>
            </a:r>
            <a:endParaRPr lang="zh-CN" altLang="en-US" dirty="0">
              <a:solidFill>
                <a:srgbClr val="FF0000"/>
              </a:solidFill>
              <a:latin typeface="+mn-lt"/>
              <a:ea typeface="楷体_GB2312" pitchFamily="49" charset="-122"/>
            </a:endParaRPr>
          </a:p>
        </p:txBody>
      </p:sp>
      <p:sp>
        <p:nvSpPr>
          <p:cNvPr id="37" name="Rectangle 21"/>
          <p:cNvSpPr>
            <a:spLocks noChangeArrowheads="1"/>
          </p:cNvSpPr>
          <p:nvPr/>
        </p:nvSpPr>
        <p:spPr bwMode="auto">
          <a:xfrm>
            <a:off x="3924300" y="4397375"/>
            <a:ext cx="1744663" cy="376238"/>
          </a:xfrm>
          <a:prstGeom prst="rect">
            <a:avLst/>
          </a:prstGeom>
          <a:noFill/>
          <a:ln w="9525">
            <a:noFill/>
            <a:miter lim="800000"/>
          </a:ln>
        </p:spPr>
        <p:txBody>
          <a:bodyPr lIns="92075" tIns="46038" rIns="92075" bIns="46038" anchor="ctr"/>
          <a:lstStyle/>
          <a:p>
            <a:pPr algn="l">
              <a:defRPr/>
            </a:pPr>
            <a:r>
              <a:rPr lang="en-US" altLang="zh-CN" dirty="0">
                <a:solidFill>
                  <a:srgbClr val="FF0000"/>
                </a:solidFill>
                <a:latin typeface="+mj-lt"/>
                <a:ea typeface="楷体_GB2312" pitchFamily="49" charset="-122"/>
              </a:rPr>
              <a:t>3</a:t>
            </a:r>
            <a:r>
              <a:rPr lang="zh-CN" altLang="en-US" dirty="0">
                <a:solidFill>
                  <a:srgbClr val="FF0000"/>
                </a:solidFill>
                <a:latin typeface="+mj-lt"/>
                <a:ea typeface="楷体_GB2312" pitchFamily="49" charset="-122"/>
              </a:rPr>
              <a:t>、</a:t>
            </a:r>
            <a:r>
              <a:rPr lang="zh-CN" altLang="en-US" dirty="0">
                <a:solidFill>
                  <a:srgbClr val="FF0000"/>
                </a:solidFill>
                <a:latin typeface="楷体_GB2312" pitchFamily="49" charset="-122"/>
                <a:ea typeface="楷体_GB2312" pitchFamily="49" charset="-122"/>
              </a:rPr>
              <a:t>求解</a:t>
            </a:r>
            <a:r>
              <a:rPr lang="en-US" altLang="zh-CN" dirty="0">
                <a:solidFill>
                  <a:srgbClr val="FF0000"/>
                </a:solidFill>
                <a:latin typeface="+mn-lt"/>
                <a:ea typeface="楷体_GB2312" pitchFamily="49" charset="-122"/>
              </a:rPr>
              <a:t>R</a:t>
            </a:r>
            <a:endParaRPr lang="zh-CN" altLang="en-US" dirty="0">
              <a:solidFill>
                <a:srgbClr val="FF0000"/>
              </a:solidFill>
              <a:latin typeface="+mn-lt"/>
              <a:ea typeface="楷体_GB2312" pitchFamily="49" charset="-122"/>
            </a:endParaRPr>
          </a:p>
        </p:txBody>
      </p:sp>
      <p:sp>
        <p:nvSpPr>
          <p:cNvPr id="41" name="圆角矩形标注 40"/>
          <p:cNvSpPr/>
          <p:nvPr/>
        </p:nvSpPr>
        <p:spPr bwMode="auto">
          <a:xfrm>
            <a:off x="1000100" y="2559045"/>
            <a:ext cx="1714512" cy="500065"/>
          </a:xfrm>
          <a:prstGeom prst="wedgeRoundRectCallout">
            <a:avLst>
              <a:gd name="adj1" fmla="val 589"/>
              <a:gd name="adj2" fmla="val -72710"/>
              <a:gd name="adj3" fmla="val 16667"/>
            </a:avLst>
          </a:prstGeom>
          <a:blipFill>
            <a:blip r:embed="rId3" cstate="print"/>
            <a:tile tx="0" ty="0" sx="100000" sy="100000" flip="none" algn="tl"/>
          </a:blipFill>
          <a:ln w="9525" cap="flat" cmpd="sng" algn="ctr">
            <a:noFill/>
            <a:prstDash val="solid"/>
            <a:round/>
            <a:headEnd type="none" w="med" len="med"/>
            <a:tailEnd type="none" w="med" len="med"/>
          </a:ln>
          <a:effectLst>
            <a:glow rad="139700">
              <a:schemeClr val="accent4">
                <a:satMod val="175000"/>
                <a:alpha val="40000"/>
              </a:schemeClr>
            </a:glow>
          </a:effectLst>
        </p:spPr>
        <p:txBody>
          <a:bodyPr lIns="92075" tIns="46038" rIns="92075" bIns="46038" anchor="ctr"/>
          <a:lstStyle/>
          <a:p>
            <a:pPr algn="l">
              <a:spcAft>
                <a:spcPts val="600"/>
              </a:spcAft>
            </a:pPr>
            <a:r>
              <a:rPr lang="zh-CN" altLang="en-US" sz="2000">
                <a:latin typeface="楷体_GB2312" pitchFamily="49" charset="-122"/>
                <a:ea typeface="楷体_GB2312" pitchFamily="49" charset="-122"/>
              </a:rPr>
              <a:t>   广义节点</a:t>
            </a:r>
            <a:endParaRPr lang="zh-CN" altLang="en-US" sz="2000">
              <a:latin typeface="楷体_GB2312" pitchFamily="49" charset="-122"/>
              <a:ea typeface="楷体_GB2312" pitchFamily="49" charset="-122"/>
            </a:endParaRPr>
          </a:p>
        </p:txBody>
      </p:sp>
      <p:sp>
        <p:nvSpPr>
          <p:cNvPr id="42" name="圆角矩形标注 41"/>
          <p:cNvSpPr/>
          <p:nvPr/>
        </p:nvSpPr>
        <p:spPr bwMode="auto">
          <a:xfrm>
            <a:off x="2822366" y="5072074"/>
            <a:ext cx="2005063" cy="714380"/>
          </a:xfrm>
          <a:prstGeom prst="wedgeRoundRectCallout">
            <a:avLst>
              <a:gd name="adj1" fmla="val -53485"/>
              <a:gd name="adj2" fmla="val 92368"/>
              <a:gd name="adj3" fmla="val 16667"/>
            </a:avLst>
          </a:prstGeom>
          <a:blipFill>
            <a:blip r:embed="rId3" cstate="print"/>
            <a:tile tx="0" ty="0" sx="100000" sy="100000" flip="none" algn="tl"/>
          </a:blipFill>
          <a:ln w="9525" cap="flat" cmpd="sng" algn="ctr">
            <a:noFill/>
            <a:prstDash val="solid"/>
            <a:round/>
            <a:headEnd type="none" w="med" len="med"/>
            <a:tailEnd type="none" w="med" len="med"/>
          </a:ln>
          <a:effectLst>
            <a:glow rad="139700">
              <a:schemeClr val="accent4">
                <a:satMod val="175000"/>
                <a:alpha val="40000"/>
              </a:schemeClr>
            </a:glow>
          </a:effectLst>
        </p:spPr>
        <p:txBody>
          <a:bodyPr lIns="92075" tIns="46038" rIns="92075" bIns="46038" anchor="ctr"/>
          <a:lstStyle/>
          <a:p>
            <a:pPr algn="l"/>
            <a:r>
              <a:rPr lang="zh-CN" altLang="en-US" sz="2000">
                <a:latin typeface="楷体_GB2312" pitchFamily="49" charset="-122"/>
                <a:ea typeface="楷体_GB2312" pitchFamily="49" charset="-122"/>
              </a:rPr>
              <a:t>   支路约束</a:t>
            </a:r>
            <a:endParaRPr lang="zh-CN" altLang="en-US" sz="2000">
              <a:latin typeface="楷体_GB2312" pitchFamily="49" charset="-122"/>
              <a:ea typeface="楷体_GB2312" pitchFamily="49" charset="-122"/>
            </a:endParaRPr>
          </a:p>
          <a:p>
            <a:pPr algn="l">
              <a:spcAft>
                <a:spcPts val="600"/>
              </a:spcAft>
            </a:pPr>
            <a:r>
              <a:rPr lang="zh-CN" altLang="en-US" sz="2000">
                <a:latin typeface="楷体_GB2312" pitchFamily="49" charset="-122"/>
                <a:ea typeface="楷体_GB2312" pitchFamily="49" charset="-122"/>
              </a:rPr>
              <a:t>（元件约束）</a:t>
            </a:r>
            <a:endParaRPr lang="zh-CN" altLang="en-US" sz="2000">
              <a:latin typeface="楷体_GB2312" pitchFamily="49" charset="-122"/>
              <a:ea typeface="楷体_GB2312" pitchFamily="49" charset="-122"/>
            </a:endParaRPr>
          </a:p>
        </p:txBody>
      </p:sp>
      <p:sp>
        <p:nvSpPr>
          <p:cNvPr id="40" name="椭圆 39"/>
          <p:cNvSpPr>
            <a:spLocks noChangeArrowheads="1"/>
          </p:cNvSpPr>
          <p:nvPr/>
        </p:nvSpPr>
        <p:spPr bwMode="auto">
          <a:xfrm>
            <a:off x="6715125" y="1571625"/>
            <a:ext cx="1928813" cy="2428875"/>
          </a:xfrm>
          <a:prstGeom prst="ellipse">
            <a:avLst/>
          </a:prstGeom>
          <a:solidFill>
            <a:srgbClr val="59F1EA">
              <a:alpha val="39999"/>
            </a:srgbClr>
          </a:solidFill>
          <a:ln w="9525" algn="ctr">
            <a:noFill/>
            <a:round/>
          </a:ln>
        </p:spPr>
        <p:txBody>
          <a:bodyPr lIns="92075" tIns="46038" rIns="92075" bIns="46038" anchor="ctr"/>
          <a:lstStyle/>
          <a:p>
            <a:pPr algn="l"/>
            <a:endParaRPr lang="zh-CN" altLang="en-US"/>
          </a:p>
        </p:txBody>
      </p:sp>
      <p:sp>
        <p:nvSpPr>
          <p:cNvPr id="2" name="圆角矩形标注 40"/>
          <p:cNvSpPr/>
          <p:nvPr/>
        </p:nvSpPr>
        <p:spPr bwMode="auto">
          <a:xfrm>
            <a:off x="1195243" y="3135307"/>
            <a:ext cx="1713163" cy="500066"/>
          </a:xfrm>
          <a:prstGeom prst="wedgeRoundRectCallout">
            <a:avLst>
              <a:gd name="adj1" fmla="val 589"/>
              <a:gd name="adj2" fmla="val -72710"/>
              <a:gd name="adj3" fmla="val 16667"/>
            </a:avLst>
          </a:prstGeom>
          <a:blipFill>
            <a:blip r:embed="rId3" cstate="print"/>
            <a:tile tx="0" ty="0" sx="100000" sy="100000" flip="none" algn="tl"/>
          </a:blipFill>
          <a:ln w="9525" cap="flat" cmpd="sng" algn="ctr">
            <a:noFill/>
            <a:prstDash val="solid"/>
            <a:round/>
            <a:headEnd type="none" w="med" len="med"/>
            <a:tailEnd type="none" w="med" len="med"/>
          </a:ln>
          <a:effectLst>
            <a:glow rad="139700">
              <a:schemeClr val="accent4">
                <a:satMod val="175000"/>
                <a:alpha val="40000"/>
              </a:schemeClr>
            </a:glow>
          </a:effectLst>
        </p:spPr>
        <p:txBody>
          <a:bodyPr lIns="92075" tIns="46038" rIns="92075" bIns="46038" anchor="ctr"/>
          <a:lstStyle/>
          <a:p>
            <a:pPr algn="l">
              <a:spcAft>
                <a:spcPts val="600"/>
              </a:spcAft>
            </a:pPr>
            <a:r>
              <a:rPr lang="zh-CN" altLang="en-US" sz="2000">
                <a:latin typeface="楷体_GB2312" pitchFamily="49" charset="-122"/>
                <a:ea typeface="楷体_GB2312" pitchFamily="49" charset="-122"/>
              </a:rPr>
              <a:t> 其它求法？</a:t>
            </a:r>
            <a:endParaRPr lang="zh-CN" altLang="en-US" sz="2000">
              <a:latin typeface="楷体_GB2312" pitchFamily="49" charset="-122"/>
              <a:ea typeface="楷体_GB2312" pitchFamily="49" charset="-122"/>
            </a:endParaRPr>
          </a:p>
        </p:txBody>
      </p:sp>
      <p:sp>
        <p:nvSpPr>
          <p:cNvPr id="31773" name="Rectangle 29"/>
          <p:cNvSpPr>
            <a:spLocks noChangeArrowheads="1"/>
          </p:cNvSpPr>
          <p:nvPr/>
        </p:nvSpPr>
        <p:spPr bwMode="auto">
          <a:xfrm>
            <a:off x="2627313" y="6140450"/>
            <a:ext cx="1395412" cy="519113"/>
          </a:xfrm>
          <a:prstGeom prst="rect">
            <a:avLst/>
          </a:prstGeom>
          <a:noFill/>
          <a:ln w="9525">
            <a:noFill/>
            <a:miter lim="800000"/>
          </a:ln>
        </p:spPr>
        <p:txBody>
          <a:bodyPr wrap="none" lIns="92075" tIns="46038" rIns="92075" bIns="46038">
            <a:spAutoFit/>
          </a:bodyPr>
          <a:lstStyle/>
          <a:p>
            <a:pPr algn="l">
              <a:spcBef>
                <a:spcPct val="50000"/>
              </a:spcBef>
            </a:pPr>
            <a:r>
              <a:rPr kumimoji="1" lang="en-US" altLang="zh-CN" sz="2800">
                <a:solidFill>
                  <a:srgbClr val="0000FF"/>
                </a:solidFill>
              </a:rPr>
              <a:t>I</a:t>
            </a:r>
            <a:r>
              <a:rPr kumimoji="1" lang="en-US" altLang="zh-CN" sz="2800" baseline="-25000">
                <a:solidFill>
                  <a:srgbClr val="0000FF"/>
                </a:solidFill>
              </a:rPr>
              <a:t>1</a:t>
            </a:r>
            <a:r>
              <a:rPr kumimoji="1" lang="en-US" altLang="zh-CN" sz="2800">
                <a:solidFill>
                  <a:srgbClr val="0000FF"/>
                </a:solidFill>
              </a:rPr>
              <a:t>=I+I</a:t>
            </a:r>
            <a:r>
              <a:rPr kumimoji="1" lang="en-US" altLang="zh-CN" sz="2800" baseline="-25000">
                <a:solidFill>
                  <a:srgbClr val="0000FF"/>
                </a:solidFill>
              </a:rPr>
              <a:t>4 </a:t>
            </a:r>
            <a:r>
              <a:rPr kumimoji="1" lang="en-US" altLang="zh-CN" sz="2800">
                <a:solidFill>
                  <a:srgbClr val="0000FF"/>
                </a:solidFill>
              </a:rPr>
              <a:t> </a:t>
            </a:r>
            <a:endParaRPr kumimoji="1" lang="en-US" altLang="zh-CN" sz="2800">
              <a:solidFill>
                <a:srgbClr val="0000FF"/>
              </a:solidFill>
            </a:endParaRPr>
          </a:p>
        </p:txBody>
      </p:sp>
      <p:sp>
        <p:nvSpPr>
          <p:cNvPr id="31774" name="Rectangle 30"/>
          <p:cNvSpPr>
            <a:spLocks noChangeArrowheads="1"/>
          </p:cNvSpPr>
          <p:nvPr/>
        </p:nvSpPr>
        <p:spPr bwMode="auto">
          <a:xfrm>
            <a:off x="725488" y="6211888"/>
            <a:ext cx="2376487" cy="457200"/>
          </a:xfrm>
          <a:prstGeom prst="rect">
            <a:avLst/>
          </a:prstGeom>
          <a:noFill/>
          <a:ln w="9525">
            <a:noFill/>
            <a:miter lim="800000"/>
          </a:ln>
        </p:spPr>
        <p:txBody>
          <a:bodyPr lIns="92075" tIns="46038" rIns="92075" bIns="46038">
            <a:spAutoFit/>
          </a:bodyPr>
          <a:lstStyle/>
          <a:p>
            <a:pPr algn="l">
              <a:spcBef>
                <a:spcPct val="50000"/>
              </a:spcBef>
            </a:pPr>
            <a:r>
              <a:rPr kumimoji="1" lang="zh-CN" altLang="en-US">
                <a:solidFill>
                  <a:srgbClr val="660033"/>
                </a:solidFill>
              </a:rPr>
              <a:t>由</a:t>
            </a:r>
            <a:r>
              <a:rPr kumimoji="1" lang="en-US" altLang="zh-CN">
                <a:solidFill>
                  <a:srgbClr val="660033"/>
                </a:solidFill>
              </a:rPr>
              <a:t>KCL</a:t>
            </a:r>
            <a:r>
              <a:rPr kumimoji="1" lang="zh-CN" altLang="en-US">
                <a:solidFill>
                  <a:srgbClr val="660033"/>
                </a:solidFill>
              </a:rPr>
              <a:t>，有：</a:t>
            </a:r>
            <a:endParaRPr kumimoji="1" lang="zh-CN" altLang="en-US">
              <a:solidFill>
                <a:srgbClr val="660033"/>
              </a:solidFill>
            </a:endParaRPr>
          </a:p>
        </p:txBody>
      </p:sp>
      <p:sp>
        <p:nvSpPr>
          <p:cNvPr id="31776" name="Rectangle 32"/>
          <p:cNvSpPr>
            <a:spLocks noChangeArrowheads="1"/>
          </p:cNvSpPr>
          <p:nvPr/>
        </p:nvSpPr>
        <p:spPr bwMode="auto">
          <a:xfrm>
            <a:off x="3779838" y="6140450"/>
            <a:ext cx="822325" cy="519113"/>
          </a:xfrm>
          <a:prstGeom prst="rect">
            <a:avLst/>
          </a:prstGeom>
          <a:noFill/>
          <a:ln w="9525">
            <a:noFill/>
            <a:miter lim="800000"/>
          </a:ln>
        </p:spPr>
        <p:txBody>
          <a:bodyPr wrap="none" lIns="92075" tIns="46038" rIns="92075" bIns="46038">
            <a:spAutoFit/>
          </a:bodyPr>
          <a:lstStyle/>
          <a:p>
            <a:pPr algn="l"/>
            <a:r>
              <a:rPr kumimoji="1" lang="en-US" altLang="zh-CN" sz="2800">
                <a:solidFill>
                  <a:srgbClr val="0000FF"/>
                </a:solidFill>
              </a:rPr>
              <a:t>=2A</a:t>
            </a:r>
            <a:endParaRPr kumimoji="1" lang="en-US" altLang="zh-CN" sz="2800">
              <a:solidFill>
                <a:srgbClr val="0000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765"/>
                                        </p:tgtEl>
                                        <p:attrNameLst>
                                          <p:attrName>style.visibility</p:attrName>
                                        </p:attrNameLst>
                                      </p:cBhvr>
                                      <p:to>
                                        <p:strVal val="visible"/>
                                      </p:to>
                                    </p:set>
                                    <p:anim calcmode="lin" valueType="num">
                                      <p:cBhvr additive="base">
                                        <p:cTn id="7" dur="500" fill="hold"/>
                                        <p:tgtEl>
                                          <p:spTgt spid="31765"/>
                                        </p:tgtEl>
                                        <p:attrNameLst>
                                          <p:attrName>ppt_x</p:attrName>
                                        </p:attrNameLst>
                                      </p:cBhvr>
                                      <p:tavLst>
                                        <p:tav tm="0">
                                          <p:val>
                                            <p:strVal val="0-#ppt_w/2"/>
                                          </p:val>
                                        </p:tav>
                                        <p:tav tm="100000">
                                          <p:val>
                                            <p:strVal val="#ppt_x"/>
                                          </p:val>
                                        </p:tav>
                                      </p:tavLst>
                                    </p:anim>
                                    <p:anim calcmode="lin" valueType="num">
                                      <p:cBhvr additive="base">
                                        <p:cTn id="8"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linds(vertical)">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766"/>
                                        </p:tgtEl>
                                        <p:attrNameLst>
                                          <p:attrName>style.visibility</p:attrName>
                                        </p:attrNameLst>
                                      </p:cBhvr>
                                      <p:to>
                                        <p:strVal val="visible"/>
                                      </p:to>
                                    </p:set>
                                    <p:animEffect transition="in" filter="wipe(left)">
                                      <p:cBhvr>
                                        <p:cTn id="18" dur="500"/>
                                        <p:tgtEl>
                                          <p:spTgt spid="31766"/>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0" presetClass="entr" presetSubtype="0" repeatCount="200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edge">
                                      <p:cBhvr>
                                        <p:cTn id="2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1767"/>
                                        </p:tgtEl>
                                        <p:attrNameLst>
                                          <p:attrName>style.visibility</p:attrName>
                                        </p:attrNameLst>
                                      </p:cBhvr>
                                      <p:to>
                                        <p:strVal val="visible"/>
                                      </p:to>
                                    </p:set>
                                    <p:anim calcmode="lin" valueType="num">
                                      <p:cBhvr additive="base">
                                        <p:cTn id="32" dur="500" fill="hold"/>
                                        <p:tgtEl>
                                          <p:spTgt spid="31767"/>
                                        </p:tgtEl>
                                        <p:attrNameLst>
                                          <p:attrName>ppt_x</p:attrName>
                                        </p:attrNameLst>
                                      </p:cBhvr>
                                      <p:tavLst>
                                        <p:tav tm="0">
                                          <p:val>
                                            <p:strVal val="0-#ppt_w/2"/>
                                          </p:val>
                                        </p:tav>
                                        <p:tav tm="100000">
                                          <p:val>
                                            <p:strVal val="#ppt_x"/>
                                          </p:val>
                                        </p:tav>
                                      </p:tavLst>
                                    </p:anim>
                                    <p:anim calcmode="lin" valueType="num">
                                      <p:cBhvr additive="base">
                                        <p:cTn id="33" dur="500" fill="hold"/>
                                        <p:tgtEl>
                                          <p:spTgt spid="3176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768"/>
                                        </p:tgtEl>
                                        <p:attrNameLst>
                                          <p:attrName>style.visibility</p:attrName>
                                        </p:attrNameLst>
                                      </p:cBhvr>
                                      <p:to>
                                        <p:strVal val="visible"/>
                                      </p:to>
                                    </p:set>
                                    <p:anim calcmode="lin" valueType="num">
                                      <p:cBhvr additive="base">
                                        <p:cTn id="43" dur="500" fill="hold"/>
                                        <p:tgtEl>
                                          <p:spTgt spid="31768"/>
                                        </p:tgtEl>
                                        <p:attrNameLst>
                                          <p:attrName>ppt_x</p:attrName>
                                        </p:attrNameLst>
                                      </p:cBhvr>
                                      <p:tavLst>
                                        <p:tav tm="0">
                                          <p:val>
                                            <p:strVal val="0-#ppt_w/2"/>
                                          </p:val>
                                        </p:tav>
                                        <p:tav tm="100000">
                                          <p:val>
                                            <p:strVal val="#ppt_x"/>
                                          </p:val>
                                        </p:tav>
                                      </p:tavLst>
                                    </p:anim>
                                    <p:anim calcmode="lin" valueType="num">
                                      <p:cBhvr additive="base">
                                        <p:cTn id="44" dur="500" fill="hold"/>
                                        <p:tgtEl>
                                          <p:spTgt spid="3176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1769"/>
                                        </p:tgtEl>
                                        <p:attrNameLst>
                                          <p:attrName>style.visibility</p:attrName>
                                        </p:attrNameLst>
                                      </p:cBhvr>
                                      <p:to>
                                        <p:strVal val="visible"/>
                                      </p:to>
                                    </p:set>
                                    <p:animEffect transition="in" filter="wipe(left)">
                                      <p:cBhvr>
                                        <p:cTn id="49" dur="500"/>
                                        <p:tgtEl>
                                          <p:spTgt spid="3176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1770"/>
                                        </p:tgtEl>
                                        <p:attrNameLst>
                                          <p:attrName>style.visibility</p:attrName>
                                        </p:attrNameLst>
                                      </p:cBhvr>
                                      <p:to>
                                        <p:strVal val="visible"/>
                                      </p:to>
                                    </p:set>
                                    <p:anim calcmode="lin" valueType="num">
                                      <p:cBhvr additive="base">
                                        <p:cTn id="58" dur="500" fill="hold"/>
                                        <p:tgtEl>
                                          <p:spTgt spid="31770"/>
                                        </p:tgtEl>
                                        <p:attrNameLst>
                                          <p:attrName>ppt_x</p:attrName>
                                        </p:attrNameLst>
                                      </p:cBhvr>
                                      <p:tavLst>
                                        <p:tav tm="0">
                                          <p:val>
                                            <p:strVal val="0-#ppt_w/2"/>
                                          </p:val>
                                        </p:tav>
                                        <p:tav tm="100000">
                                          <p:val>
                                            <p:strVal val="#ppt_x"/>
                                          </p:val>
                                        </p:tav>
                                      </p:tavLst>
                                    </p:anim>
                                    <p:anim calcmode="lin" valueType="num">
                                      <p:cBhvr additive="base">
                                        <p:cTn id="59" dur="500" fill="hold"/>
                                        <p:tgtEl>
                                          <p:spTgt spid="31770"/>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1755"/>
                                        </p:tgtEl>
                                        <p:attrNameLst>
                                          <p:attrName>style.visibility</p:attrName>
                                        </p:attrNameLst>
                                      </p:cBhvr>
                                      <p:to>
                                        <p:strVal val="visible"/>
                                      </p:to>
                                    </p:set>
                                    <p:animEffect transition="in" filter="wipe(up)">
                                      <p:cBhvr>
                                        <p:cTn id="64" dur="500"/>
                                        <p:tgtEl>
                                          <p:spTgt spid="31755"/>
                                        </p:tgtEl>
                                      </p:cBhvr>
                                    </p:animEffect>
                                  </p:childTnLst>
                                </p:cTn>
                              </p:par>
                            </p:childTnLst>
                          </p:cTn>
                        </p:par>
                        <p:par>
                          <p:cTn id="65" fill="hold">
                            <p:stCondLst>
                              <p:cond delay="500"/>
                            </p:stCondLst>
                            <p:childTnLst>
                              <p:par>
                                <p:cTn id="66" presetID="23" presetClass="entr" presetSubtype="16" repeatCount="2000" fill="hold" grpId="0" nodeType="afterEffect">
                                  <p:stCondLst>
                                    <p:cond delay="200"/>
                                  </p:stCondLst>
                                  <p:childTnLst>
                                    <p:set>
                                      <p:cBhvr>
                                        <p:cTn id="67" dur="1" fill="hold">
                                          <p:stCondLst>
                                            <p:cond delay="0"/>
                                          </p:stCondLst>
                                        </p:cTn>
                                        <p:tgtEl>
                                          <p:spTgt spid="31758"/>
                                        </p:tgtEl>
                                        <p:attrNameLst>
                                          <p:attrName>style.visibility</p:attrName>
                                        </p:attrNameLst>
                                      </p:cBhvr>
                                      <p:to>
                                        <p:strVal val="visible"/>
                                      </p:to>
                                    </p:set>
                                    <p:anim calcmode="lin" valueType="num">
                                      <p:cBhvr>
                                        <p:cTn id="68" dur="500" fill="hold"/>
                                        <p:tgtEl>
                                          <p:spTgt spid="31758"/>
                                        </p:tgtEl>
                                        <p:attrNameLst>
                                          <p:attrName>ppt_w</p:attrName>
                                        </p:attrNameLst>
                                      </p:cBhvr>
                                      <p:tavLst>
                                        <p:tav tm="0">
                                          <p:val>
                                            <p:fltVal val="0"/>
                                          </p:val>
                                        </p:tav>
                                        <p:tav tm="100000">
                                          <p:val>
                                            <p:strVal val="#ppt_w"/>
                                          </p:val>
                                        </p:tav>
                                      </p:tavLst>
                                    </p:anim>
                                    <p:anim calcmode="lin" valueType="num">
                                      <p:cBhvr>
                                        <p:cTn id="69" dur="500" fill="hold"/>
                                        <p:tgtEl>
                                          <p:spTgt spid="31758"/>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1771"/>
                                        </p:tgtEl>
                                        <p:attrNameLst>
                                          <p:attrName>style.visibility</p:attrName>
                                        </p:attrNameLst>
                                      </p:cBhvr>
                                      <p:to>
                                        <p:strVal val="visible"/>
                                      </p:to>
                                    </p:set>
                                    <p:animEffect transition="in" filter="blinds(horizontal)">
                                      <p:cBhvr>
                                        <p:cTn id="74" dur="500"/>
                                        <p:tgtEl>
                                          <p:spTgt spid="31771"/>
                                        </p:tgtEl>
                                      </p:cBhvr>
                                    </p:animEffect>
                                  </p:childTnLst>
                                </p:cTn>
                              </p:par>
                            </p:childTnLst>
                          </p:cTn>
                        </p:par>
                      </p:childTnLst>
                    </p:cTn>
                  </p:par>
                  <p:par>
                    <p:cTn id="75" fill="hold">
                      <p:stCondLst>
                        <p:cond delay="indefinite"/>
                      </p:stCondLst>
                      <p:childTnLst>
                        <p:par>
                          <p:cTn id="76" fill="hold">
                            <p:stCondLst>
                              <p:cond delay="0"/>
                            </p:stCondLst>
                            <p:childTnLst>
                              <p:par>
                                <p:cTn id="77" presetID="8" presetClass="entr" presetSubtype="16" fill="hold" grpId="0" nodeType="clickEffect">
                                  <p:stCondLst>
                                    <p:cond delay="0"/>
                                  </p:stCondLst>
                                  <p:childTnLst>
                                    <p:set>
                                      <p:cBhvr>
                                        <p:cTn id="78" dur="1" fill="hold">
                                          <p:stCondLst>
                                            <p:cond delay="0"/>
                                          </p:stCondLst>
                                        </p:cTn>
                                        <p:tgtEl>
                                          <p:spTgt spid="31772"/>
                                        </p:tgtEl>
                                        <p:attrNameLst>
                                          <p:attrName>style.visibility</p:attrName>
                                        </p:attrNameLst>
                                      </p:cBhvr>
                                      <p:to>
                                        <p:strVal val="visible"/>
                                      </p:to>
                                    </p:set>
                                    <p:animEffect transition="in" filter="diamond(in)">
                                      <p:cBhvr>
                                        <p:cTn id="79" dur="1000"/>
                                        <p:tgtEl>
                                          <p:spTgt spid="3177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5" fill="hold" grpId="0"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blinds(vertical)">
                                      <p:cBhvr>
                                        <p:cTn id="84" dur="500"/>
                                        <p:tgtEl>
                                          <p:spTgt spid="34"/>
                                        </p:tgtEl>
                                      </p:cBhvr>
                                    </p:animEffec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down)">
                                      <p:cBhvr>
                                        <p:cTn id="88"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8" presetClass="entr" presetSubtype="16" fill="hold" grpId="0" nodeType="clickEffect">
                                  <p:stCondLst>
                                    <p:cond delay="0"/>
                                  </p:stCondLst>
                                  <p:childTnLst>
                                    <p:set>
                                      <p:cBhvr>
                                        <p:cTn id="92" dur="1" fill="hold">
                                          <p:stCondLst>
                                            <p:cond delay="0"/>
                                          </p:stCondLst>
                                        </p:cTn>
                                        <p:tgtEl>
                                          <p:spTgt spid="31774"/>
                                        </p:tgtEl>
                                        <p:attrNameLst>
                                          <p:attrName>style.visibility</p:attrName>
                                        </p:attrNameLst>
                                      </p:cBhvr>
                                      <p:to>
                                        <p:strVal val="visible"/>
                                      </p:to>
                                    </p:set>
                                    <p:animEffect transition="in" filter="diamond(in)">
                                      <p:cBhvr>
                                        <p:cTn id="93" dur="500"/>
                                        <p:tgtEl>
                                          <p:spTgt spid="3177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1773"/>
                                        </p:tgtEl>
                                        <p:attrNameLst>
                                          <p:attrName>style.visibility</p:attrName>
                                        </p:attrNameLst>
                                      </p:cBhvr>
                                      <p:to>
                                        <p:strVal val="visible"/>
                                      </p:to>
                                    </p:set>
                                    <p:animEffect transition="in" filter="wipe(left)">
                                      <p:cBhvr>
                                        <p:cTn id="98" dur="500"/>
                                        <p:tgtEl>
                                          <p:spTgt spid="3177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1776"/>
                                        </p:tgtEl>
                                        <p:attrNameLst>
                                          <p:attrName>style.visibility</p:attrName>
                                        </p:attrNameLst>
                                      </p:cBhvr>
                                      <p:to>
                                        <p:strVal val="visible"/>
                                      </p:to>
                                    </p:set>
                                    <p:animEffect transition="in" filter="wipe(left)">
                                      <p:cBhvr>
                                        <p:cTn id="103" dur="500"/>
                                        <p:tgtEl>
                                          <p:spTgt spid="31776"/>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3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grpId="0" nodeType="clickEffect">
                                  <p:stCondLst>
                                    <p:cond delay="0"/>
                                  </p:stCondLst>
                                  <p:childTnLst>
                                    <p:set>
                                      <p:cBhvr>
                                        <p:cTn id="111" dur="1" fill="hold">
                                          <p:stCondLst>
                                            <p:cond delay="0"/>
                                          </p:stCondLst>
                                        </p:cTn>
                                        <p:tgtEl>
                                          <p:spTgt spid="31777"/>
                                        </p:tgtEl>
                                        <p:attrNameLst>
                                          <p:attrName>style.visibility</p:attrName>
                                        </p:attrNameLst>
                                      </p:cBhvr>
                                      <p:to>
                                        <p:strVal val="visible"/>
                                      </p:to>
                                    </p:set>
                                    <p:animEffect transition="in" filter="checkerboard(across)">
                                      <p:cBhvr>
                                        <p:cTn id="112" dur="500"/>
                                        <p:tgtEl>
                                          <p:spTgt spid="3177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31756"/>
                                        </p:tgtEl>
                                        <p:attrNameLst>
                                          <p:attrName>style.visibility</p:attrName>
                                        </p:attrNameLst>
                                      </p:cBhvr>
                                      <p:to>
                                        <p:strVal val="visible"/>
                                      </p:to>
                                    </p:set>
                                    <p:animEffect transition="in" filter="wipe(up)">
                                      <p:cBhvr>
                                        <p:cTn id="117" dur="500"/>
                                        <p:tgtEl>
                                          <p:spTgt spid="31756"/>
                                        </p:tgtEl>
                                      </p:cBhvr>
                                    </p:animEffect>
                                  </p:childTnLst>
                                </p:cTn>
                              </p:par>
                            </p:childTnLst>
                          </p:cTn>
                        </p:par>
                        <p:par>
                          <p:cTn id="118" fill="hold">
                            <p:stCondLst>
                              <p:cond delay="500"/>
                            </p:stCondLst>
                            <p:childTnLst>
                              <p:par>
                                <p:cTn id="119" presetID="23" presetClass="entr" presetSubtype="16" repeatCount="2000" fill="hold" grpId="0" nodeType="afterEffect">
                                  <p:stCondLst>
                                    <p:cond delay="200"/>
                                  </p:stCondLst>
                                  <p:childTnLst>
                                    <p:set>
                                      <p:cBhvr>
                                        <p:cTn id="120" dur="1" fill="hold">
                                          <p:stCondLst>
                                            <p:cond delay="0"/>
                                          </p:stCondLst>
                                        </p:cTn>
                                        <p:tgtEl>
                                          <p:spTgt spid="31757"/>
                                        </p:tgtEl>
                                        <p:attrNameLst>
                                          <p:attrName>style.visibility</p:attrName>
                                        </p:attrNameLst>
                                      </p:cBhvr>
                                      <p:to>
                                        <p:strVal val="visible"/>
                                      </p:to>
                                    </p:set>
                                    <p:anim calcmode="lin" valueType="num">
                                      <p:cBhvr>
                                        <p:cTn id="121" dur="500" fill="hold"/>
                                        <p:tgtEl>
                                          <p:spTgt spid="31757"/>
                                        </p:tgtEl>
                                        <p:attrNameLst>
                                          <p:attrName>ppt_w</p:attrName>
                                        </p:attrNameLst>
                                      </p:cBhvr>
                                      <p:tavLst>
                                        <p:tav tm="0">
                                          <p:val>
                                            <p:fltVal val="0"/>
                                          </p:val>
                                        </p:tav>
                                        <p:tav tm="100000">
                                          <p:val>
                                            <p:strVal val="#ppt_w"/>
                                          </p:val>
                                        </p:tav>
                                      </p:tavLst>
                                    </p:anim>
                                    <p:anim calcmode="lin" valueType="num">
                                      <p:cBhvr>
                                        <p:cTn id="122" dur="500" fill="hold"/>
                                        <p:tgtEl>
                                          <p:spTgt spid="31757"/>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grpId="0" nodeType="clickEffect">
                                  <p:stCondLst>
                                    <p:cond delay="0"/>
                                  </p:stCondLst>
                                  <p:childTnLst>
                                    <p:set>
                                      <p:cBhvr>
                                        <p:cTn id="126" dur="1" fill="hold">
                                          <p:stCondLst>
                                            <p:cond delay="0"/>
                                          </p:stCondLst>
                                        </p:cTn>
                                        <p:tgtEl>
                                          <p:spTgt spid="31778"/>
                                        </p:tgtEl>
                                        <p:attrNameLst>
                                          <p:attrName>style.visibility</p:attrName>
                                        </p:attrNameLst>
                                      </p:cBhvr>
                                      <p:to>
                                        <p:strVal val="visible"/>
                                      </p:to>
                                    </p:set>
                                    <p:animEffect transition="in" filter="checkerboard(across)">
                                      <p:cBhvr>
                                        <p:cTn id="127" dur="500"/>
                                        <p:tgtEl>
                                          <p:spTgt spid="31778"/>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31779"/>
                                        </p:tgtEl>
                                        <p:attrNameLst>
                                          <p:attrName>style.visibility</p:attrName>
                                        </p:attrNameLst>
                                      </p:cBhvr>
                                      <p:to>
                                        <p:strVal val="visible"/>
                                      </p:to>
                                    </p:set>
                                    <p:anim calcmode="lin" valueType="num">
                                      <p:cBhvr additive="base">
                                        <p:cTn id="132" dur="500" fill="hold"/>
                                        <p:tgtEl>
                                          <p:spTgt spid="31779"/>
                                        </p:tgtEl>
                                        <p:attrNameLst>
                                          <p:attrName>ppt_x</p:attrName>
                                        </p:attrNameLst>
                                      </p:cBhvr>
                                      <p:tavLst>
                                        <p:tav tm="0">
                                          <p:val>
                                            <p:strVal val="#ppt_x"/>
                                          </p:val>
                                        </p:tav>
                                        <p:tav tm="100000">
                                          <p:val>
                                            <p:strVal val="#ppt_x"/>
                                          </p:val>
                                        </p:tav>
                                      </p:tavLst>
                                    </p:anim>
                                    <p:anim calcmode="lin" valueType="num">
                                      <p:cBhvr additive="base">
                                        <p:cTn id="133" dur="500" fill="hold"/>
                                        <p:tgtEl>
                                          <p:spTgt spid="317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5" grpId="0" animBg="1"/>
      <p:bldP spid="31756" grpId="0" animBg="1"/>
      <p:bldP spid="31757" grpId="0" animBg="1"/>
      <p:bldP spid="31758" grpId="0" animBg="1"/>
      <p:bldP spid="31766" grpId="0"/>
      <p:bldP spid="31767" grpId="0"/>
      <p:bldP spid="31768" grpId="0"/>
      <p:bldP spid="31769" grpId="0"/>
      <p:bldP spid="31770" grpId="0"/>
      <p:bldP spid="31771" grpId="0"/>
      <p:bldP spid="31772" grpId="0"/>
      <p:bldP spid="31777" grpId="0"/>
      <p:bldP spid="31778" grpId="0"/>
      <p:bldP spid="31779" grpId="0"/>
      <p:bldP spid="34" grpId="0"/>
      <p:bldP spid="35" grpId="0"/>
      <p:bldP spid="36" grpId="0"/>
      <p:bldP spid="37" grpId="0"/>
      <p:bldP spid="40" grpId="0" animBg="1"/>
      <p:bldP spid="31773" grpId="0"/>
      <p:bldP spid="31774" grpId="0"/>
      <p:bldP spid="3177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Rectangle 6"/>
          <p:cNvSpPr>
            <a:spLocks noGrp="1" noChangeArrowheads="1"/>
          </p:cNvSpPr>
          <p:nvPr>
            <p:ph type="sldNum" sz="quarter" idx="12"/>
          </p:nvPr>
        </p:nvSpPr>
        <p:spPr/>
        <p:txBody>
          <a:bodyPr/>
          <a:lstStyle/>
          <a:p>
            <a:pPr>
              <a:defRPr/>
            </a:pPr>
            <a:fld id="{00005776-47F7-44AD-82C4-92F338D11795}" type="slidenum">
              <a:rPr lang="zh-CN" altLang="en-US"/>
            </a:fld>
            <a:endParaRPr lang="en-US" altLang="zh-CN"/>
          </a:p>
        </p:txBody>
      </p:sp>
      <p:sp>
        <p:nvSpPr>
          <p:cNvPr id="31747" name="灯片编号占位符 5"/>
          <p:cNvSpPr txBox="1">
            <a:spLocks noGrp="1"/>
          </p:cNvSpPr>
          <p:nvPr/>
        </p:nvSpPr>
        <p:spPr bwMode="auto">
          <a:xfrm>
            <a:off x="6858000" y="6323013"/>
            <a:ext cx="1905000" cy="457200"/>
          </a:xfrm>
          <a:prstGeom prst="rect">
            <a:avLst/>
          </a:prstGeom>
          <a:noFill/>
          <a:ln w="9525">
            <a:noFill/>
            <a:miter lim="800000"/>
          </a:ln>
        </p:spPr>
        <p:txBody>
          <a:bodyPr wrap="none" lIns="92075" tIns="46038" rIns="92075" bIns="46038" anchor="ctr"/>
          <a:lstStyle/>
          <a:p>
            <a:pPr algn="r"/>
            <a:fld id="{F6DE43D5-825D-4031-819B-D23E6BF2BA6B}" type="slidenum">
              <a:rPr lang="en-US" altLang="zh-CN" sz="1400" b="0"/>
            </a:fld>
            <a:endParaRPr lang="en-US" altLang="zh-CN" sz="1400" b="0"/>
          </a:p>
        </p:txBody>
      </p:sp>
      <p:sp>
        <p:nvSpPr>
          <p:cNvPr id="31748" name="Rectangle 2"/>
          <p:cNvSpPr txBox="1">
            <a:spLocks noChangeArrowheads="1"/>
          </p:cNvSpPr>
          <p:nvPr/>
        </p:nvSpPr>
        <p:spPr bwMode="auto">
          <a:xfrm>
            <a:off x="323850" y="333375"/>
            <a:ext cx="8640763" cy="1371600"/>
          </a:xfrm>
          <a:prstGeom prst="rect">
            <a:avLst/>
          </a:prstGeom>
          <a:noFill/>
          <a:ln w="9525">
            <a:noFill/>
            <a:miter lim="800000"/>
          </a:ln>
        </p:spPr>
        <p:txBody>
          <a:bodyPr lIns="92075" tIns="46038" rIns="92075" bIns="46038"/>
          <a:lstStyle/>
          <a:p>
            <a:pPr marL="342900" indent="-342900" algn="l" eaLnBrk="0" hangingPunct="0">
              <a:lnSpc>
                <a:spcPct val="110000"/>
              </a:lnSpc>
              <a:buClr>
                <a:schemeClr val="accent2"/>
              </a:buClr>
              <a:buSzPct val="75000"/>
              <a:buFont typeface="Monotype Sorts" pitchFamily="2" charset="2"/>
              <a:buChar char=" "/>
            </a:pPr>
            <a:r>
              <a:rPr lang="zh-CN" altLang="en-US" sz="2800" dirty="0" smtClean="0">
                <a:solidFill>
                  <a:srgbClr val="FF0000"/>
                </a:solidFill>
              </a:rPr>
              <a:t>例</a:t>
            </a:r>
            <a:r>
              <a:rPr lang="en-US" altLang="zh-CN" sz="2800" dirty="0" smtClean="0">
                <a:solidFill>
                  <a:srgbClr val="FF0000"/>
                </a:solidFill>
              </a:rPr>
              <a:t>2</a:t>
            </a:r>
            <a:r>
              <a:rPr lang="zh-CN" altLang="en-US" sz="2800" b="0" dirty="0" smtClean="0">
                <a:solidFill>
                  <a:srgbClr val="FF0000"/>
                </a:solidFill>
              </a:rPr>
              <a:t>：</a:t>
            </a:r>
            <a:r>
              <a:rPr lang="zh-CN" altLang="en-US" sz="2800" dirty="0" smtClean="0">
                <a:solidFill>
                  <a:srgbClr val="003300"/>
                </a:solidFill>
              </a:rPr>
              <a:t> </a:t>
            </a:r>
            <a:r>
              <a:rPr lang="zh-CN" altLang="en-US" sz="2800" dirty="0">
                <a:solidFill>
                  <a:srgbClr val="003300"/>
                </a:solidFill>
              </a:rPr>
              <a:t>图示电路，</a:t>
            </a:r>
            <a:r>
              <a:rPr lang="en-US" altLang="zh-CN" sz="2800" dirty="0">
                <a:solidFill>
                  <a:srgbClr val="003300"/>
                </a:solidFill>
              </a:rPr>
              <a:t>i</a:t>
            </a:r>
            <a:r>
              <a:rPr lang="en-US" altLang="zh-CN" sz="2800" baseline="-25000" dirty="0">
                <a:solidFill>
                  <a:srgbClr val="003300"/>
                </a:solidFill>
              </a:rPr>
              <a:t>1 </a:t>
            </a:r>
            <a:r>
              <a:rPr lang="en-US" altLang="zh-CN" sz="2800" dirty="0">
                <a:solidFill>
                  <a:srgbClr val="003300"/>
                </a:solidFill>
              </a:rPr>
              <a:t>=3A, u</a:t>
            </a:r>
            <a:r>
              <a:rPr lang="en-US" altLang="zh-CN" sz="2800" baseline="-25000" dirty="0">
                <a:solidFill>
                  <a:srgbClr val="003300"/>
                </a:solidFill>
              </a:rPr>
              <a:t>2 </a:t>
            </a:r>
            <a:r>
              <a:rPr lang="en-US" altLang="zh-CN" sz="2800" dirty="0">
                <a:solidFill>
                  <a:srgbClr val="003300"/>
                </a:solidFill>
              </a:rPr>
              <a:t>=4V</a:t>
            </a:r>
            <a:r>
              <a:rPr lang="zh-CN" altLang="en-US" sz="2800" dirty="0">
                <a:solidFill>
                  <a:srgbClr val="003300"/>
                </a:solidFill>
              </a:rPr>
              <a:t>。求电流</a:t>
            </a:r>
            <a:r>
              <a:rPr lang="en-US" altLang="zh-CN" sz="2800" dirty="0" err="1">
                <a:solidFill>
                  <a:srgbClr val="0000FF"/>
                </a:solidFill>
              </a:rPr>
              <a:t>i</a:t>
            </a:r>
            <a:r>
              <a:rPr lang="zh-CN" altLang="en-US" sz="2800" dirty="0">
                <a:solidFill>
                  <a:srgbClr val="003300"/>
                </a:solidFill>
              </a:rPr>
              <a:t>、</a:t>
            </a:r>
            <a:endParaRPr lang="zh-CN" altLang="en-US" sz="2800" dirty="0">
              <a:solidFill>
                <a:srgbClr val="003300"/>
              </a:solidFill>
            </a:endParaRPr>
          </a:p>
          <a:p>
            <a:pPr marL="342900" indent="-342900" algn="l" eaLnBrk="0" hangingPunct="0">
              <a:lnSpc>
                <a:spcPct val="110000"/>
              </a:lnSpc>
              <a:buClr>
                <a:schemeClr val="accent2"/>
              </a:buClr>
              <a:buSzPct val="75000"/>
              <a:buFont typeface="Monotype Sorts" pitchFamily="2" charset="2"/>
              <a:buChar char=" "/>
            </a:pPr>
            <a:r>
              <a:rPr lang="zh-CN" altLang="en-US" sz="2800" dirty="0">
                <a:solidFill>
                  <a:srgbClr val="003300"/>
                </a:solidFill>
              </a:rPr>
              <a:t>电压</a:t>
            </a:r>
            <a:r>
              <a:rPr lang="en-US" altLang="zh-CN" sz="2800" dirty="0">
                <a:solidFill>
                  <a:srgbClr val="0000FF"/>
                </a:solidFill>
              </a:rPr>
              <a:t>u</a:t>
            </a:r>
            <a:r>
              <a:rPr lang="zh-CN" altLang="en-US" sz="2800" dirty="0">
                <a:solidFill>
                  <a:srgbClr val="0000FF"/>
                </a:solidFill>
              </a:rPr>
              <a:t>、</a:t>
            </a:r>
            <a:r>
              <a:rPr lang="en-US" altLang="zh-CN" sz="2800" dirty="0">
                <a:solidFill>
                  <a:srgbClr val="0000FF"/>
                </a:solidFill>
              </a:rPr>
              <a:t>u</a:t>
            </a:r>
            <a:r>
              <a:rPr lang="en-US" altLang="zh-CN" sz="2800" baseline="-25000" dirty="0">
                <a:solidFill>
                  <a:srgbClr val="0000FF"/>
                </a:solidFill>
              </a:rPr>
              <a:t>s</a:t>
            </a:r>
            <a:r>
              <a:rPr lang="en-US" altLang="zh-CN" sz="2800" baseline="-25000" dirty="0">
                <a:solidFill>
                  <a:srgbClr val="003300"/>
                </a:solidFill>
              </a:rPr>
              <a:t> </a:t>
            </a:r>
            <a:r>
              <a:rPr lang="zh-CN" altLang="en-US" sz="2800" dirty="0">
                <a:solidFill>
                  <a:srgbClr val="003300"/>
                </a:solidFill>
              </a:rPr>
              <a:t>和电阻</a:t>
            </a:r>
            <a:r>
              <a:rPr lang="en-US" altLang="zh-CN" sz="2800" dirty="0">
                <a:solidFill>
                  <a:srgbClr val="0000FF"/>
                </a:solidFill>
              </a:rPr>
              <a:t>R</a:t>
            </a:r>
            <a:r>
              <a:rPr lang="en-US" altLang="zh-CN" sz="2800" dirty="0">
                <a:solidFill>
                  <a:srgbClr val="003300"/>
                </a:solidFill>
              </a:rPr>
              <a:t>,</a:t>
            </a:r>
            <a:r>
              <a:rPr lang="zh-CN" altLang="en-US" sz="2800" dirty="0">
                <a:solidFill>
                  <a:srgbClr val="003300"/>
                </a:solidFill>
              </a:rPr>
              <a:t>并求电源、受控源发出的功率。</a:t>
            </a:r>
            <a:endParaRPr lang="zh-CN" altLang="en-US" sz="2800" dirty="0">
              <a:solidFill>
                <a:srgbClr val="003300"/>
              </a:solidFill>
            </a:endParaRPr>
          </a:p>
        </p:txBody>
      </p:sp>
      <p:grpSp>
        <p:nvGrpSpPr>
          <p:cNvPr id="31749" name="Group 3"/>
          <p:cNvGrpSpPr/>
          <p:nvPr/>
        </p:nvGrpSpPr>
        <p:grpSpPr bwMode="auto">
          <a:xfrm>
            <a:off x="395288" y="1412875"/>
            <a:ext cx="6767512" cy="4679950"/>
            <a:chOff x="612" y="935"/>
            <a:chExt cx="4219" cy="3115"/>
          </a:xfrm>
        </p:grpSpPr>
        <p:graphicFrame>
          <p:nvGraphicFramePr>
            <p:cNvPr id="31746" name="Object 34"/>
            <p:cNvGraphicFramePr>
              <a:graphicFrameLocks noChangeAspect="1"/>
            </p:cNvGraphicFramePr>
            <p:nvPr/>
          </p:nvGraphicFramePr>
          <p:xfrm>
            <a:off x="612" y="1071"/>
            <a:ext cx="4219" cy="2979"/>
          </p:xfrm>
          <a:graphic>
            <a:graphicData uri="http://schemas.openxmlformats.org/presentationml/2006/ole">
              <mc:AlternateContent xmlns:mc="http://schemas.openxmlformats.org/markup-compatibility/2006">
                <mc:Choice xmlns:v="urn:schemas-microsoft-com:vml" Requires="v">
                  <p:oleObj spid="_x0000_s31766" name="BMP 图象" r:id="rId1" imgW="3718560" imgH="2682240" progId="PBrush">
                    <p:embed/>
                  </p:oleObj>
                </mc:Choice>
                <mc:Fallback>
                  <p:oleObj name="BMP 图象" r:id="rId1" imgW="3718560" imgH="2682240" progId="PBrush">
                    <p:embed/>
                    <p:pic>
                      <p:nvPicPr>
                        <p:cNvPr id="0" name="Object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 y="1071"/>
                          <a:ext cx="4219" cy="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72" name="Text Box 5"/>
            <p:cNvSpPr txBox="1">
              <a:spLocks noChangeArrowheads="1"/>
            </p:cNvSpPr>
            <p:nvPr/>
          </p:nvSpPr>
          <p:spPr bwMode="auto">
            <a:xfrm>
              <a:off x="1474" y="935"/>
              <a:ext cx="1056" cy="386"/>
            </a:xfrm>
            <a:prstGeom prst="rect">
              <a:avLst/>
            </a:prstGeom>
            <a:noFill/>
            <a:ln w="9525">
              <a:noFill/>
              <a:miter lim="800000"/>
            </a:ln>
          </p:spPr>
          <p:txBody>
            <a:bodyPr>
              <a:spAutoFit/>
            </a:bodyPr>
            <a:lstStyle/>
            <a:p>
              <a:pPr algn="l">
                <a:spcBef>
                  <a:spcPct val="50000"/>
                </a:spcBef>
              </a:pPr>
              <a:r>
                <a:rPr kumimoji="1" lang="en-US" altLang="zh-CN" sz="3200">
                  <a:solidFill>
                    <a:srgbClr val="FF0000"/>
                  </a:solidFill>
                </a:rPr>
                <a:t>+  u</a:t>
              </a:r>
              <a:r>
                <a:rPr kumimoji="1" lang="en-US" altLang="zh-CN" sz="3200" baseline="-25000">
                  <a:solidFill>
                    <a:srgbClr val="FF0000"/>
                  </a:solidFill>
                </a:rPr>
                <a:t>1  </a:t>
              </a:r>
              <a:r>
                <a:rPr kumimoji="1" lang="en-US" altLang="zh-CN" sz="3200">
                  <a:solidFill>
                    <a:srgbClr val="FF0000"/>
                  </a:solidFill>
                </a:rPr>
                <a:t>  -</a:t>
              </a:r>
              <a:endParaRPr kumimoji="1" lang="en-US" altLang="zh-CN" sz="3200">
                <a:solidFill>
                  <a:srgbClr val="FF0000"/>
                </a:solidFill>
              </a:endParaRPr>
            </a:p>
          </p:txBody>
        </p:sp>
        <p:sp>
          <p:nvSpPr>
            <p:cNvPr id="31773" name="Text Box 6"/>
            <p:cNvSpPr txBox="1">
              <a:spLocks noChangeArrowheads="1"/>
            </p:cNvSpPr>
            <p:nvPr/>
          </p:nvSpPr>
          <p:spPr bwMode="auto">
            <a:xfrm>
              <a:off x="3061" y="935"/>
              <a:ext cx="912" cy="386"/>
            </a:xfrm>
            <a:prstGeom prst="rect">
              <a:avLst/>
            </a:prstGeom>
            <a:noFill/>
            <a:ln w="9525">
              <a:noFill/>
              <a:miter lim="800000"/>
            </a:ln>
          </p:spPr>
          <p:txBody>
            <a:bodyPr>
              <a:spAutoFit/>
            </a:bodyPr>
            <a:lstStyle/>
            <a:p>
              <a:pPr algn="l">
                <a:spcBef>
                  <a:spcPct val="50000"/>
                </a:spcBef>
              </a:pPr>
              <a:r>
                <a:rPr kumimoji="1" lang="en-US" altLang="zh-CN" sz="3200">
                  <a:solidFill>
                    <a:srgbClr val="660033"/>
                  </a:solidFill>
                </a:rPr>
                <a:t>+  u</a:t>
              </a:r>
              <a:r>
                <a:rPr kumimoji="1" lang="en-US" altLang="zh-CN" sz="3200" baseline="-25000">
                  <a:solidFill>
                    <a:srgbClr val="660033"/>
                  </a:solidFill>
                </a:rPr>
                <a:t>2    </a:t>
              </a:r>
              <a:r>
                <a:rPr kumimoji="1" lang="en-US" altLang="zh-CN" sz="3200">
                  <a:solidFill>
                    <a:srgbClr val="660033"/>
                  </a:solidFill>
                </a:rPr>
                <a:t>-</a:t>
              </a:r>
              <a:endParaRPr kumimoji="1" lang="en-US" altLang="zh-CN" sz="3200">
                <a:solidFill>
                  <a:srgbClr val="660033"/>
                </a:solidFill>
              </a:endParaRPr>
            </a:p>
          </p:txBody>
        </p:sp>
        <p:sp>
          <p:nvSpPr>
            <p:cNvPr id="31774" name="Text Box 7"/>
            <p:cNvSpPr txBox="1">
              <a:spLocks noChangeArrowheads="1"/>
            </p:cNvSpPr>
            <p:nvPr/>
          </p:nvSpPr>
          <p:spPr bwMode="auto">
            <a:xfrm>
              <a:off x="2835" y="2296"/>
              <a:ext cx="624" cy="386"/>
            </a:xfrm>
            <a:prstGeom prst="rect">
              <a:avLst/>
            </a:prstGeom>
            <a:noFill/>
            <a:ln w="9525">
              <a:noFill/>
              <a:miter lim="800000"/>
            </a:ln>
          </p:spPr>
          <p:txBody>
            <a:bodyPr>
              <a:spAutoFit/>
            </a:bodyPr>
            <a:lstStyle/>
            <a:p>
              <a:pPr algn="l">
                <a:spcBef>
                  <a:spcPct val="50000"/>
                </a:spcBef>
              </a:pPr>
              <a:r>
                <a:rPr kumimoji="1" lang="en-US" altLang="zh-CN" sz="3200">
                  <a:solidFill>
                    <a:srgbClr val="FF0000"/>
                  </a:solidFill>
                </a:rPr>
                <a:t>4u</a:t>
              </a:r>
              <a:r>
                <a:rPr kumimoji="1" lang="en-US" altLang="zh-CN" sz="3200" baseline="-25000">
                  <a:solidFill>
                    <a:srgbClr val="FF0000"/>
                  </a:solidFill>
                </a:rPr>
                <a:t>1</a:t>
              </a:r>
              <a:endParaRPr kumimoji="1" lang="en-US" altLang="zh-CN" sz="3200">
                <a:solidFill>
                  <a:srgbClr val="FF0000"/>
                </a:solidFill>
              </a:endParaRPr>
            </a:p>
          </p:txBody>
        </p:sp>
        <p:sp>
          <p:nvSpPr>
            <p:cNvPr id="31775" name="Line 8"/>
            <p:cNvSpPr>
              <a:spLocks noChangeShapeType="1"/>
            </p:cNvSpPr>
            <p:nvPr/>
          </p:nvSpPr>
          <p:spPr bwMode="auto">
            <a:xfrm>
              <a:off x="4286" y="1434"/>
              <a:ext cx="0" cy="288"/>
            </a:xfrm>
            <a:prstGeom prst="line">
              <a:avLst/>
            </a:prstGeom>
            <a:noFill/>
            <a:ln w="31750">
              <a:solidFill>
                <a:srgbClr val="0000FF"/>
              </a:solidFill>
              <a:miter lim="800000"/>
              <a:tailEnd type="triangle" w="lg" len="lg"/>
            </a:ln>
          </p:spPr>
          <p:txBody>
            <a:bodyPr wrap="none"/>
            <a:lstStyle/>
            <a:p>
              <a:endParaRPr lang="zh-CN" altLang="en-US"/>
            </a:p>
          </p:txBody>
        </p:sp>
        <p:sp>
          <p:nvSpPr>
            <p:cNvPr id="31776" name="Text Box 9"/>
            <p:cNvSpPr txBox="1">
              <a:spLocks noChangeArrowheads="1"/>
            </p:cNvSpPr>
            <p:nvPr/>
          </p:nvSpPr>
          <p:spPr bwMode="auto">
            <a:xfrm>
              <a:off x="4332" y="1389"/>
              <a:ext cx="480" cy="427"/>
            </a:xfrm>
            <a:prstGeom prst="rect">
              <a:avLst/>
            </a:prstGeom>
            <a:noFill/>
            <a:ln w="9525">
              <a:noFill/>
              <a:miter lim="800000"/>
            </a:ln>
          </p:spPr>
          <p:txBody>
            <a:bodyPr>
              <a:spAutoFit/>
            </a:bodyPr>
            <a:lstStyle/>
            <a:p>
              <a:pPr algn="l" eaLnBrk="0" hangingPunct="0">
                <a:spcBef>
                  <a:spcPct val="50000"/>
                </a:spcBef>
              </a:pPr>
              <a:r>
                <a:rPr lang="en-US" altLang="zh-CN" sz="3600">
                  <a:solidFill>
                    <a:srgbClr val="FF0000"/>
                  </a:solidFill>
                </a:rPr>
                <a:t>i</a:t>
              </a:r>
              <a:endParaRPr lang="en-US" altLang="zh-CN" sz="3600">
                <a:solidFill>
                  <a:srgbClr val="FF0000"/>
                </a:solidFill>
              </a:endParaRPr>
            </a:p>
          </p:txBody>
        </p:sp>
        <p:sp>
          <p:nvSpPr>
            <p:cNvPr id="31777" name="Rectangle 10"/>
            <p:cNvSpPr>
              <a:spLocks noChangeArrowheads="1"/>
            </p:cNvSpPr>
            <p:nvPr/>
          </p:nvSpPr>
          <p:spPr bwMode="auto">
            <a:xfrm>
              <a:off x="625" y="1455"/>
              <a:ext cx="330" cy="386"/>
            </a:xfrm>
            <a:prstGeom prst="rect">
              <a:avLst/>
            </a:prstGeom>
            <a:noFill/>
            <a:ln w="9525">
              <a:noFill/>
              <a:miter lim="800000"/>
            </a:ln>
          </p:spPr>
          <p:txBody>
            <a:bodyPr>
              <a:spAutoFit/>
            </a:bodyPr>
            <a:lstStyle/>
            <a:p>
              <a:pPr algn="l" eaLnBrk="0" hangingPunct="0"/>
              <a:r>
                <a:rPr lang="en-US" altLang="zh-CN" sz="3200">
                  <a:solidFill>
                    <a:srgbClr val="660033"/>
                  </a:solidFill>
                  <a:latin typeface="宋体" panose="02010600030101010101" pitchFamily="2" charset="-122"/>
                </a:rPr>
                <a:t>i</a:t>
              </a:r>
              <a:r>
                <a:rPr lang="en-US" altLang="zh-CN" sz="3200" baseline="-25000">
                  <a:solidFill>
                    <a:srgbClr val="660033"/>
                  </a:solidFill>
                  <a:latin typeface="宋体" panose="02010600030101010101" pitchFamily="2" charset="-122"/>
                </a:rPr>
                <a:t>1</a:t>
              </a:r>
              <a:endParaRPr lang="en-US" altLang="zh-CN" sz="3200">
                <a:solidFill>
                  <a:srgbClr val="660033"/>
                </a:solidFill>
                <a:latin typeface="宋体" panose="02010600030101010101" pitchFamily="2" charset="-122"/>
              </a:endParaRPr>
            </a:p>
          </p:txBody>
        </p:sp>
      </p:grpSp>
      <p:grpSp>
        <p:nvGrpSpPr>
          <p:cNvPr id="4" name="Group 11"/>
          <p:cNvGrpSpPr/>
          <p:nvPr/>
        </p:nvGrpSpPr>
        <p:grpSpPr bwMode="auto">
          <a:xfrm>
            <a:off x="1979613" y="3295650"/>
            <a:ext cx="866775" cy="1828800"/>
            <a:chOff x="1632" y="2112"/>
            <a:chExt cx="546" cy="1152"/>
          </a:xfrm>
        </p:grpSpPr>
        <p:sp>
          <p:nvSpPr>
            <p:cNvPr id="31769" name="Oval 12"/>
            <p:cNvSpPr>
              <a:spLocks noChangeArrowheads="1"/>
            </p:cNvSpPr>
            <p:nvPr/>
          </p:nvSpPr>
          <p:spPr bwMode="auto">
            <a:xfrm>
              <a:off x="1632" y="2112"/>
              <a:ext cx="528" cy="1152"/>
            </a:xfrm>
            <a:prstGeom prst="ellipse">
              <a:avLst/>
            </a:prstGeom>
            <a:noFill/>
            <a:ln w="38100">
              <a:solidFill>
                <a:srgbClr val="008000"/>
              </a:solidFill>
              <a:prstDash val="dash"/>
              <a:miter lim="800000"/>
            </a:ln>
          </p:spPr>
          <p:txBody>
            <a:bodyPr wrap="none" anchor="ctr"/>
            <a:lstStyle/>
            <a:p>
              <a:pPr algn="l"/>
              <a:endParaRPr lang="zh-CN" altLang="en-US"/>
            </a:p>
          </p:txBody>
        </p:sp>
        <p:sp>
          <p:nvSpPr>
            <p:cNvPr id="31770" name="Line 13"/>
            <p:cNvSpPr>
              <a:spLocks noChangeShapeType="1"/>
            </p:cNvSpPr>
            <p:nvPr/>
          </p:nvSpPr>
          <p:spPr bwMode="auto">
            <a:xfrm>
              <a:off x="2160" y="2640"/>
              <a:ext cx="0" cy="192"/>
            </a:xfrm>
            <a:prstGeom prst="line">
              <a:avLst/>
            </a:prstGeom>
            <a:noFill/>
            <a:ln w="38100">
              <a:solidFill>
                <a:srgbClr val="FF0000"/>
              </a:solidFill>
              <a:miter lim="800000"/>
              <a:tailEnd type="triangle" w="lg" len="med"/>
            </a:ln>
          </p:spPr>
          <p:txBody>
            <a:bodyPr wrap="none"/>
            <a:lstStyle/>
            <a:p>
              <a:endParaRPr lang="zh-CN" altLang="en-US"/>
            </a:p>
          </p:txBody>
        </p:sp>
        <p:sp>
          <p:nvSpPr>
            <p:cNvPr id="31771" name="Text Box 14"/>
            <p:cNvSpPr txBox="1">
              <a:spLocks noChangeArrowheads="1"/>
            </p:cNvSpPr>
            <p:nvPr/>
          </p:nvSpPr>
          <p:spPr bwMode="auto">
            <a:xfrm>
              <a:off x="1746" y="2478"/>
              <a:ext cx="432" cy="288"/>
            </a:xfrm>
            <a:prstGeom prst="rect">
              <a:avLst/>
            </a:prstGeom>
            <a:noFill/>
            <a:ln w="38100">
              <a:noFill/>
              <a:miter lim="800000"/>
            </a:ln>
          </p:spPr>
          <p:txBody>
            <a:bodyPr>
              <a:spAutoFit/>
            </a:bodyPr>
            <a:lstStyle/>
            <a:p>
              <a:pPr algn="l">
                <a:spcBef>
                  <a:spcPct val="50000"/>
                </a:spcBef>
              </a:pPr>
              <a:r>
                <a:rPr kumimoji="1" lang="en-US" altLang="zh-CN">
                  <a:solidFill>
                    <a:srgbClr val="0000FF"/>
                  </a:solidFill>
                </a:rPr>
                <a:t>L</a:t>
              </a:r>
              <a:r>
                <a:rPr kumimoji="1" lang="en-US" altLang="zh-CN" baseline="-25000">
                  <a:solidFill>
                    <a:srgbClr val="0000FF"/>
                  </a:solidFill>
                </a:rPr>
                <a:t>1</a:t>
              </a:r>
              <a:endParaRPr kumimoji="1" lang="en-US" altLang="zh-CN">
                <a:solidFill>
                  <a:srgbClr val="0000FF"/>
                </a:solidFill>
              </a:endParaRPr>
            </a:p>
          </p:txBody>
        </p:sp>
      </p:grpSp>
      <p:grpSp>
        <p:nvGrpSpPr>
          <p:cNvPr id="5" name="Group 15"/>
          <p:cNvGrpSpPr/>
          <p:nvPr/>
        </p:nvGrpSpPr>
        <p:grpSpPr bwMode="auto">
          <a:xfrm>
            <a:off x="4643438" y="3295650"/>
            <a:ext cx="863600" cy="1828800"/>
            <a:chOff x="3312" y="2112"/>
            <a:chExt cx="544" cy="1152"/>
          </a:xfrm>
        </p:grpSpPr>
        <p:sp>
          <p:nvSpPr>
            <p:cNvPr id="2" name="Oval 16"/>
            <p:cNvSpPr>
              <a:spLocks noChangeArrowheads="1"/>
            </p:cNvSpPr>
            <p:nvPr/>
          </p:nvSpPr>
          <p:spPr bwMode="auto">
            <a:xfrm>
              <a:off x="3312" y="2112"/>
              <a:ext cx="528" cy="1152"/>
            </a:xfrm>
            <a:prstGeom prst="ellipse">
              <a:avLst/>
            </a:prstGeom>
            <a:noFill/>
            <a:ln w="38100">
              <a:solidFill>
                <a:srgbClr val="008000"/>
              </a:solidFill>
              <a:prstDash val="dash"/>
              <a:miter lim="800000"/>
            </a:ln>
          </p:spPr>
          <p:txBody>
            <a:bodyPr wrap="none" anchor="ctr"/>
            <a:lstStyle/>
            <a:p>
              <a:pPr algn="l"/>
              <a:endParaRPr lang="zh-CN" altLang="en-US"/>
            </a:p>
          </p:txBody>
        </p:sp>
        <p:sp>
          <p:nvSpPr>
            <p:cNvPr id="31767" name="Line 17"/>
            <p:cNvSpPr>
              <a:spLocks noChangeShapeType="1"/>
            </p:cNvSpPr>
            <p:nvPr/>
          </p:nvSpPr>
          <p:spPr bwMode="auto">
            <a:xfrm>
              <a:off x="3840" y="2592"/>
              <a:ext cx="0" cy="192"/>
            </a:xfrm>
            <a:prstGeom prst="line">
              <a:avLst/>
            </a:prstGeom>
            <a:noFill/>
            <a:ln w="38100">
              <a:solidFill>
                <a:srgbClr val="FF0000"/>
              </a:solidFill>
              <a:miter lim="800000"/>
              <a:tailEnd type="triangle" w="lg" len="med"/>
            </a:ln>
          </p:spPr>
          <p:txBody>
            <a:bodyPr wrap="none"/>
            <a:lstStyle/>
            <a:p>
              <a:endParaRPr lang="zh-CN" altLang="en-US"/>
            </a:p>
          </p:txBody>
        </p:sp>
        <p:sp>
          <p:nvSpPr>
            <p:cNvPr id="31768" name="Text Box 18"/>
            <p:cNvSpPr txBox="1">
              <a:spLocks noChangeArrowheads="1"/>
            </p:cNvSpPr>
            <p:nvPr/>
          </p:nvSpPr>
          <p:spPr bwMode="auto">
            <a:xfrm>
              <a:off x="3424" y="2523"/>
              <a:ext cx="432" cy="288"/>
            </a:xfrm>
            <a:prstGeom prst="rect">
              <a:avLst/>
            </a:prstGeom>
            <a:noFill/>
            <a:ln w="38100">
              <a:noFill/>
              <a:miter lim="800000"/>
            </a:ln>
          </p:spPr>
          <p:txBody>
            <a:bodyPr>
              <a:spAutoFit/>
            </a:bodyPr>
            <a:lstStyle/>
            <a:p>
              <a:pPr algn="l">
                <a:spcBef>
                  <a:spcPct val="50000"/>
                </a:spcBef>
              </a:pPr>
              <a:r>
                <a:rPr kumimoji="1" lang="en-US" altLang="zh-CN">
                  <a:solidFill>
                    <a:srgbClr val="0000FF"/>
                  </a:solidFill>
                </a:rPr>
                <a:t>L</a:t>
              </a:r>
              <a:r>
                <a:rPr kumimoji="1" lang="en-US" altLang="zh-CN" baseline="-25000">
                  <a:solidFill>
                    <a:srgbClr val="0000FF"/>
                  </a:solidFill>
                </a:rPr>
                <a:t>2</a:t>
              </a:r>
              <a:endParaRPr kumimoji="1" lang="en-US" altLang="zh-CN">
                <a:solidFill>
                  <a:srgbClr val="0000FF"/>
                </a:solidFill>
              </a:endParaRPr>
            </a:p>
          </p:txBody>
        </p:sp>
      </p:grpSp>
      <p:sp>
        <p:nvSpPr>
          <p:cNvPr id="31752" name="Text Box 19"/>
          <p:cNvSpPr txBox="1">
            <a:spLocks noChangeArrowheads="1"/>
          </p:cNvSpPr>
          <p:nvPr/>
        </p:nvSpPr>
        <p:spPr bwMode="auto">
          <a:xfrm>
            <a:off x="0" y="3582988"/>
            <a:ext cx="685800" cy="641350"/>
          </a:xfrm>
          <a:prstGeom prst="rect">
            <a:avLst/>
          </a:prstGeom>
          <a:noFill/>
          <a:ln w="9525">
            <a:noFill/>
            <a:miter lim="800000"/>
          </a:ln>
        </p:spPr>
        <p:txBody>
          <a:bodyPr>
            <a:spAutoFit/>
          </a:bodyPr>
          <a:lstStyle/>
          <a:p>
            <a:pPr algn="l">
              <a:spcBef>
                <a:spcPct val="50000"/>
              </a:spcBef>
            </a:pPr>
            <a:r>
              <a:rPr kumimoji="1" lang="en-US" altLang="zh-CN" sz="3600">
                <a:solidFill>
                  <a:srgbClr val="0000FF"/>
                </a:solidFill>
              </a:rPr>
              <a:t>u</a:t>
            </a:r>
            <a:r>
              <a:rPr kumimoji="1" lang="en-US" altLang="zh-CN" sz="3600" baseline="-25000">
                <a:solidFill>
                  <a:srgbClr val="0000FF"/>
                </a:solidFill>
              </a:rPr>
              <a:t>s</a:t>
            </a:r>
            <a:endParaRPr kumimoji="1" lang="en-US" altLang="zh-CN" sz="3600">
              <a:solidFill>
                <a:srgbClr val="0000FF"/>
              </a:solidFill>
            </a:endParaRPr>
          </a:p>
        </p:txBody>
      </p:sp>
      <p:sp>
        <p:nvSpPr>
          <p:cNvPr id="81" name="Text Box 21"/>
          <p:cNvSpPr txBox="1">
            <a:spLocks noChangeArrowheads="1"/>
          </p:cNvSpPr>
          <p:nvPr/>
        </p:nvSpPr>
        <p:spPr bwMode="auto">
          <a:xfrm>
            <a:off x="6840538" y="4527550"/>
            <a:ext cx="2124075" cy="701675"/>
          </a:xfrm>
          <a:prstGeom prst="rect">
            <a:avLst/>
          </a:prstGeom>
          <a:noFill/>
          <a:ln w="9525">
            <a:noFill/>
            <a:miter lim="800000"/>
          </a:ln>
        </p:spPr>
        <p:txBody>
          <a:bodyPr>
            <a:spAutoFit/>
          </a:bodyPr>
          <a:lstStyle/>
          <a:p>
            <a:pPr algn="l">
              <a:spcBef>
                <a:spcPct val="50000"/>
              </a:spcBef>
            </a:pPr>
            <a:r>
              <a:rPr kumimoji="1" lang="zh-CN" altLang="en-US" sz="2000">
                <a:solidFill>
                  <a:srgbClr val="0000FF"/>
                </a:solidFill>
              </a:rPr>
              <a:t>由</a:t>
            </a:r>
            <a:r>
              <a:rPr kumimoji="1" lang="en-US" altLang="zh-CN" sz="2000">
                <a:solidFill>
                  <a:srgbClr val="0000FF"/>
                </a:solidFill>
              </a:rPr>
              <a:t>KVL</a:t>
            </a:r>
            <a:r>
              <a:rPr kumimoji="1" lang="zh-CN" altLang="en-US" sz="2000">
                <a:solidFill>
                  <a:srgbClr val="0000FF"/>
                </a:solidFill>
              </a:rPr>
              <a:t>，且</a:t>
            </a:r>
            <a:r>
              <a:rPr kumimoji="1" lang="en-US" altLang="zh-CN" sz="2000">
                <a:solidFill>
                  <a:srgbClr val="0000FF"/>
                </a:solidFill>
              </a:rPr>
              <a:t>4u1</a:t>
            </a:r>
            <a:r>
              <a:rPr kumimoji="1" lang="zh-CN" altLang="en-US" sz="2000">
                <a:solidFill>
                  <a:srgbClr val="0000FF"/>
                </a:solidFill>
              </a:rPr>
              <a:t>＝</a:t>
            </a:r>
            <a:r>
              <a:rPr kumimoji="1" lang="en-US" altLang="zh-CN" sz="2000">
                <a:solidFill>
                  <a:srgbClr val="0000FF"/>
                </a:solidFill>
              </a:rPr>
              <a:t>24v</a:t>
            </a:r>
            <a:r>
              <a:rPr kumimoji="1" lang="zh-CN" altLang="en-US" sz="2000">
                <a:solidFill>
                  <a:srgbClr val="0000FF"/>
                </a:solidFill>
              </a:rPr>
              <a:t>得：</a:t>
            </a:r>
            <a:r>
              <a:rPr kumimoji="1" lang="en-US" altLang="zh-CN" sz="2000">
                <a:solidFill>
                  <a:srgbClr val="0000FF"/>
                </a:solidFill>
              </a:rPr>
              <a:t>u=20v</a:t>
            </a:r>
            <a:endParaRPr kumimoji="1" lang="en-US" altLang="zh-CN" sz="2000">
              <a:solidFill>
                <a:srgbClr val="0000FF"/>
              </a:solidFill>
            </a:endParaRPr>
          </a:p>
        </p:txBody>
      </p:sp>
      <p:sp>
        <p:nvSpPr>
          <p:cNvPr id="82" name="Text Box 22"/>
          <p:cNvSpPr txBox="1">
            <a:spLocks noChangeArrowheads="1"/>
          </p:cNvSpPr>
          <p:nvPr/>
        </p:nvSpPr>
        <p:spPr bwMode="auto">
          <a:xfrm>
            <a:off x="7235825" y="1985963"/>
            <a:ext cx="1295400" cy="396875"/>
          </a:xfrm>
          <a:prstGeom prst="rect">
            <a:avLst/>
          </a:prstGeom>
          <a:noFill/>
          <a:ln w="9525">
            <a:noFill/>
            <a:miter lim="800000"/>
          </a:ln>
        </p:spPr>
        <p:txBody>
          <a:bodyPr>
            <a:spAutoFit/>
          </a:bodyPr>
          <a:lstStyle/>
          <a:p>
            <a:pPr algn="l">
              <a:spcBef>
                <a:spcPct val="50000"/>
              </a:spcBef>
            </a:pPr>
            <a:r>
              <a:rPr kumimoji="1" lang="zh-CN" altLang="en-US" sz="2000">
                <a:solidFill>
                  <a:srgbClr val="0000FF"/>
                </a:solidFill>
              </a:rPr>
              <a:t>得，</a:t>
            </a:r>
            <a:r>
              <a:rPr kumimoji="1" lang="en-US" altLang="zh-CN" sz="2000">
                <a:solidFill>
                  <a:srgbClr val="0000FF"/>
                </a:solidFill>
              </a:rPr>
              <a:t>i=2A</a:t>
            </a:r>
            <a:endParaRPr kumimoji="1" lang="en-US" altLang="zh-CN" sz="2000">
              <a:solidFill>
                <a:srgbClr val="0000FF"/>
              </a:solidFill>
            </a:endParaRPr>
          </a:p>
        </p:txBody>
      </p:sp>
      <p:sp>
        <p:nvSpPr>
          <p:cNvPr id="83" name="Text Box 23"/>
          <p:cNvSpPr txBox="1">
            <a:spLocks noChangeArrowheads="1"/>
          </p:cNvSpPr>
          <p:nvPr/>
        </p:nvSpPr>
        <p:spPr bwMode="auto">
          <a:xfrm>
            <a:off x="7199313" y="5264150"/>
            <a:ext cx="1549400" cy="396875"/>
          </a:xfrm>
          <a:prstGeom prst="rect">
            <a:avLst/>
          </a:prstGeom>
          <a:noFill/>
          <a:ln w="9525">
            <a:noFill/>
            <a:miter lim="800000"/>
          </a:ln>
        </p:spPr>
        <p:txBody>
          <a:bodyPr>
            <a:spAutoFit/>
          </a:bodyPr>
          <a:lstStyle/>
          <a:p>
            <a:pPr algn="l">
              <a:spcBef>
                <a:spcPct val="50000"/>
              </a:spcBef>
            </a:pPr>
            <a:r>
              <a:rPr kumimoji="1" lang="zh-CN" altLang="en-US" sz="2000">
                <a:solidFill>
                  <a:srgbClr val="0000FF"/>
                </a:solidFill>
              </a:rPr>
              <a:t>故，</a:t>
            </a:r>
            <a:r>
              <a:rPr kumimoji="1" lang="en-US" altLang="zh-CN" sz="2000">
                <a:solidFill>
                  <a:srgbClr val="0000FF"/>
                </a:solidFill>
              </a:rPr>
              <a:t>R=10</a:t>
            </a:r>
            <a:r>
              <a:rPr kumimoji="1" lang="en-US" altLang="zh-CN" sz="2000">
                <a:solidFill>
                  <a:srgbClr val="0000FF"/>
                </a:solidFill>
                <a:sym typeface="Symbol" panose="05050102010706020507" pitchFamily="18" charset="2"/>
              </a:rPr>
              <a:t></a:t>
            </a:r>
            <a:endParaRPr kumimoji="1" lang="en-US" altLang="zh-CN" sz="2000">
              <a:solidFill>
                <a:srgbClr val="0000FF"/>
              </a:solidFill>
              <a:sym typeface="Symbol" panose="05050102010706020507" pitchFamily="18" charset="2"/>
            </a:endParaRPr>
          </a:p>
        </p:txBody>
      </p:sp>
      <p:sp>
        <p:nvSpPr>
          <p:cNvPr id="84" name="Text Box 24"/>
          <p:cNvSpPr txBox="1">
            <a:spLocks noChangeArrowheads="1"/>
          </p:cNvSpPr>
          <p:nvPr/>
        </p:nvSpPr>
        <p:spPr bwMode="auto">
          <a:xfrm>
            <a:off x="7200900" y="5695950"/>
            <a:ext cx="1763713" cy="396875"/>
          </a:xfrm>
          <a:prstGeom prst="rect">
            <a:avLst/>
          </a:prstGeom>
          <a:noFill/>
          <a:ln w="9525">
            <a:noFill/>
            <a:miter lim="800000"/>
          </a:ln>
        </p:spPr>
        <p:txBody>
          <a:bodyPr>
            <a:spAutoFit/>
          </a:bodyPr>
          <a:lstStyle/>
          <a:p>
            <a:pPr algn="l">
              <a:spcBef>
                <a:spcPct val="50000"/>
              </a:spcBef>
            </a:pPr>
            <a:r>
              <a:rPr kumimoji="1" lang="en-US" altLang="zh-CN" sz="2000">
                <a:solidFill>
                  <a:srgbClr val="0000FF"/>
                </a:solidFill>
              </a:rPr>
              <a:t>Pu</a:t>
            </a:r>
            <a:r>
              <a:rPr kumimoji="1" lang="en-US" altLang="zh-CN" sz="2000" baseline="-25000">
                <a:solidFill>
                  <a:srgbClr val="0000FF"/>
                </a:solidFill>
              </a:rPr>
              <a:t>s</a:t>
            </a:r>
            <a:r>
              <a:rPr kumimoji="1" lang="en-US" altLang="zh-CN" sz="2000">
                <a:solidFill>
                  <a:srgbClr val="0000FF"/>
                </a:solidFill>
              </a:rPr>
              <a:t>=90w</a:t>
            </a:r>
            <a:endParaRPr kumimoji="1" lang="en-US" altLang="zh-CN" sz="2000">
              <a:solidFill>
                <a:srgbClr val="0000FF"/>
              </a:solidFill>
            </a:endParaRPr>
          </a:p>
        </p:txBody>
      </p:sp>
      <p:sp>
        <p:nvSpPr>
          <p:cNvPr id="85" name="Text Box 25"/>
          <p:cNvSpPr txBox="1">
            <a:spLocks noChangeArrowheads="1"/>
          </p:cNvSpPr>
          <p:nvPr/>
        </p:nvSpPr>
        <p:spPr bwMode="auto">
          <a:xfrm>
            <a:off x="7194550" y="6056313"/>
            <a:ext cx="1481138" cy="396875"/>
          </a:xfrm>
          <a:prstGeom prst="rect">
            <a:avLst/>
          </a:prstGeom>
          <a:noFill/>
          <a:ln w="9525">
            <a:noFill/>
            <a:miter lim="800000"/>
          </a:ln>
        </p:spPr>
        <p:txBody>
          <a:bodyPr>
            <a:spAutoFit/>
          </a:bodyPr>
          <a:lstStyle/>
          <a:p>
            <a:pPr algn="l">
              <a:spcBef>
                <a:spcPct val="50000"/>
              </a:spcBef>
            </a:pPr>
            <a:r>
              <a:rPr kumimoji="1" lang="en-US" altLang="zh-CN" sz="2000">
                <a:solidFill>
                  <a:srgbClr val="0000FF"/>
                </a:solidFill>
              </a:rPr>
              <a:t>P4u</a:t>
            </a:r>
            <a:r>
              <a:rPr kumimoji="1" lang="en-US" altLang="zh-CN" sz="2000" baseline="-25000">
                <a:solidFill>
                  <a:srgbClr val="0000FF"/>
                </a:solidFill>
              </a:rPr>
              <a:t>1</a:t>
            </a:r>
            <a:r>
              <a:rPr kumimoji="1" lang="en-US" altLang="zh-CN" sz="2000">
                <a:solidFill>
                  <a:srgbClr val="0000FF"/>
                </a:solidFill>
              </a:rPr>
              <a:t>=-24w</a:t>
            </a:r>
            <a:endParaRPr kumimoji="1" lang="en-US" altLang="zh-CN" sz="2000">
              <a:solidFill>
                <a:srgbClr val="0000FF"/>
              </a:solidFill>
            </a:endParaRPr>
          </a:p>
        </p:txBody>
      </p:sp>
      <p:sp>
        <p:nvSpPr>
          <p:cNvPr id="86" name="Line 26"/>
          <p:cNvSpPr>
            <a:spLocks noChangeShapeType="1"/>
          </p:cNvSpPr>
          <p:nvPr/>
        </p:nvSpPr>
        <p:spPr bwMode="auto">
          <a:xfrm flipV="1">
            <a:off x="3857625" y="2287588"/>
            <a:ext cx="0" cy="576262"/>
          </a:xfrm>
          <a:prstGeom prst="line">
            <a:avLst/>
          </a:prstGeom>
          <a:noFill/>
          <a:ln w="38100">
            <a:solidFill>
              <a:srgbClr val="FF0000"/>
            </a:solidFill>
            <a:miter lim="800000"/>
            <a:tailEnd type="triangle" w="lg" len="lg"/>
          </a:ln>
        </p:spPr>
        <p:txBody>
          <a:bodyPr wrap="none"/>
          <a:lstStyle/>
          <a:p>
            <a:endParaRPr lang="zh-CN" altLang="en-US"/>
          </a:p>
        </p:txBody>
      </p:sp>
      <p:sp>
        <p:nvSpPr>
          <p:cNvPr id="87" name="Rectangle 27"/>
          <p:cNvSpPr>
            <a:spLocks noChangeArrowheads="1"/>
          </p:cNvSpPr>
          <p:nvPr/>
        </p:nvSpPr>
        <p:spPr bwMode="auto">
          <a:xfrm>
            <a:off x="3448050" y="2349500"/>
            <a:ext cx="403225" cy="519113"/>
          </a:xfrm>
          <a:prstGeom prst="rect">
            <a:avLst/>
          </a:prstGeom>
          <a:noFill/>
          <a:ln w="9525">
            <a:noFill/>
            <a:miter lim="800000"/>
          </a:ln>
        </p:spPr>
        <p:txBody>
          <a:bodyPr wrap="none" lIns="92075" tIns="46038" rIns="92075" bIns="46038">
            <a:spAutoFit/>
          </a:bodyPr>
          <a:lstStyle/>
          <a:p>
            <a:pPr algn="l">
              <a:spcBef>
                <a:spcPct val="50000"/>
              </a:spcBef>
            </a:pPr>
            <a:r>
              <a:rPr lang="en-US" altLang="zh-CN" sz="2800">
                <a:solidFill>
                  <a:srgbClr val="003300"/>
                </a:solidFill>
              </a:rPr>
              <a:t>i</a:t>
            </a:r>
            <a:r>
              <a:rPr lang="en-US" altLang="zh-CN" sz="2800" baseline="-25000">
                <a:solidFill>
                  <a:srgbClr val="003300"/>
                </a:solidFill>
              </a:rPr>
              <a:t>2</a:t>
            </a:r>
            <a:endParaRPr lang="en-US" altLang="zh-CN" sz="2800" baseline="-25000">
              <a:solidFill>
                <a:srgbClr val="003300"/>
              </a:solidFill>
            </a:endParaRPr>
          </a:p>
        </p:txBody>
      </p:sp>
      <p:sp>
        <p:nvSpPr>
          <p:cNvPr id="96" name="Rectangle 28"/>
          <p:cNvSpPr>
            <a:spLocks noChangeArrowheads="1"/>
          </p:cNvSpPr>
          <p:nvPr/>
        </p:nvSpPr>
        <p:spPr bwMode="auto">
          <a:xfrm>
            <a:off x="7235825" y="1557338"/>
            <a:ext cx="1908175" cy="396875"/>
          </a:xfrm>
          <a:prstGeom prst="rect">
            <a:avLst/>
          </a:prstGeom>
          <a:noFill/>
          <a:ln w="9525">
            <a:noFill/>
            <a:miter lim="800000"/>
          </a:ln>
        </p:spPr>
        <p:txBody>
          <a:bodyPr lIns="92075" tIns="46038" rIns="92075" bIns="46038">
            <a:spAutoFit/>
          </a:bodyPr>
          <a:lstStyle/>
          <a:p>
            <a:pPr algn="l">
              <a:defRPr/>
            </a:pPr>
            <a:r>
              <a:rPr kumimoji="1" lang="zh-CN" altLang="en-US" sz="2000" dirty="0">
                <a:latin typeface="楷体_GB2312" pitchFamily="49" charset="-122"/>
                <a:ea typeface="楷体_GB2312" pitchFamily="49" charset="-122"/>
              </a:rPr>
              <a:t>由，</a:t>
            </a:r>
            <a:r>
              <a:rPr kumimoji="1" lang="en-US" altLang="zh-CN" sz="2000" dirty="0">
                <a:latin typeface="+mn-lt"/>
                <a:ea typeface="楷体_GB2312" pitchFamily="49" charset="-122"/>
              </a:rPr>
              <a:t>u</a:t>
            </a:r>
            <a:r>
              <a:rPr kumimoji="1" lang="en-US" altLang="zh-CN" sz="1200" dirty="0">
                <a:latin typeface="+mn-lt"/>
                <a:ea typeface="楷体_GB2312" pitchFamily="49" charset="-122"/>
              </a:rPr>
              <a:t>2</a:t>
            </a:r>
            <a:r>
              <a:rPr kumimoji="1" lang="en-US" altLang="zh-CN" sz="2000" dirty="0">
                <a:latin typeface="+mn-lt"/>
                <a:ea typeface="楷体_GB2312" pitchFamily="49" charset="-122"/>
              </a:rPr>
              <a:t>=4V</a:t>
            </a:r>
            <a:endParaRPr kumimoji="1" lang="en-US" altLang="zh-CN" sz="2000" dirty="0">
              <a:latin typeface="+mn-lt"/>
              <a:ea typeface="楷体_GB2312" pitchFamily="49" charset="-122"/>
            </a:endParaRPr>
          </a:p>
        </p:txBody>
      </p:sp>
      <p:sp>
        <p:nvSpPr>
          <p:cNvPr id="31765" name="Rectangle 21"/>
          <p:cNvSpPr>
            <a:spLocks noChangeArrowheads="1"/>
          </p:cNvSpPr>
          <p:nvPr/>
        </p:nvSpPr>
        <p:spPr bwMode="auto">
          <a:xfrm>
            <a:off x="6588125" y="1557338"/>
            <a:ext cx="1120775" cy="376237"/>
          </a:xfrm>
          <a:prstGeom prst="rect">
            <a:avLst/>
          </a:prstGeom>
          <a:noFill/>
          <a:ln w="9525">
            <a:noFill/>
            <a:miter lim="800000"/>
          </a:ln>
        </p:spPr>
        <p:txBody>
          <a:bodyPr lIns="92075" tIns="46038" rIns="92075" bIns="46038" anchor="ctr"/>
          <a:lstStyle/>
          <a:p>
            <a:pPr algn="l"/>
            <a:r>
              <a:rPr lang="zh-CN" altLang="en-US" sz="2800">
                <a:solidFill>
                  <a:srgbClr val="FF0000"/>
                </a:solidFill>
                <a:ea typeface="楷体_GB2312" pitchFamily="49" charset="-122"/>
              </a:rPr>
              <a:t>解</a:t>
            </a:r>
            <a:r>
              <a:rPr lang="zh-CN" altLang="en-US" sz="2800" b="0">
                <a:solidFill>
                  <a:srgbClr val="FF0000"/>
                </a:solidFill>
                <a:ea typeface="楷体_GB2312" pitchFamily="49" charset="-122"/>
              </a:rPr>
              <a:t>：</a:t>
            </a:r>
            <a:endParaRPr lang="zh-CN" altLang="en-US" sz="2800" b="0">
              <a:solidFill>
                <a:srgbClr val="FF0000"/>
              </a:solidFill>
              <a:ea typeface="楷体_GB2312" pitchFamily="49" charset="-122"/>
            </a:endParaRPr>
          </a:p>
        </p:txBody>
      </p:sp>
      <p:sp>
        <p:nvSpPr>
          <p:cNvPr id="80" name="Text Box 20"/>
          <p:cNvSpPr txBox="1">
            <a:spLocks noChangeArrowheads="1"/>
          </p:cNvSpPr>
          <p:nvPr/>
        </p:nvSpPr>
        <p:spPr bwMode="auto">
          <a:xfrm>
            <a:off x="7164388" y="3592513"/>
            <a:ext cx="1800225" cy="822325"/>
          </a:xfrm>
          <a:prstGeom prst="rect">
            <a:avLst/>
          </a:prstGeom>
          <a:noFill/>
          <a:ln w="9525">
            <a:noFill/>
            <a:miter lim="800000"/>
          </a:ln>
        </p:spPr>
        <p:txBody>
          <a:bodyPr>
            <a:spAutoFit/>
          </a:bodyPr>
          <a:lstStyle/>
          <a:p>
            <a:pPr algn="l">
              <a:lnSpc>
                <a:spcPct val="120000"/>
              </a:lnSpc>
            </a:pPr>
            <a:r>
              <a:rPr kumimoji="1" lang="zh-CN" altLang="en-US" sz="2000">
                <a:solidFill>
                  <a:srgbClr val="0000FF"/>
                </a:solidFill>
              </a:rPr>
              <a:t>由</a:t>
            </a:r>
            <a:r>
              <a:rPr kumimoji="1" lang="en-US" altLang="zh-CN" sz="2000">
                <a:solidFill>
                  <a:srgbClr val="0000FF"/>
                </a:solidFill>
              </a:rPr>
              <a:t>KVL</a:t>
            </a:r>
            <a:r>
              <a:rPr kumimoji="1" lang="zh-CN" altLang="en-US" sz="2000">
                <a:solidFill>
                  <a:srgbClr val="0000FF"/>
                </a:solidFill>
              </a:rPr>
              <a:t>得，</a:t>
            </a:r>
            <a:endParaRPr kumimoji="1" lang="zh-CN" altLang="en-US" sz="2000">
              <a:solidFill>
                <a:srgbClr val="0000FF"/>
              </a:solidFill>
            </a:endParaRPr>
          </a:p>
          <a:p>
            <a:pPr algn="l">
              <a:lnSpc>
                <a:spcPct val="120000"/>
              </a:lnSpc>
            </a:pPr>
            <a:r>
              <a:rPr kumimoji="1" lang="zh-CN" altLang="en-US" sz="2000">
                <a:solidFill>
                  <a:srgbClr val="0000FF"/>
                </a:solidFill>
              </a:rPr>
              <a:t> </a:t>
            </a:r>
            <a:r>
              <a:rPr kumimoji="1" lang="en-US" altLang="zh-CN" sz="2000">
                <a:solidFill>
                  <a:srgbClr val="0000FF"/>
                </a:solidFill>
              </a:rPr>
              <a:t>u</a:t>
            </a:r>
            <a:r>
              <a:rPr kumimoji="1" lang="en-US" altLang="zh-CN" sz="2000" baseline="-25000">
                <a:solidFill>
                  <a:srgbClr val="0000FF"/>
                </a:solidFill>
              </a:rPr>
              <a:t>s</a:t>
            </a:r>
            <a:r>
              <a:rPr kumimoji="1" lang="en-US" altLang="zh-CN" sz="2000">
                <a:solidFill>
                  <a:srgbClr val="0000FF"/>
                </a:solidFill>
              </a:rPr>
              <a:t>=30v</a:t>
            </a:r>
            <a:endParaRPr kumimoji="1" lang="en-US" altLang="zh-CN" sz="2000">
              <a:solidFill>
                <a:srgbClr val="0000FF"/>
              </a:solidFill>
            </a:endParaRPr>
          </a:p>
        </p:txBody>
      </p:sp>
      <p:sp>
        <p:nvSpPr>
          <p:cNvPr id="88" name="Rectangle 28"/>
          <p:cNvSpPr>
            <a:spLocks noChangeArrowheads="1"/>
          </p:cNvSpPr>
          <p:nvPr/>
        </p:nvSpPr>
        <p:spPr bwMode="auto">
          <a:xfrm>
            <a:off x="7143750" y="2806700"/>
            <a:ext cx="1749425" cy="396875"/>
          </a:xfrm>
          <a:prstGeom prst="rect">
            <a:avLst/>
          </a:prstGeom>
          <a:noFill/>
          <a:ln w="9525">
            <a:noFill/>
            <a:miter lim="800000"/>
          </a:ln>
        </p:spPr>
        <p:txBody>
          <a:bodyPr lIns="92075" tIns="46038" rIns="92075" bIns="46038">
            <a:spAutoFit/>
          </a:bodyPr>
          <a:lstStyle/>
          <a:p>
            <a:pPr algn="l">
              <a:defRPr/>
            </a:pPr>
            <a:r>
              <a:rPr kumimoji="1" lang="zh-CN" altLang="en-US" sz="2000" dirty="0">
                <a:latin typeface="楷体_GB2312" pitchFamily="49" charset="-122"/>
                <a:ea typeface="楷体_GB2312" pitchFamily="49" charset="-122"/>
              </a:rPr>
              <a:t>有，</a:t>
            </a:r>
            <a:r>
              <a:rPr kumimoji="1" lang="en-US" altLang="zh-CN" sz="2000" dirty="0">
                <a:latin typeface="+mn-lt"/>
                <a:ea typeface="楷体_GB2312" pitchFamily="49" charset="-122"/>
              </a:rPr>
              <a:t>u</a:t>
            </a:r>
            <a:r>
              <a:rPr kumimoji="1" lang="en-US" altLang="zh-CN" sz="2000" baseline="-25000" dirty="0">
                <a:latin typeface="+mn-lt"/>
                <a:ea typeface="楷体_GB2312" pitchFamily="49" charset="-122"/>
              </a:rPr>
              <a:t>1</a:t>
            </a:r>
            <a:r>
              <a:rPr kumimoji="1" lang="zh-CN" altLang="en-US" sz="2000" dirty="0">
                <a:latin typeface="+mn-lt"/>
                <a:ea typeface="楷体_GB2312" pitchFamily="49" charset="-122"/>
              </a:rPr>
              <a:t>＝</a:t>
            </a:r>
            <a:r>
              <a:rPr kumimoji="1" lang="en-US" altLang="zh-CN" sz="2000" dirty="0">
                <a:latin typeface="+mn-lt"/>
                <a:ea typeface="楷体_GB2312" pitchFamily="49" charset="-122"/>
              </a:rPr>
              <a:t>6v</a:t>
            </a:r>
            <a:endParaRPr kumimoji="1" lang="en-US" altLang="zh-CN" sz="2000" dirty="0">
              <a:latin typeface="+mn-lt"/>
              <a:ea typeface="楷体_GB2312" pitchFamily="49" charset="-122"/>
            </a:endParaRPr>
          </a:p>
        </p:txBody>
      </p:sp>
      <p:sp>
        <p:nvSpPr>
          <p:cNvPr id="94" name="Rectangle 28"/>
          <p:cNvSpPr>
            <a:spLocks noChangeArrowheads="1"/>
          </p:cNvSpPr>
          <p:nvPr/>
        </p:nvSpPr>
        <p:spPr bwMode="auto">
          <a:xfrm>
            <a:off x="7143750" y="2420938"/>
            <a:ext cx="1749425" cy="396875"/>
          </a:xfrm>
          <a:prstGeom prst="rect">
            <a:avLst/>
          </a:prstGeom>
          <a:noFill/>
          <a:ln w="9525">
            <a:noFill/>
            <a:miter lim="800000"/>
          </a:ln>
        </p:spPr>
        <p:txBody>
          <a:bodyPr lIns="92075" tIns="46038" rIns="92075" bIns="46038">
            <a:spAutoFit/>
          </a:bodyPr>
          <a:lstStyle/>
          <a:p>
            <a:pPr algn="l">
              <a:defRPr/>
            </a:pPr>
            <a:r>
              <a:rPr kumimoji="1" lang="zh-CN" altLang="en-US" sz="2000" dirty="0">
                <a:latin typeface="楷体_GB2312" pitchFamily="49" charset="-122"/>
                <a:ea typeface="楷体_GB2312" pitchFamily="49" charset="-122"/>
              </a:rPr>
              <a:t>由，</a:t>
            </a:r>
            <a:r>
              <a:rPr kumimoji="1" lang="en-US" altLang="zh-CN" sz="2000" dirty="0">
                <a:latin typeface="+mn-lt"/>
                <a:ea typeface="楷体_GB2312" pitchFamily="49" charset="-122"/>
              </a:rPr>
              <a:t>i</a:t>
            </a:r>
            <a:r>
              <a:rPr kumimoji="1" lang="en-US" altLang="zh-CN" sz="1200" dirty="0">
                <a:latin typeface="+mn-lt"/>
                <a:ea typeface="楷体_GB2312" pitchFamily="49" charset="-122"/>
              </a:rPr>
              <a:t>1</a:t>
            </a:r>
            <a:r>
              <a:rPr kumimoji="1" lang="zh-CN" altLang="en-US" sz="1200" dirty="0">
                <a:latin typeface="+mn-lt"/>
                <a:ea typeface="楷体_GB2312" pitchFamily="49" charset="-122"/>
              </a:rPr>
              <a:t> </a:t>
            </a:r>
            <a:r>
              <a:rPr kumimoji="1" lang="en-US" altLang="zh-CN" sz="2000" dirty="0">
                <a:latin typeface="+mn-lt"/>
                <a:ea typeface="楷体_GB2312" pitchFamily="49" charset="-122"/>
              </a:rPr>
              <a:t>=</a:t>
            </a:r>
            <a:r>
              <a:rPr kumimoji="1" lang="zh-CN" altLang="en-US" sz="2000" dirty="0">
                <a:latin typeface="+mn-lt"/>
                <a:ea typeface="楷体_GB2312" pitchFamily="49" charset="-122"/>
              </a:rPr>
              <a:t> </a:t>
            </a:r>
            <a:r>
              <a:rPr kumimoji="1" lang="en-US" altLang="zh-CN" sz="2000" dirty="0">
                <a:latin typeface="+mn-lt"/>
                <a:ea typeface="楷体_GB2312" pitchFamily="49" charset="-122"/>
              </a:rPr>
              <a:t>3A</a:t>
            </a:r>
            <a:endParaRPr kumimoji="1" lang="en-US" altLang="zh-CN" sz="2000" dirty="0">
              <a:latin typeface="+mn-lt"/>
              <a:ea typeface="楷体_GB2312" pitchFamily="49" charset="-122"/>
            </a:endParaRPr>
          </a:p>
        </p:txBody>
      </p:sp>
      <p:sp>
        <p:nvSpPr>
          <p:cNvPr id="95" name="Rectangle 28"/>
          <p:cNvSpPr>
            <a:spLocks noChangeArrowheads="1"/>
          </p:cNvSpPr>
          <p:nvPr/>
        </p:nvSpPr>
        <p:spPr bwMode="auto">
          <a:xfrm>
            <a:off x="7143750" y="3163888"/>
            <a:ext cx="2000250" cy="396875"/>
          </a:xfrm>
          <a:prstGeom prst="rect">
            <a:avLst/>
          </a:prstGeom>
          <a:noFill/>
          <a:ln w="9525">
            <a:noFill/>
            <a:miter lim="800000"/>
          </a:ln>
        </p:spPr>
        <p:txBody>
          <a:bodyPr lIns="92075" tIns="46038" rIns="92075" bIns="46038">
            <a:spAutoFit/>
          </a:bodyPr>
          <a:lstStyle/>
          <a:p>
            <a:pPr algn="l">
              <a:defRPr/>
            </a:pPr>
            <a:r>
              <a:rPr kumimoji="1" lang="zh-CN" altLang="en-US" sz="2000" dirty="0">
                <a:latin typeface="楷体_GB2312" pitchFamily="49" charset="-122"/>
                <a:ea typeface="楷体_GB2312" pitchFamily="49" charset="-122"/>
              </a:rPr>
              <a:t>故，</a:t>
            </a:r>
            <a:r>
              <a:rPr kumimoji="1" lang="en-US" altLang="zh-CN" sz="2000" dirty="0">
                <a:latin typeface="+mn-lt"/>
                <a:ea typeface="楷体_GB2312" pitchFamily="49" charset="-122"/>
              </a:rPr>
              <a:t>4u</a:t>
            </a:r>
            <a:r>
              <a:rPr kumimoji="1" lang="en-US" altLang="zh-CN" sz="2000" baseline="-25000" dirty="0">
                <a:latin typeface="+mn-lt"/>
                <a:ea typeface="楷体_GB2312" pitchFamily="49" charset="-122"/>
              </a:rPr>
              <a:t>1</a:t>
            </a:r>
            <a:r>
              <a:rPr kumimoji="1" lang="zh-CN" altLang="en-US" sz="2000" dirty="0">
                <a:latin typeface="+mn-lt"/>
                <a:ea typeface="楷体_GB2312" pitchFamily="49" charset="-122"/>
              </a:rPr>
              <a:t>＝</a:t>
            </a:r>
            <a:r>
              <a:rPr kumimoji="1" lang="en-US" altLang="zh-CN" sz="2000" dirty="0">
                <a:latin typeface="+mn-lt"/>
                <a:ea typeface="楷体_GB2312" pitchFamily="49" charset="-122"/>
              </a:rPr>
              <a:t>24v</a:t>
            </a:r>
            <a:endParaRPr kumimoji="1" lang="en-US" altLang="zh-CN" sz="2000" dirty="0">
              <a:latin typeface="+mn-lt"/>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1765"/>
                                        </p:tgtEl>
                                        <p:attrNameLst>
                                          <p:attrName>style.visibility</p:attrName>
                                        </p:attrNameLst>
                                      </p:cBhvr>
                                      <p:to>
                                        <p:strVal val="visible"/>
                                      </p:to>
                                    </p:set>
                                    <p:anim calcmode="lin" valueType="num">
                                      <p:cBhvr>
                                        <p:cTn id="7" dur="500" fill="hold"/>
                                        <p:tgtEl>
                                          <p:spTgt spid="31765"/>
                                        </p:tgtEl>
                                        <p:attrNameLst>
                                          <p:attrName>ppt_w</p:attrName>
                                        </p:attrNameLst>
                                      </p:cBhvr>
                                      <p:tavLst>
                                        <p:tav tm="0">
                                          <p:val>
                                            <p:fltVal val="0"/>
                                          </p:val>
                                        </p:tav>
                                        <p:tav tm="100000">
                                          <p:val>
                                            <p:strVal val="#ppt_w"/>
                                          </p:val>
                                        </p:tav>
                                      </p:tavLst>
                                    </p:anim>
                                    <p:anim calcmode="lin" valueType="num">
                                      <p:cBhvr>
                                        <p:cTn id="8" dur="500" fill="hold"/>
                                        <p:tgtEl>
                                          <p:spTgt spid="31765"/>
                                        </p:tgtEl>
                                        <p:attrNameLst>
                                          <p:attrName>ppt_h</p:attrName>
                                        </p:attrNameLst>
                                      </p:cBhvr>
                                      <p:tavLst>
                                        <p:tav tm="0">
                                          <p:val>
                                            <p:fltVal val="0"/>
                                          </p:val>
                                        </p:tav>
                                        <p:tav tm="100000">
                                          <p:val>
                                            <p:strVal val="#ppt_h"/>
                                          </p:val>
                                        </p:tav>
                                      </p:tavLst>
                                    </p:anim>
                                    <p:anim calcmode="lin" valueType="num">
                                      <p:cBhvr>
                                        <p:cTn id="9" dur="500" fill="hold"/>
                                        <p:tgtEl>
                                          <p:spTgt spid="31765"/>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317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blinds(horizontal)">
                                      <p:cBhvr>
                                        <p:cTn id="15" dur="500"/>
                                        <p:tgtEl>
                                          <p:spTgt spid="9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wipe(left)">
                                      <p:cBhvr>
                                        <p:cTn id="20" dur="500"/>
                                        <p:tgtEl>
                                          <p:spTgt spid="8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wipe(left)">
                                      <p:cBhvr>
                                        <p:cTn id="25" dur="500"/>
                                        <p:tgtEl>
                                          <p:spTgt spid="9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blinds(horizontal)">
                                      <p:cBhvr>
                                        <p:cTn id="30" dur="500"/>
                                        <p:tgtEl>
                                          <p:spTgt spid="8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blinds(horizontal)">
                                      <p:cBhvr>
                                        <p:cTn id="35" dur="500"/>
                                        <p:tgtEl>
                                          <p:spTgt spid="9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80"/>
                                        </p:tgtEl>
                                        <p:attrNameLst>
                                          <p:attrName>style.visibility</p:attrName>
                                        </p:attrNameLst>
                                      </p:cBhvr>
                                      <p:to>
                                        <p:strVal val="visible"/>
                                      </p:to>
                                    </p:set>
                                    <p:anim calcmode="lin" valueType="num">
                                      <p:cBhvr additive="base">
                                        <p:cTn id="40" dur="500" fill="hold"/>
                                        <p:tgtEl>
                                          <p:spTgt spid="80"/>
                                        </p:tgtEl>
                                        <p:attrNameLst>
                                          <p:attrName>ppt_x</p:attrName>
                                        </p:attrNameLst>
                                      </p:cBhvr>
                                      <p:tavLst>
                                        <p:tav tm="0">
                                          <p:val>
                                            <p:strVal val="1+#ppt_w/2"/>
                                          </p:val>
                                        </p:tav>
                                        <p:tav tm="100000">
                                          <p:val>
                                            <p:strVal val="#ppt_x"/>
                                          </p:val>
                                        </p:tav>
                                      </p:tavLst>
                                    </p:anim>
                                    <p:anim calcmode="lin" valueType="num">
                                      <p:cBhvr additive="base">
                                        <p:cTn id="41" dur="500" fill="hold"/>
                                        <p:tgtEl>
                                          <p:spTgt spid="80"/>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3" presetClass="entr" presetSubtype="16" repeatCount="200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1000" fill="hold"/>
                                        <p:tgtEl>
                                          <p:spTgt spid="4"/>
                                        </p:tgtEl>
                                        <p:attrNameLst>
                                          <p:attrName>ppt_w</p:attrName>
                                        </p:attrNameLst>
                                      </p:cBhvr>
                                      <p:tavLst>
                                        <p:tav tm="0">
                                          <p:val>
                                            <p:fltVal val="0"/>
                                          </p:val>
                                        </p:tav>
                                        <p:tav tm="100000">
                                          <p:val>
                                            <p:strVal val="#ppt_w"/>
                                          </p:val>
                                        </p:tav>
                                      </p:tavLst>
                                    </p:anim>
                                    <p:anim calcmode="lin" valueType="num">
                                      <p:cBhvr>
                                        <p:cTn id="46" dur="1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blinds(horizontal)">
                                      <p:cBhvr>
                                        <p:cTn id="51" dur="500"/>
                                        <p:tgtEl>
                                          <p:spTgt spid="81"/>
                                        </p:tgtEl>
                                      </p:cBhvr>
                                    </p:animEffect>
                                  </p:childTnLst>
                                </p:cTn>
                              </p:par>
                            </p:childTnLst>
                          </p:cTn>
                        </p:par>
                        <p:par>
                          <p:cTn id="52" fill="hold">
                            <p:stCondLst>
                              <p:cond delay="500"/>
                            </p:stCondLst>
                            <p:childTnLst>
                              <p:par>
                                <p:cTn id="53" presetID="23" presetClass="entr" presetSubtype="16" repeatCount="2000" fill="hold" nodeType="afterEffect">
                                  <p:stCondLst>
                                    <p:cond delay="20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fltVal val="0"/>
                                          </p:val>
                                        </p:tav>
                                        <p:tav tm="100000">
                                          <p:val>
                                            <p:strVal val="#ppt_w"/>
                                          </p:val>
                                        </p:tav>
                                      </p:tavLst>
                                    </p:anim>
                                    <p:anim calcmode="lin" valueType="num">
                                      <p:cBhvr>
                                        <p:cTn id="56"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anim calcmode="lin" valueType="num">
                                      <p:cBhvr additive="base">
                                        <p:cTn id="61" dur="500" fill="hold"/>
                                        <p:tgtEl>
                                          <p:spTgt spid="83"/>
                                        </p:tgtEl>
                                        <p:attrNameLst>
                                          <p:attrName>ppt_x</p:attrName>
                                        </p:attrNameLst>
                                      </p:cBhvr>
                                      <p:tavLst>
                                        <p:tav tm="0">
                                          <p:val>
                                            <p:strVal val="1+#ppt_w/2"/>
                                          </p:val>
                                        </p:tav>
                                        <p:tav tm="100000">
                                          <p:val>
                                            <p:strVal val="#ppt_x"/>
                                          </p:val>
                                        </p:tav>
                                      </p:tavLst>
                                    </p:anim>
                                    <p:anim calcmode="lin" valueType="num">
                                      <p:cBhvr additive="base">
                                        <p:cTn id="62"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4"/>
                                        </p:tgtEl>
                                        <p:attrNameLst>
                                          <p:attrName>style.visibility</p:attrName>
                                        </p:attrNameLst>
                                      </p:cBhvr>
                                      <p:to>
                                        <p:strVal val="visible"/>
                                      </p:to>
                                    </p:set>
                                    <p:anim calcmode="lin" valueType="num">
                                      <p:cBhvr additive="base">
                                        <p:cTn id="67" dur="500" fill="hold"/>
                                        <p:tgtEl>
                                          <p:spTgt spid="84"/>
                                        </p:tgtEl>
                                        <p:attrNameLst>
                                          <p:attrName>ppt_x</p:attrName>
                                        </p:attrNameLst>
                                      </p:cBhvr>
                                      <p:tavLst>
                                        <p:tav tm="0">
                                          <p:val>
                                            <p:strVal val="#ppt_x"/>
                                          </p:val>
                                        </p:tav>
                                        <p:tav tm="100000">
                                          <p:val>
                                            <p:strVal val="#ppt_x"/>
                                          </p:val>
                                        </p:tav>
                                      </p:tavLst>
                                    </p:anim>
                                    <p:anim calcmode="lin" valueType="num">
                                      <p:cBhvr additive="base">
                                        <p:cTn id="68"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repeatCount="2000" fill="hold" grpId="0" nodeType="clickEffect">
                                  <p:stCondLst>
                                    <p:cond delay="0"/>
                                  </p:stCondLst>
                                  <p:childTnLst>
                                    <p:set>
                                      <p:cBhvr>
                                        <p:cTn id="72" dur="1" fill="hold">
                                          <p:stCondLst>
                                            <p:cond delay="0"/>
                                          </p:stCondLst>
                                        </p:cTn>
                                        <p:tgtEl>
                                          <p:spTgt spid="86"/>
                                        </p:tgtEl>
                                        <p:attrNameLst>
                                          <p:attrName>style.visibility</p:attrName>
                                        </p:attrNameLst>
                                      </p:cBhvr>
                                      <p:to>
                                        <p:strVal val="visible"/>
                                      </p:to>
                                    </p:set>
                                    <p:anim calcmode="lin" valueType="num">
                                      <p:cBhvr>
                                        <p:cTn id="73" dur="500" fill="hold"/>
                                        <p:tgtEl>
                                          <p:spTgt spid="86"/>
                                        </p:tgtEl>
                                        <p:attrNameLst>
                                          <p:attrName>ppt_w</p:attrName>
                                        </p:attrNameLst>
                                      </p:cBhvr>
                                      <p:tavLst>
                                        <p:tav tm="0">
                                          <p:val>
                                            <p:fltVal val="0"/>
                                          </p:val>
                                        </p:tav>
                                        <p:tav tm="100000">
                                          <p:val>
                                            <p:strVal val="#ppt_w"/>
                                          </p:val>
                                        </p:tav>
                                      </p:tavLst>
                                    </p:anim>
                                    <p:anim calcmode="lin" valueType="num">
                                      <p:cBhvr>
                                        <p:cTn id="74" dur="500" fill="hold"/>
                                        <p:tgtEl>
                                          <p:spTgt spid="86"/>
                                        </p:tgtEl>
                                        <p:attrNameLst>
                                          <p:attrName>ppt_h</p:attrName>
                                        </p:attrNameLst>
                                      </p:cBhvr>
                                      <p:tavLst>
                                        <p:tav tm="0">
                                          <p:val>
                                            <p:fltVal val="0"/>
                                          </p:val>
                                        </p:tav>
                                        <p:tav tm="100000">
                                          <p:val>
                                            <p:strVal val="#ppt_h"/>
                                          </p:val>
                                        </p:tav>
                                      </p:tavLst>
                                    </p:anim>
                                  </p:childTnLst>
                                </p:cTn>
                              </p:par>
                            </p:childTnLst>
                          </p:cTn>
                        </p:par>
                        <p:par>
                          <p:cTn id="75" fill="hold">
                            <p:stCondLst>
                              <p:cond delay="500"/>
                            </p:stCondLst>
                            <p:childTnLst>
                              <p:par>
                                <p:cTn id="76" presetID="23" presetClass="entr" presetSubtype="16" repeatCount="2000" fill="hold" grpId="0" nodeType="afterEffect">
                                  <p:stCondLst>
                                    <p:cond delay="200"/>
                                  </p:stCondLst>
                                  <p:childTnLst>
                                    <p:set>
                                      <p:cBhvr>
                                        <p:cTn id="77" dur="1" fill="hold">
                                          <p:stCondLst>
                                            <p:cond delay="0"/>
                                          </p:stCondLst>
                                        </p:cTn>
                                        <p:tgtEl>
                                          <p:spTgt spid="87"/>
                                        </p:tgtEl>
                                        <p:attrNameLst>
                                          <p:attrName>style.visibility</p:attrName>
                                        </p:attrNameLst>
                                      </p:cBhvr>
                                      <p:to>
                                        <p:strVal val="visible"/>
                                      </p:to>
                                    </p:set>
                                    <p:anim calcmode="lin" valueType="num">
                                      <p:cBhvr>
                                        <p:cTn id="78" dur="500" fill="hold"/>
                                        <p:tgtEl>
                                          <p:spTgt spid="87"/>
                                        </p:tgtEl>
                                        <p:attrNameLst>
                                          <p:attrName>ppt_w</p:attrName>
                                        </p:attrNameLst>
                                      </p:cBhvr>
                                      <p:tavLst>
                                        <p:tav tm="0">
                                          <p:val>
                                            <p:fltVal val="0"/>
                                          </p:val>
                                        </p:tav>
                                        <p:tav tm="100000">
                                          <p:val>
                                            <p:strVal val="#ppt_w"/>
                                          </p:val>
                                        </p:tav>
                                      </p:tavLst>
                                    </p:anim>
                                    <p:anim calcmode="lin" valueType="num">
                                      <p:cBhvr>
                                        <p:cTn id="79" dur="500" fill="hold"/>
                                        <p:tgtEl>
                                          <p:spTgt spid="87"/>
                                        </p:tgtEl>
                                        <p:attrNameLst>
                                          <p:attrName>ppt_h</p:attrName>
                                        </p:attrNameLst>
                                      </p:cBhvr>
                                      <p:tavLst>
                                        <p:tav tm="0">
                                          <p:val>
                                            <p:fltVal val="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85"/>
                                        </p:tgtEl>
                                        <p:attrNameLst>
                                          <p:attrName>style.visibility</p:attrName>
                                        </p:attrNameLst>
                                      </p:cBhvr>
                                      <p:to>
                                        <p:strVal val="visible"/>
                                      </p:to>
                                    </p:set>
                                    <p:anim calcmode="lin" valueType="num">
                                      <p:cBhvr additive="base">
                                        <p:cTn id="84" dur="500" fill="hold"/>
                                        <p:tgtEl>
                                          <p:spTgt spid="85"/>
                                        </p:tgtEl>
                                        <p:attrNameLst>
                                          <p:attrName>ppt_x</p:attrName>
                                        </p:attrNameLst>
                                      </p:cBhvr>
                                      <p:tavLst>
                                        <p:tav tm="0">
                                          <p:val>
                                            <p:strVal val="#ppt_x"/>
                                          </p:val>
                                        </p:tav>
                                        <p:tav tm="100000">
                                          <p:val>
                                            <p:strVal val="#ppt_x"/>
                                          </p:val>
                                        </p:tav>
                                      </p:tavLst>
                                    </p:anim>
                                    <p:anim calcmode="lin" valueType="num">
                                      <p:cBhvr additive="base">
                                        <p:cTn id="85"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84" grpId="0"/>
      <p:bldP spid="85" grpId="0"/>
      <p:bldP spid="86" grpId="0" animBg="1"/>
      <p:bldP spid="87" grpId="0"/>
      <p:bldP spid="96" grpId="0"/>
      <p:bldP spid="80" grpId="0"/>
      <p:bldP spid="88" grpId="0"/>
      <p:bldP spid="94" grpId="0"/>
      <p:bldP spid="9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灯片编号占位符 5"/>
          <p:cNvSpPr txBox="1">
            <a:spLocks noGrp="1"/>
          </p:cNvSpPr>
          <p:nvPr/>
        </p:nvSpPr>
        <p:spPr bwMode="auto">
          <a:xfrm>
            <a:off x="6229350" y="6376988"/>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8845C27D-E8C3-4E90-BE04-4EEECFF28773}" type="slidenum">
              <a:rPr kumimoji="0" lang="en-US" altLang="zh-CN" sz="1400">
                <a:solidFill>
                  <a:schemeClr val="folHlink"/>
                </a:solidFill>
              </a:rPr>
            </a:fld>
            <a:endParaRPr kumimoji="0" lang="en-US" altLang="zh-CN" sz="1400">
              <a:solidFill>
                <a:schemeClr val="folHlink"/>
              </a:solidFill>
            </a:endParaRPr>
          </a:p>
        </p:txBody>
      </p:sp>
      <p:graphicFrame>
        <p:nvGraphicFramePr>
          <p:cNvPr id="3074" name="Object 2"/>
          <p:cNvGraphicFramePr>
            <a:graphicFrameLocks noChangeAspect="1"/>
          </p:cNvGraphicFramePr>
          <p:nvPr/>
        </p:nvGraphicFramePr>
        <p:xfrm>
          <a:off x="4922838" y="2090738"/>
          <a:ext cx="1935162" cy="2346325"/>
        </p:xfrm>
        <a:graphic>
          <a:graphicData uri="http://schemas.openxmlformats.org/presentationml/2006/ole">
            <mc:AlternateContent xmlns:mc="http://schemas.openxmlformats.org/markup-compatibility/2006">
              <mc:Choice xmlns:v="urn:schemas-microsoft-com:vml" Requires="v">
                <p:oleObj spid="_x0000_s176164" name="位图图像" r:id="rId1" imgW="2419350" imgH="2933700" progId="Paint.Picture">
                  <p:embed/>
                </p:oleObj>
              </mc:Choice>
              <mc:Fallback>
                <p:oleObj name="位图图像" r:id="rId1" imgW="2419350" imgH="293370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838" y="2090738"/>
                        <a:ext cx="1935162"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3"/>
          <p:cNvSpPr>
            <a:spLocks noGrp="1" noChangeArrowheads="1"/>
          </p:cNvSpPr>
          <p:nvPr>
            <p:ph type="title" idx="4294967295"/>
          </p:nvPr>
        </p:nvSpPr>
        <p:spPr>
          <a:xfrm>
            <a:off x="928688" y="214313"/>
            <a:ext cx="7378700" cy="1143000"/>
          </a:xfrm>
        </p:spPr>
        <p:txBody>
          <a:bodyPr/>
          <a:lstStyle/>
          <a:p>
            <a:pPr eaLnBrk="1" hangingPunct="1"/>
            <a:r>
              <a:rPr lang="en-US" altLang="zh-CN" sz="3200" b="1" dirty="0" smtClean="0">
                <a:solidFill>
                  <a:srgbClr val="0000FF"/>
                </a:solidFill>
              </a:rPr>
              <a:t>2-3</a:t>
            </a:r>
            <a:r>
              <a:rPr lang="zh-CN" altLang="en-US" sz="3200" b="1" dirty="0" smtClean="0">
                <a:solidFill>
                  <a:srgbClr val="0000FF"/>
                </a:solidFill>
              </a:rPr>
              <a:t>  实际电源的等效变换</a:t>
            </a:r>
            <a:endParaRPr lang="zh-CN" altLang="en-US" sz="3200" b="1" dirty="0" smtClean="0">
              <a:solidFill>
                <a:srgbClr val="CC0000"/>
              </a:solidFill>
            </a:endParaRPr>
          </a:p>
        </p:txBody>
      </p:sp>
      <p:sp>
        <p:nvSpPr>
          <p:cNvPr id="3076" name="Rectangle 4"/>
          <p:cNvSpPr>
            <a:spLocks noGrp="1" noChangeArrowheads="1"/>
          </p:cNvSpPr>
          <p:nvPr>
            <p:ph type="body" idx="4294967295"/>
          </p:nvPr>
        </p:nvSpPr>
        <p:spPr>
          <a:xfrm>
            <a:off x="250825" y="1268413"/>
            <a:ext cx="5830888" cy="2447925"/>
          </a:xfrm>
        </p:spPr>
        <p:txBody>
          <a:bodyPr/>
          <a:lstStyle/>
          <a:p>
            <a:pPr marL="0" indent="0" eaLnBrk="1" hangingPunct="1">
              <a:lnSpc>
                <a:spcPct val="130000"/>
              </a:lnSpc>
              <a:buNone/>
            </a:pPr>
            <a:r>
              <a:rPr lang="zh-CN" altLang="en-US" sz="2800" b="1" dirty="0" smtClean="0">
                <a:solidFill>
                  <a:srgbClr val="060300"/>
                </a:solidFill>
              </a:rPr>
              <a:t>一、理想电源的连接及等效变换</a:t>
            </a:r>
            <a:r>
              <a:rPr lang="zh-CN" altLang="en-US" sz="2800" b="1" dirty="0" smtClean="0"/>
              <a:t>：</a:t>
            </a:r>
            <a:endParaRPr lang="zh-CN" altLang="en-US" sz="2800" b="1" dirty="0" smtClean="0"/>
          </a:p>
          <a:p>
            <a:pPr eaLnBrk="1" hangingPunct="1">
              <a:lnSpc>
                <a:spcPct val="130000"/>
              </a:lnSpc>
              <a:buFont typeface="Monotype Sorts" pitchFamily="2" charset="2"/>
              <a:buChar char=" "/>
            </a:pPr>
            <a:r>
              <a:rPr lang="en-US" altLang="zh-CN" sz="2800" b="1" dirty="0" smtClean="0">
                <a:solidFill>
                  <a:srgbClr val="F30B32"/>
                </a:solidFill>
                <a:latin typeface="楷体_GB2312" pitchFamily="49" charset="-122"/>
                <a:ea typeface="楷体_GB2312" pitchFamily="49" charset="-122"/>
              </a:rPr>
              <a:t>1</a:t>
            </a:r>
            <a:r>
              <a:rPr lang="zh-CN" altLang="en-US" sz="2800" b="1" dirty="0" smtClean="0">
                <a:solidFill>
                  <a:srgbClr val="F30B32"/>
                </a:solidFill>
                <a:latin typeface="楷体_GB2312" pitchFamily="49" charset="-122"/>
                <a:ea typeface="楷体_GB2312" pitchFamily="49" charset="-122"/>
              </a:rPr>
              <a:t>、理想电压源</a:t>
            </a:r>
            <a:endParaRPr lang="zh-CN" altLang="en-US" b="1" dirty="0" smtClean="0">
              <a:latin typeface="楷体_GB2312" pitchFamily="49" charset="-122"/>
              <a:ea typeface="楷体_GB2312" pitchFamily="49" charset="-122"/>
            </a:endParaRPr>
          </a:p>
          <a:p>
            <a:pPr eaLnBrk="1" hangingPunct="1">
              <a:lnSpc>
                <a:spcPct val="130000"/>
              </a:lnSpc>
              <a:buFont typeface="Monotype Sorts" pitchFamily="2" charset="2"/>
              <a:buNone/>
            </a:pPr>
            <a:r>
              <a:rPr lang="zh-CN" altLang="en-US" sz="2400" b="1" dirty="0" smtClean="0">
                <a:solidFill>
                  <a:srgbClr val="0000FF"/>
                </a:solidFill>
              </a:rPr>
              <a:t>（</a:t>
            </a:r>
            <a:r>
              <a:rPr lang="en-US" altLang="zh-CN" sz="2400" b="1" dirty="0" smtClean="0">
                <a:solidFill>
                  <a:srgbClr val="0000FF"/>
                </a:solidFill>
              </a:rPr>
              <a:t>1</a:t>
            </a:r>
            <a:r>
              <a:rPr lang="zh-CN" altLang="en-US" sz="2400" b="1" dirty="0" smtClean="0">
                <a:solidFill>
                  <a:srgbClr val="0000FF"/>
                </a:solidFill>
              </a:rPr>
              <a:t>）串联：</a:t>
            </a:r>
            <a:r>
              <a:rPr lang="zh-CN" altLang="en-US" sz="2400" b="1" dirty="0" smtClean="0">
                <a:solidFill>
                  <a:srgbClr val="003366"/>
                </a:solidFill>
              </a:rPr>
              <a:t>            </a:t>
            </a:r>
            <a:endParaRPr lang="zh-CN" altLang="en-US" sz="2400" b="1" dirty="0" smtClean="0">
              <a:solidFill>
                <a:srgbClr val="660033"/>
              </a:solidFill>
            </a:endParaRPr>
          </a:p>
        </p:txBody>
      </p:sp>
      <p:sp>
        <p:nvSpPr>
          <p:cNvPr id="3077" name="Text Box 5"/>
          <p:cNvSpPr txBox="1">
            <a:spLocks noChangeArrowheads="1"/>
          </p:cNvSpPr>
          <p:nvPr/>
        </p:nvSpPr>
        <p:spPr bwMode="auto">
          <a:xfrm>
            <a:off x="250825" y="5013325"/>
            <a:ext cx="828198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30000"/>
              </a:lnSpc>
            </a:pPr>
            <a:r>
              <a:rPr lang="zh-CN" altLang="en-US" b="1">
                <a:solidFill>
                  <a:srgbClr val="0000FF"/>
                </a:solidFill>
              </a:rPr>
              <a:t>（</a:t>
            </a:r>
            <a:r>
              <a:rPr lang="en-US" altLang="zh-CN" b="1">
                <a:solidFill>
                  <a:srgbClr val="0000FF"/>
                </a:solidFill>
              </a:rPr>
              <a:t>2</a:t>
            </a:r>
            <a:r>
              <a:rPr lang="zh-CN" altLang="en-US" b="1">
                <a:solidFill>
                  <a:srgbClr val="0000FF"/>
                </a:solidFill>
              </a:rPr>
              <a:t>）并联：</a:t>
            </a:r>
            <a:endParaRPr lang="zh-CN" altLang="en-US" b="1">
              <a:solidFill>
                <a:srgbClr val="0000FF"/>
              </a:solidFill>
            </a:endParaRPr>
          </a:p>
          <a:p>
            <a:pPr algn="l">
              <a:lnSpc>
                <a:spcPct val="130000"/>
              </a:lnSpc>
            </a:pPr>
            <a:r>
              <a:rPr lang="zh-CN" altLang="en-US" b="1">
                <a:solidFill>
                  <a:srgbClr val="003300"/>
                </a:solidFill>
                <a:ea typeface="楷体_GB2312" pitchFamily="49" charset="-122"/>
              </a:rPr>
              <a:t>     只有电压数值、极性完全相同的理想电压源才可并联。</a:t>
            </a:r>
            <a:endParaRPr lang="zh-CN" altLang="en-US" b="1">
              <a:solidFill>
                <a:srgbClr val="003300"/>
              </a:solidFill>
              <a:ea typeface="楷体_GB2312" pitchFamily="49" charset="-122"/>
            </a:endParaRPr>
          </a:p>
        </p:txBody>
      </p:sp>
      <p:sp>
        <p:nvSpPr>
          <p:cNvPr id="3078" name="Text Box 6"/>
          <p:cNvSpPr txBox="1">
            <a:spLocks noChangeArrowheads="1"/>
          </p:cNvSpPr>
          <p:nvPr/>
        </p:nvSpPr>
        <p:spPr bwMode="auto">
          <a:xfrm>
            <a:off x="899592" y="3284538"/>
            <a:ext cx="3529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b="1" dirty="0">
                <a:solidFill>
                  <a:srgbClr val="660033"/>
                </a:solidFill>
                <a:ea typeface="楷体_GB2312" pitchFamily="49" charset="-122"/>
              </a:rPr>
              <a:t>       </a:t>
            </a:r>
            <a:r>
              <a:rPr lang="zh-CN" altLang="en-US" b="1" dirty="0" smtClean="0">
                <a:solidFill>
                  <a:srgbClr val="660033"/>
                </a:solidFill>
                <a:ea typeface="楷体_GB2312" pitchFamily="49" charset="-122"/>
              </a:rPr>
              <a:t>所</a:t>
            </a:r>
            <a:r>
              <a:rPr lang="zh-CN" altLang="en-US" b="1" dirty="0">
                <a:solidFill>
                  <a:srgbClr val="660033"/>
                </a:solidFill>
                <a:ea typeface="楷体_GB2312" pitchFamily="49" charset="-122"/>
              </a:rPr>
              <a:t>连接的</a:t>
            </a:r>
            <a:r>
              <a:rPr lang="zh-CN" altLang="en-US" b="1" dirty="0" smtClean="0">
                <a:solidFill>
                  <a:srgbClr val="660033"/>
                </a:solidFill>
                <a:ea typeface="楷体_GB2312" pitchFamily="49" charset="-122"/>
              </a:rPr>
              <a:t>各个电压</a:t>
            </a:r>
            <a:r>
              <a:rPr lang="zh-CN" altLang="en-US" b="1" dirty="0">
                <a:solidFill>
                  <a:srgbClr val="660033"/>
                </a:solidFill>
                <a:ea typeface="楷体_GB2312" pitchFamily="49" charset="-122"/>
              </a:rPr>
              <a:t>源流过同一电流。</a:t>
            </a:r>
            <a:endParaRPr lang="zh-CN" altLang="en-US" b="1" dirty="0">
              <a:solidFill>
                <a:srgbClr val="660033"/>
              </a:solidFill>
              <a:ea typeface="楷体_GB2312" pitchFamily="49" charset="-122"/>
            </a:endParaRPr>
          </a:p>
        </p:txBody>
      </p:sp>
      <p:sp>
        <p:nvSpPr>
          <p:cNvPr id="3079" name="Text Box 7"/>
          <p:cNvSpPr txBox="1">
            <a:spLocks noChangeArrowheads="1"/>
          </p:cNvSpPr>
          <p:nvPr/>
        </p:nvSpPr>
        <p:spPr bwMode="auto">
          <a:xfrm>
            <a:off x="4575175" y="2692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b="1">
                <a:solidFill>
                  <a:srgbClr val="003300"/>
                </a:solidFill>
              </a:rPr>
              <a:t>u</a:t>
            </a:r>
            <a:r>
              <a:rPr lang="en-US" altLang="zh-CN" b="1" baseline="-25000">
                <a:solidFill>
                  <a:srgbClr val="003300"/>
                </a:solidFill>
              </a:rPr>
              <a:t>s1</a:t>
            </a:r>
            <a:endParaRPr lang="en-US" altLang="zh-CN" sz="1800" b="1">
              <a:solidFill>
                <a:srgbClr val="003300"/>
              </a:solidFill>
            </a:endParaRPr>
          </a:p>
        </p:txBody>
      </p:sp>
      <p:sp>
        <p:nvSpPr>
          <p:cNvPr id="3080" name="Text Box 8"/>
          <p:cNvSpPr txBox="1">
            <a:spLocks noChangeArrowheads="1"/>
          </p:cNvSpPr>
          <p:nvPr/>
        </p:nvSpPr>
        <p:spPr bwMode="auto">
          <a:xfrm>
            <a:off x="4422775" y="34337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b="1">
                <a:solidFill>
                  <a:srgbClr val="CC0000"/>
                </a:solidFill>
              </a:rPr>
              <a:t>u</a:t>
            </a:r>
            <a:r>
              <a:rPr lang="en-US" altLang="zh-CN" b="1" baseline="-25000">
                <a:solidFill>
                  <a:srgbClr val="CC0000"/>
                </a:solidFill>
              </a:rPr>
              <a:t>s2</a:t>
            </a:r>
            <a:endParaRPr lang="en-US" altLang="zh-CN" sz="1800" b="1">
              <a:solidFill>
                <a:srgbClr val="CC0000"/>
              </a:solidFill>
            </a:endParaRPr>
          </a:p>
        </p:txBody>
      </p:sp>
      <p:sp>
        <p:nvSpPr>
          <p:cNvPr id="3081" name="Text Box 9"/>
          <p:cNvSpPr txBox="1">
            <a:spLocks noChangeArrowheads="1"/>
          </p:cNvSpPr>
          <p:nvPr/>
        </p:nvSpPr>
        <p:spPr bwMode="auto">
          <a:xfrm>
            <a:off x="5715000" y="44116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(a)</a:t>
            </a:r>
            <a:endParaRPr lang="en-US" altLang="zh-CN"/>
          </a:p>
        </p:txBody>
      </p:sp>
      <p:sp>
        <p:nvSpPr>
          <p:cNvPr id="3082" name="Text Box 10"/>
          <p:cNvSpPr txBox="1">
            <a:spLocks noChangeArrowheads="1"/>
          </p:cNvSpPr>
          <p:nvPr/>
        </p:nvSpPr>
        <p:spPr bwMode="auto">
          <a:xfrm>
            <a:off x="7696200" y="43656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(b)</a:t>
            </a:r>
            <a:endParaRPr lang="en-US" altLang="zh-CN"/>
          </a:p>
        </p:txBody>
      </p:sp>
      <p:sp>
        <p:nvSpPr>
          <p:cNvPr id="3083" name="Text Box 11"/>
          <p:cNvSpPr txBox="1">
            <a:spLocks noChangeArrowheads="1"/>
          </p:cNvSpPr>
          <p:nvPr/>
        </p:nvSpPr>
        <p:spPr bwMode="auto">
          <a:xfrm>
            <a:off x="5192848" y="4869160"/>
            <a:ext cx="4032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sz="2800" b="1" dirty="0">
                <a:solidFill>
                  <a:srgbClr val="003300"/>
                </a:solidFill>
              </a:rPr>
              <a:t> </a:t>
            </a:r>
            <a:r>
              <a:rPr lang="zh-CN" altLang="en-US" b="1" dirty="0">
                <a:solidFill>
                  <a:srgbClr val="FF0000"/>
                </a:solidFill>
                <a:ea typeface="楷体_GB2312" pitchFamily="49" charset="-122"/>
              </a:rPr>
              <a:t>等效</a:t>
            </a:r>
            <a:r>
              <a:rPr lang="zh-CN" altLang="zh-CN" b="1" dirty="0">
                <a:solidFill>
                  <a:srgbClr val="FF0000"/>
                </a:solidFill>
                <a:ea typeface="楷体_GB2312" pitchFamily="49" charset="-122"/>
              </a:rPr>
              <a:t>变换式</a:t>
            </a:r>
            <a:r>
              <a:rPr lang="zh-CN" altLang="zh-CN" b="1" dirty="0">
                <a:solidFill>
                  <a:srgbClr val="FF0000"/>
                </a:solidFill>
              </a:rPr>
              <a:t>：</a:t>
            </a:r>
            <a:r>
              <a:rPr lang="en-US" altLang="zh-CN" b="1" dirty="0">
                <a:solidFill>
                  <a:srgbClr val="FF0000"/>
                </a:solidFill>
              </a:rPr>
              <a:t>u</a:t>
            </a:r>
            <a:r>
              <a:rPr lang="en-US" altLang="zh-CN" b="1" baseline="-25000" dirty="0">
                <a:solidFill>
                  <a:srgbClr val="FF0000"/>
                </a:solidFill>
              </a:rPr>
              <a:t>s</a:t>
            </a:r>
            <a:r>
              <a:rPr lang="en-US" altLang="zh-CN" b="1" baseline="-25000" dirty="0">
                <a:solidFill>
                  <a:schemeClr val="folHlink"/>
                </a:solidFill>
              </a:rPr>
              <a:t> </a:t>
            </a:r>
            <a:r>
              <a:rPr lang="en-US" altLang="zh-CN" b="1" dirty="0"/>
              <a:t>=</a:t>
            </a:r>
            <a:r>
              <a:rPr lang="en-US" altLang="zh-CN" b="1" dirty="0">
                <a:solidFill>
                  <a:schemeClr val="folHlink"/>
                </a:solidFill>
              </a:rPr>
              <a:t> </a:t>
            </a:r>
            <a:r>
              <a:rPr lang="en-US" altLang="zh-CN" b="1" dirty="0"/>
              <a:t>u</a:t>
            </a:r>
            <a:r>
              <a:rPr lang="en-US" altLang="zh-CN" b="1" baseline="-25000" dirty="0"/>
              <a:t>s1</a:t>
            </a:r>
            <a:r>
              <a:rPr lang="en-US" altLang="zh-CN" b="1" baseline="-25000" dirty="0">
                <a:solidFill>
                  <a:schemeClr val="folHlink"/>
                </a:solidFill>
              </a:rPr>
              <a:t> </a:t>
            </a:r>
            <a:r>
              <a:rPr lang="en-US" altLang="zh-CN" b="1" dirty="0">
                <a:solidFill>
                  <a:srgbClr val="CC0000"/>
                </a:solidFill>
              </a:rPr>
              <a:t>- u</a:t>
            </a:r>
            <a:r>
              <a:rPr lang="en-US" altLang="zh-CN" b="1" baseline="-25000" dirty="0">
                <a:solidFill>
                  <a:srgbClr val="CC0000"/>
                </a:solidFill>
              </a:rPr>
              <a:t>s2</a:t>
            </a:r>
            <a:endParaRPr lang="en-US" altLang="zh-CN" b="1" dirty="0">
              <a:solidFill>
                <a:srgbClr val="CC0000"/>
              </a:solidFill>
            </a:endParaRPr>
          </a:p>
        </p:txBody>
      </p:sp>
      <p:graphicFrame>
        <p:nvGraphicFramePr>
          <p:cNvPr id="3084" name="Object 12"/>
          <p:cNvGraphicFramePr>
            <a:graphicFrameLocks noChangeAspect="1"/>
          </p:cNvGraphicFramePr>
          <p:nvPr/>
        </p:nvGraphicFramePr>
        <p:xfrm>
          <a:off x="7164388" y="2349500"/>
          <a:ext cx="1698625" cy="2035175"/>
        </p:xfrm>
        <a:graphic>
          <a:graphicData uri="http://schemas.openxmlformats.org/presentationml/2006/ole">
            <mc:AlternateContent xmlns:mc="http://schemas.openxmlformats.org/markup-compatibility/2006">
              <mc:Choice xmlns:v="urn:schemas-microsoft-com:vml" Requires="v">
                <p:oleObj spid="_x0000_s176165" name="位图图像" r:id="rId3" imgW="2124075" imgH="2543175" progId="Paint.Picture">
                  <p:embed/>
                </p:oleObj>
              </mc:Choice>
              <mc:Fallback>
                <p:oleObj name="位图图像" r:id="rId3" imgW="2124075" imgH="2543175" progId="Paint.Picture">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2349500"/>
                        <a:ext cx="1698625"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5" name="Text Box 13"/>
          <p:cNvSpPr txBox="1">
            <a:spLocks noChangeArrowheads="1"/>
          </p:cNvSpPr>
          <p:nvPr/>
        </p:nvSpPr>
        <p:spPr bwMode="auto">
          <a:xfrm>
            <a:off x="7740650" y="299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FF0000"/>
                </a:solidFill>
              </a:rPr>
              <a:t>u</a:t>
            </a:r>
            <a:r>
              <a:rPr lang="en-US" altLang="zh-CN" b="1" baseline="-25000">
                <a:solidFill>
                  <a:srgbClr val="FF0000"/>
                </a:solidFill>
              </a:rPr>
              <a:t>s</a:t>
            </a:r>
            <a:endParaRPr lang="en-US" altLang="zh-CN" b="1" baseline="-25000">
              <a:solidFill>
                <a:srgbClr val="FF0000"/>
              </a:solidFill>
            </a:endParaRPr>
          </a:p>
        </p:txBody>
      </p:sp>
      <p:sp>
        <p:nvSpPr>
          <p:cNvPr id="18" name="椭圆 41"/>
          <p:cNvSpPr>
            <a:spLocks noChangeArrowheads="1"/>
          </p:cNvSpPr>
          <p:nvPr/>
        </p:nvSpPr>
        <p:spPr bwMode="auto">
          <a:xfrm>
            <a:off x="5202833" y="428625"/>
            <a:ext cx="1785937" cy="642938"/>
          </a:xfrm>
          <a:prstGeom prst="ellipse">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圆角矩形标注 18"/>
          <p:cNvSpPr/>
          <p:nvPr/>
        </p:nvSpPr>
        <p:spPr bwMode="auto">
          <a:xfrm>
            <a:off x="3635896" y="1571612"/>
            <a:ext cx="4762407" cy="1143008"/>
          </a:xfrm>
          <a:prstGeom prst="wedgeRoundRectCallout">
            <a:avLst>
              <a:gd name="adj1" fmla="val 3893"/>
              <a:gd name="adj2" fmla="val -86715"/>
              <a:gd name="adj3" fmla="val 16667"/>
            </a:avLst>
          </a:prstGeom>
          <a:blipFill>
            <a:blip r:embed="rId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zh-CN" altLang="en-US" sz="2000" b="1">
                <a:latin typeface="方正姚体" panose="02010601030101010101" charset="-122"/>
                <a:ea typeface="方正姚体" panose="02010601030101010101" charset="-122"/>
              </a:rPr>
              <a:t>    把一个复杂的电路变换为简单电路，以便于进一步的电路分析与计算。</a:t>
            </a:r>
            <a:endParaRPr lang="zh-CN" altLang="en-US" sz="2000" b="1">
              <a:latin typeface="方正姚体" panose="02010601030101010101" charset="-122"/>
              <a:ea typeface="方正姚体" panose="02010601030101010101" charset="-122"/>
            </a:endParaRPr>
          </a:p>
          <a:p>
            <a:pPr algn="l">
              <a:defRPr/>
            </a:pPr>
            <a:r>
              <a:rPr lang="zh-CN" altLang="en-US" sz="2000" b="1">
                <a:latin typeface="方正姚体" panose="02010601030101010101" charset="-122"/>
                <a:ea typeface="方正姚体" panose="02010601030101010101" charset="-122"/>
              </a:rPr>
              <a:t>（等效条件：保持</a:t>
            </a:r>
            <a:r>
              <a:rPr lang="zh-CN" altLang="en-US" sz="2000" b="1">
                <a:solidFill>
                  <a:srgbClr val="FF0000"/>
                </a:solidFill>
                <a:latin typeface="方正姚体" panose="02010601030101010101" charset="-122"/>
                <a:ea typeface="方正姚体" panose="02010601030101010101" charset="-122"/>
              </a:rPr>
              <a:t>对外端口特性</a:t>
            </a:r>
            <a:r>
              <a:rPr lang="zh-CN" altLang="en-US" sz="2000" b="1">
                <a:latin typeface="方正姚体" panose="02010601030101010101" charset="-122"/>
                <a:ea typeface="方正姚体" panose="02010601030101010101" charset="-122"/>
              </a:rPr>
              <a:t>不变</a:t>
            </a:r>
            <a:r>
              <a:rPr lang="en-US" altLang="zh-CN" sz="2000" b="1">
                <a:latin typeface="方正姚体" panose="02010601030101010101" charset="-122"/>
                <a:ea typeface="方正姚体" panose="02010601030101010101" charset="-122"/>
              </a:rPr>
              <a:t>)</a:t>
            </a:r>
            <a:endParaRPr lang="zh-CN" altLang="en-US" sz="2000" b="1">
              <a:latin typeface="方正姚体" panose="02010601030101010101" charset="-122"/>
              <a:ea typeface="方正姚体" panose="02010601030101010101" charset="-122"/>
            </a:endParaRPr>
          </a:p>
        </p:txBody>
      </p:sp>
      <p:grpSp>
        <p:nvGrpSpPr>
          <p:cNvPr id="3" name="圆角矩形标注 19"/>
          <p:cNvGrpSpPr/>
          <p:nvPr/>
        </p:nvGrpSpPr>
        <p:grpSpPr bwMode="auto">
          <a:xfrm>
            <a:off x="395288" y="5805488"/>
            <a:ext cx="3090862" cy="1017587"/>
            <a:chOff x="557" y="3752"/>
            <a:chExt cx="1947" cy="641"/>
          </a:xfrm>
        </p:grpSpPr>
        <p:pic>
          <p:nvPicPr>
            <p:cNvPr id="1054" name="圆角矩形标注 1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 y="3752"/>
              <a:ext cx="1947"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 name="Text Box 25"/>
            <p:cNvSpPr txBox="1">
              <a:spLocks noChangeArrowheads="1"/>
            </p:cNvSpPr>
            <p:nvPr/>
          </p:nvSpPr>
          <p:spPr bwMode="auto">
            <a:xfrm>
              <a:off x="648" y="3978"/>
              <a:ext cx="176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pPr>
              <a:r>
                <a:rPr lang="zh-CN" altLang="en-US" sz="2000" b="1">
                  <a:latin typeface="方正姚体" panose="02010601030101010101" charset="-122"/>
                  <a:ea typeface="方正姚体" panose="02010601030101010101" charset="-122"/>
                </a:rPr>
                <a:t>否则，不满足</a:t>
              </a:r>
              <a:r>
                <a:rPr lang="en-US" altLang="zh-CN" sz="2000" b="1">
                  <a:ea typeface="方正姚体" panose="02010601030101010101" charset="-122"/>
                </a:rPr>
                <a:t>KVL</a:t>
              </a:r>
              <a:r>
                <a:rPr lang="zh-CN" altLang="en-US" sz="2000" b="1">
                  <a:ea typeface="方正姚体" panose="02010601030101010101" charset="-122"/>
                </a:rPr>
                <a:t>。</a:t>
              </a:r>
              <a:endParaRPr lang="zh-CN" altLang="en-US" sz="2000" b="1">
                <a:ea typeface="方正姚体" panose="02010601030101010101" charset="-122"/>
              </a:endParaRPr>
            </a:p>
          </p:txBody>
        </p:sp>
      </p:grpSp>
      <p:sp>
        <p:nvSpPr>
          <p:cNvPr id="21" name="椭圆 41"/>
          <p:cNvSpPr>
            <a:spLocks noChangeArrowheads="1"/>
          </p:cNvSpPr>
          <p:nvPr/>
        </p:nvSpPr>
        <p:spPr bwMode="auto">
          <a:xfrm>
            <a:off x="1354138" y="5500688"/>
            <a:ext cx="3429000" cy="571500"/>
          </a:xfrm>
          <a:prstGeom prst="ellipse">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 name="圆角矩形标注 21"/>
          <p:cNvGrpSpPr/>
          <p:nvPr/>
        </p:nvGrpSpPr>
        <p:grpSpPr bwMode="auto">
          <a:xfrm>
            <a:off x="5795963" y="5244554"/>
            <a:ext cx="2305050" cy="920750"/>
            <a:chOff x="3663" y="3272"/>
            <a:chExt cx="1452" cy="580"/>
          </a:xfrm>
        </p:grpSpPr>
        <p:pic>
          <p:nvPicPr>
            <p:cNvPr id="1052" name="圆角矩形标注 2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3" y="3272"/>
              <a:ext cx="145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3" name="Text Box 29"/>
            <p:cNvSpPr txBox="1">
              <a:spLocks noChangeArrowheads="1"/>
            </p:cNvSpPr>
            <p:nvPr/>
          </p:nvSpPr>
          <p:spPr bwMode="auto">
            <a:xfrm>
              <a:off x="3750" y="3480"/>
              <a:ext cx="127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pPr>
              <a:r>
                <a:rPr lang="zh-CN" altLang="en-US" sz="2000" b="1">
                  <a:ea typeface="方正姚体" panose="02010601030101010101" charset="-122"/>
                </a:rPr>
                <a:t>电压的代数和</a:t>
              </a:r>
              <a:endParaRPr lang="zh-CN" altLang="en-US" sz="2000" b="1">
                <a:ea typeface="方正姚体" panose="02010601030101010101" charset="-122"/>
              </a:endParaRPr>
            </a:p>
          </p:txBody>
        </p:sp>
      </p:grpSp>
      <p:sp>
        <p:nvSpPr>
          <p:cNvPr id="111646" name="Rectangle 30"/>
          <p:cNvSpPr>
            <a:spLocks noChangeArrowheads="1"/>
          </p:cNvSpPr>
          <p:nvPr/>
        </p:nvSpPr>
        <p:spPr bwMode="auto">
          <a:xfrm>
            <a:off x="755650" y="4221163"/>
            <a:ext cx="4537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rgbClr val="0000FF"/>
                </a:solidFill>
                <a:latin typeface="楷体_GB2312" pitchFamily="49" charset="-122"/>
                <a:ea typeface="楷体_GB2312" pitchFamily="49" charset="-122"/>
              </a:rPr>
              <a:t>等效条件：</a:t>
            </a:r>
            <a:endParaRPr lang="zh-CN" altLang="en-US" b="1" dirty="0">
              <a:solidFill>
                <a:srgbClr val="0000FF"/>
              </a:solidFill>
              <a:latin typeface="楷体_GB2312" pitchFamily="49" charset="-122"/>
              <a:ea typeface="楷体_GB2312" pitchFamily="49" charset="-122"/>
            </a:endParaRPr>
          </a:p>
          <a:p>
            <a:pPr algn="l" eaLnBrk="1" hangingPunct="1"/>
            <a:r>
              <a:rPr lang="zh-CN" altLang="zh-CN" b="1" dirty="0">
                <a:solidFill>
                  <a:srgbClr val="003300"/>
                </a:solidFill>
                <a:latin typeface="楷体_GB2312" pitchFamily="49" charset="-122"/>
                <a:ea typeface="楷体_GB2312" pitchFamily="49" charset="-122"/>
              </a:rPr>
              <a:t>保持端口电流、</a:t>
            </a:r>
            <a:r>
              <a:rPr lang="zh-CN" altLang="en-US" b="1" dirty="0">
                <a:solidFill>
                  <a:srgbClr val="003300"/>
                </a:solidFill>
                <a:latin typeface="楷体_GB2312" pitchFamily="49" charset="-122"/>
                <a:ea typeface="楷体_GB2312" pitchFamily="49" charset="-122"/>
              </a:rPr>
              <a:t>端口</a:t>
            </a:r>
            <a:r>
              <a:rPr lang="zh-CN" altLang="zh-CN" b="1" dirty="0">
                <a:solidFill>
                  <a:srgbClr val="003300"/>
                </a:solidFill>
                <a:latin typeface="楷体_GB2312" pitchFamily="49" charset="-122"/>
                <a:ea typeface="楷体_GB2312" pitchFamily="49" charset="-122"/>
              </a:rPr>
              <a:t>电压相同</a:t>
            </a:r>
            <a:r>
              <a:rPr lang="zh-CN" altLang="en-US" b="1" dirty="0">
                <a:solidFill>
                  <a:srgbClr val="003300"/>
                </a:solidFill>
                <a:latin typeface="楷体_GB2312" pitchFamily="49" charset="-122"/>
                <a:ea typeface="楷体_GB2312" pitchFamily="49" charset="-122"/>
              </a:rPr>
              <a:t>。</a:t>
            </a:r>
            <a:endParaRPr lang="zh-CN" altLang="en-US" b="1" dirty="0">
              <a:solidFill>
                <a:srgbClr val="003300"/>
              </a:solidFill>
              <a:latin typeface="楷体_GB2312" pitchFamily="49" charset="-122"/>
              <a:ea typeface="楷体_GB2312" pitchFamily="49" charset="-122"/>
            </a:endParaRPr>
          </a:p>
        </p:txBody>
      </p:sp>
      <p:sp>
        <p:nvSpPr>
          <p:cNvPr id="2" name="Line 16"/>
          <p:cNvSpPr>
            <a:spLocks noChangeShapeType="1"/>
          </p:cNvSpPr>
          <p:nvPr/>
        </p:nvSpPr>
        <p:spPr bwMode="auto">
          <a:xfrm>
            <a:off x="6227763" y="2997200"/>
            <a:ext cx="790575" cy="0"/>
          </a:xfrm>
          <a:prstGeom prst="line">
            <a:avLst/>
          </a:prstGeom>
          <a:noFill/>
          <a:ln w="57150">
            <a:solidFill>
              <a:srgbClr val="FF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par>
                                <p:cTn id="8" presetID="22" presetClass="entr" presetSubtype="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3076">
                                            <p:txEl>
                                              <p:pRg st="2" end="2"/>
                                            </p:txEl>
                                          </p:spTgt>
                                        </p:tgtEl>
                                        <p:attrNameLst>
                                          <p:attrName>style.visibility</p:attrName>
                                        </p:attrNameLst>
                                      </p:cBhvr>
                                      <p:to>
                                        <p:strVal val="visible"/>
                                      </p:to>
                                    </p:set>
                                    <p:animEffect transition="in" filter="blinds(vertical)">
                                      <p:cBhvr>
                                        <p:cTn id="23" dur="500"/>
                                        <p:tgtEl>
                                          <p:spTgt spid="307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078">
                                            <p:txEl>
                                              <p:pRg st="0" end="0"/>
                                            </p:txEl>
                                          </p:spTgt>
                                        </p:tgtEl>
                                        <p:attrNameLst>
                                          <p:attrName>style.visibility</p:attrName>
                                        </p:attrNameLst>
                                      </p:cBhvr>
                                      <p:to>
                                        <p:strVal val="visible"/>
                                      </p:to>
                                    </p:set>
                                    <p:animEffect transition="in" filter="wipe(up)">
                                      <p:cBhvr>
                                        <p:cTn id="28" dur="500"/>
                                        <p:tgtEl>
                                          <p:spTgt spid="307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074"/>
                                        </p:tgtEl>
                                        <p:attrNameLst>
                                          <p:attrName>style.visibility</p:attrName>
                                        </p:attrNameLst>
                                      </p:cBhvr>
                                      <p:to>
                                        <p:strVal val="visible"/>
                                      </p:to>
                                    </p:set>
                                    <p:animEffect transition="in" filter="checkerboard(across)">
                                      <p:cBhvr>
                                        <p:cTn id="33" dur="500"/>
                                        <p:tgtEl>
                                          <p:spTgt spid="30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079"/>
                                        </p:tgtEl>
                                        <p:attrNameLst>
                                          <p:attrName>style.visibility</p:attrName>
                                        </p:attrNameLst>
                                      </p:cBhvr>
                                      <p:to>
                                        <p:strVal val="visible"/>
                                      </p:to>
                                    </p:set>
                                    <p:animEffect transition="in" filter="wipe(left)">
                                      <p:cBhvr>
                                        <p:cTn id="36" dur="500"/>
                                        <p:tgtEl>
                                          <p:spTgt spid="3079"/>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080"/>
                                        </p:tgtEl>
                                        <p:attrNameLst>
                                          <p:attrName>style.visibility</p:attrName>
                                        </p:attrNameLst>
                                      </p:cBhvr>
                                      <p:to>
                                        <p:strVal val="visible"/>
                                      </p:to>
                                    </p:set>
                                    <p:animEffect transition="in" filter="wipe(up)">
                                      <p:cBhvr>
                                        <p:cTn id="39" dur="500"/>
                                        <p:tgtEl>
                                          <p:spTgt spid="3080"/>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3081"/>
                                        </p:tgtEl>
                                        <p:attrNameLst>
                                          <p:attrName>style.visibility</p:attrName>
                                        </p:attrNameLst>
                                      </p:cBhvr>
                                      <p:to>
                                        <p:strVal val="visible"/>
                                      </p:to>
                                    </p:set>
                                    <p:animEffect transition="in" filter="wipe(left)">
                                      <p:cBhvr>
                                        <p:cTn id="43" dur="500"/>
                                        <p:tgtEl>
                                          <p:spTgt spid="308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repeatCount="200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10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3084"/>
                                        </p:tgtEl>
                                        <p:attrNameLst>
                                          <p:attrName>style.visibility</p:attrName>
                                        </p:attrNameLst>
                                      </p:cBhvr>
                                      <p:to>
                                        <p:strVal val="visible"/>
                                      </p:to>
                                    </p:set>
                                    <p:animEffect transition="in" filter="box(in)">
                                      <p:cBhvr>
                                        <p:cTn id="53" dur="500"/>
                                        <p:tgtEl>
                                          <p:spTgt spid="308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085">
                                            <p:txEl>
                                              <p:pRg st="0" end="0"/>
                                            </p:txEl>
                                          </p:spTgt>
                                        </p:tgtEl>
                                        <p:attrNameLst>
                                          <p:attrName>style.visibility</p:attrName>
                                        </p:attrNameLst>
                                      </p:cBhvr>
                                      <p:to>
                                        <p:strVal val="visible"/>
                                      </p:to>
                                    </p:set>
                                    <p:animEffect transition="in" filter="dissolve">
                                      <p:cBhvr>
                                        <p:cTn id="56" dur="500"/>
                                        <p:tgtEl>
                                          <p:spTgt spid="3085">
                                            <p:txEl>
                                              <p:pRg st="0" end="0"/>
                                            </p:txEl>
                                          </p:spTgt>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3082"/>
                                        </p:tgtEl>
                                        <p:attrNameLst>
                                          <p:attrName>style.visibility</p:attrName>
                                        </p:attrNameLst>
                                      </p:cBhvr>
                                      <p:to>
                                        <p:strVal val="visible"/>
                                      </p:to>
                                    </p:set>
                                    <p:animEffect transition="in" filter="wipe(up)">
                                      <p:cBhvr>
                                        <p:cTn id="60" dur="500"/>
                                        <p:tgtEl>
                                          <p:spTgt spid="3082"/>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111646"/>
                                        </p:tgtEl>
                                        <p:attrNameLst>
                                          <p:attrName>style.visibility</p:attrName>
                                        </p:attrNameLst>
                                      </p:cBhvr>
                                      <p:to>
                                        <p:strVal val="visible"/>
                                      </p:to>
                                    </p:set>
                                    <p:animEffect transition="in" filter="strips(downRight)">
                                      <p:cBhvr>
                                        <p:cTn id="65" dur="500"/>
                                        <p:tgtEl>
                                          <p:spTgt spid="111646"/>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1" fill="hold" grpId="0" nodeType="clickEffect">
                                  <p:stCondLst>
                                    <p:cond delay="0"/>
                                  </p:stCondLst>
                                  <p:childTnLst>
                                    <p:set>
                                      <p:cBhvr>
                                        <p:cTn id="69" dur="1" fill="hold">
                                          <p:stCondLst>
                                            <p:cond delay="0"/>
                                          </p:stCondLst>
                                        </p:cTn>
                                        <p:tgtEl>
                                          <p:spTgt spid="3083"/>
                                        </p:tgtEl>
                                        <p:attrNameLst>
                                          <p:attrName>style.visibility</p:attrName>
                                        </p:attrNameLst>
                                      </p:cBhvr>
                                      <p:to>
                                        <p:strVal val="visible"/>
                                      </p:to>
                                    </p:set>
                                    <p:animEffect transition="in" filter="slide(fromTop)">
                                      <p:cBhvr>
                                        <p:cTn id="70" dur="500"/>
                                        <p:tgtEl>
                                          <p:spTgt spid="3083"/>
                                        </p:tgtEl>
                                      </p:cBhvr>
                                    </p:animEffect>
                                  </p:childTnLst>
                                </p:cTn>
                              </p:par>
                              <p:par>
                                <p:cTn id="71" presetID="12" presetClass="entr" presetSubtype="1" fill="hold" nodeType="withEffect">
                                  <p:stCondLst>
                                    <p:cond delay="200"/>
                                  </p:stCondLst>
                                  <p:childTnLst>
                                    <p:set>
                                      <p:cBhvr>
                                        <p:cTn id="72" dur="1" fill="hold">
                                          <p:stCondLst>
                                            <p:cond delay="0"/>
                                          </p:stCondLst>
                                        </p:cTn>
                                        <p:tgtEl>
                                          <p:spTgt spid="4"/>
                                        </p:tgtEl>
                                        <p:attrNameLst>
                                          <p:attrName>style.visibility</p:attrName>
                                        </p:attrNameLst>
                                      </p:cBhvr>
                                      <p:to>
                                        <p:strVal val="visible"/>
                                      </p:to>
                                    </p:set>
                                    <p:animEffect transition="in" filter="slide(fromTop)">
                                      <p:cBhvr>
                                        <p:cTn id="7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077"/>
                                        </p:tgtEl>
                                        <p:attrNameLst>
                                          <p:attrName>style.visibility</p:attrName>
                                        </p:attrNameLst>
                                      </p:cBhvr>
                                      <p:to>
                                        <p:strVal val="visible"/>
                                      </p:to>
                                    </p:set>
                                    <p:animEffect transition="in" filter="wipe(left)">
                                      <p:cBhvr>
                                        <p:cTn id="78" dur="500"/>
                                        <p:tgtEl>
                                          <p:spTgt spid="307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84" presetID="22" presetClass="entr" presetSubtype="8" fill="hold" nodeType="withEffect">
                                  <p:stCondLst>
                                    <p:cond delay="0"/>
                                  </p:stCondLst>
                                  <p:childTnLst>
                                    <p:set>
                                      <p:cBhvr>
                                        <p:cTn id="85" dur="1" fill="hold">
                                          <p:stCondLst>
                                            <p:cond delay="0"/>
                                          </p:stCondLst>
                                        </p:cTn>
                                        <p:tgtEl>
                                          <p:spTgt spid="3"/>
                                        </p:tgtEl>
                                        <p:attrNameLst>
                                          <p:attrName>style.visibility</p:attrName>
                                        </p:attrNameLst>
                                      </p:cBhvr>
                                      <p:to>
                                        <p:strVal val="visible"/>
                                      </p:to>
                                    </p:set>
                                    <p:animEffect transition="in" filter="wipe(left)">
                                      <p:cBhvr>
                                        <p:cTn id="86"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utoUpdateAnimBg="0" build="p"/>
      <p:bldP spid="3077" grpId="0" autoUpdateAnimBg="0"/>
      <p:bldP spid="3078" grpId="0" autoUpdateAnimBg="0" build="p"/>
      <p:bldP spid="3079" grpId="0" autoUpdateAnimBg="0"/>
      <p:bldP spid="3080" grpId="0" autoUpdateAnimBg="0"/>
      <p:bldP spid="3081" grpId="0" autoUpdateAnimBg="0"/>
      <p:bldP spid="3082" grpId="0" autoUpdateAnimBg="0"/>
      <p:bldP spid="3083" grpId="0" autoUpdateAnimBg="0"/>
      <p:bldP spid="3085" grpId="0" autoUpdateAnimBg="0" build="p"/>
      <p:bldP spid="18" grpId="0" animBg="1"/>
      <p:bldP spid="21" grpId="0" animBg="1"/>
      <p:bldP spid="11164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灯片编号占位符 5"/>
          <p:cNvSpPr txBox="1">
            <a:spLocks noGrp="1"/>
          </p:cNvSpPr>
          <p:nvPr/>
        </p:nvSpPr>
        <p:spPr bwMode="auto">
          <a:xfrm>
            <a:off x="6589713" y="6376988"/>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36A688CF-80D0-4513-B93F-AE30DBD9E073}" type="slidenum">
              <a:rPr kumimoji="0" lang="en-US" altLang="zh-CN" sz="1400">
                <a:solidFill>
                  <a:schemeClr val="folHlink"/>
                </a:solidFill>
              </a:rPr>
            </a:fld>
            <a:endParaRPr kumimoji="0" lang="en-US" altLang="zh-CN" sz="1400">
              <a:solidFill>
                <a:schemeClr val="folHlink"/>
              </a:solidFill>
            </a:endParaRPr>
          </a:p>
        </p:txBody>
      </p:sp>
      <p:graphicFrame>
        <p:nvGraphicFramePr>
          <p:cNvPr id="4098" name="Object 2"/>
          <p:cNvGraphicFramePr>
            <a:graphicFrameLocks noChangeAspect="1"/>
          </p:cNvGraphicFramePr>
          <p:nvPr/>
        </p:nvGraphicFramePr>
        <p:xfrm>
          <a:off x="4387850" y="1989138"/>
          <a:ext cx="2344738" cy="2362200"/>
        </p:xfrm>
        <a:graphic>
          <a:graphicData uri="http://schemas.openxmlformats.org/presentationml/2006/ole">
            <mc:AlternateContent xmlns:mc="http://schemas.openxmlformats.org/markup-compatibility/2006">
              <mc:Choice xmlns:v="urn:schemas-microsoft-com:vml" Requires="v">
                <p:oleObj spid="_x0000_s177188" name="位图图像" r:id="rId1" imgW="2295525" imgH="2314575" progId="Paint.Picture">
                  <p:embed/>
                </p:oleObj>
              </mc:Choice>
              <mc:Fallback>
                <p:oleObj name="位图图像" r:id="rId1" imgW="2295525" imgH="2314575"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850" y="1989138"/>
                        <a:ext cx="2344738"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3"/>
          <p:cNvSpPr>
            <a:spLocks noGrp="1" noChangeArrowheads="1"/>
          </p:cNvSpPr>
          <p:nvPr>
            <p:ph type="title" idx="4294967295"/>
          </p:nvPr>
        </p:nvSpPr>
        <p:spPr>
          <a:xfrm>
            <a:off x="900113" y="304800"/>
            <a:ext cx="3416300" cy="1143000"/>
          </a:xfrm>
        </p:spPr>
        <p:txBody>
          <a:bodyPr/>
          <a:lstStyle/>
          <a:p>
            <a:pPr algn="l" eaLnBrk="1" hangingPunct="1"/>
            <a:r>
              <a:rPr lang="en-US" altLang="zh-CN" sz="3200" b="1" smtClean="0">
                <a:solidFill>
                  <a:srgbClr val="F30B32"/>
                </a:solidFill>
                <a:latin typeface="楷体_GB2312" pitchFamily="49" charset="-122"/>
                <a:ea typeface="楷体_GB2312" pitchFamily="49" charset="-122"/>
              </a:rPr>
              <a:t>2</a:t>
            </a:r>
            <a:r>
              <a:rPr lang="zh-CN" altLang="en-US" sz="3200" b="1" smtClean="0">
                <a:solidFill>
                  <a:srgbClr val="F30B32"/>
                </a:solidFill>
                <a:latin typeface="楷体_GB2312" pitchFamily="49" charset="-122"/>
                <a:ea typeface="楷体_GB2312" pitchFamily="49" charset="-122"/>
              </a:rPr>
              <a:t>、理想电流源</a:t>
            </a:r>
            <a:endParaRPr lang="zh-CN" altLang="en-US" sz="4000" b="1" smtClean="0">
              <a:solidFill>
                <a:srgbClr val="F30B32"/>
              </a:solidFill>
              <a:latin typeface="楷体_GB2312" pitchFamily="49" charset="-122"/>
              <a:ea typeface="楷体_GB2312" pitchFamily="49" charset="-122"/>
            </a:endParaRPr>
          </a:p>
        </p:txBody>
      </p:sp>
      <p:sp>
        <p:nvSpPr>
          <p:cNvPr id="4100" name="Rectangle 4"/>
          <p:cNvSpPr>
            <a:spLocks noGrp="1" noChangeArrowheads="1"/>
          </p:cNvSpPr>
          <p:nvPr>
            <p:ph type="body" idx="4294967295"/>
          </p:nvPr>
        </p:nvSpPr>
        <p:spPr>
          <a:xfrm>
            <a:off x="323850" y="1439863"/>
            <a:ext cx="3429000" cy="304800"/>
          </a:xfrm>
        </p:spPr>
        <p:txBody>
          <a:bodyPr/>
          <a:lstStyle/>
          <a:p>
            <a:pPr eaLnBrk="1" hangingPunct="1">
              <a:lnSpc>
                <a:spcPct val="90000"/>
              </a:lnSpc>
              <a:buFont typeface="Monotype Sorts" pitchFamily="2" charset="2"/>
              <a:buChar char=" "/>
            </a:pPr>
            <a:r>
              <a:rPr lang="zh-CN" altLang="en-US" sz="2400" b="1" smtClean="0">
                <a:solidFill>
                  <a:srgbClr val="0000FF"/>
                </a:solidFill>
              </a:rPr>
              <a:t>（</a:t>
            </a:r>
            <a:r>
              <a:rPr lang="en-US" altLang="zh-CN" sz="2400" b="1" smtClean="0">
                <a:solidFill>
                  <a:srgbClr val="0000FF"/>
                </a:solidFill>
              </a:rPr>
              <a:t>1</a:t>
            </a:r>
            <a:r>
              <a:rPr lang="zh-CN" altLang="en-US" sz="2400" b="1" smtClean="0">
                <a:solidFill>
                  <a:srgbClr val="0000FF"/>
                </a:solidFill>
              </a:rPr>
              <a:t>）并联：</a:t>
            </a:r>
            <a:r>
              <a:rPr lang="zh-CN" altLang="en-US" sz="2400" b="1" smtClean="0">
                <a:solidFill>
                  <a:srgbClr val="003366"/>
                </a:solidFill>
              </a:rPr>
              <a:t>            </a:t>
            </a:r>
            <a:endParaRPr lang="zh-CN" altLang="en-US" sz="2400" b="1" smtClean="0">
              <a:solidFill>
                <a:srgbClr val="660033"/>
              </a:solidFill>
            </a:endParaRPr>
          </a:p>
        </p:txBody>
      </p:sp>
      <p:sp>
        <p:nvSpPr>
          <p:cNvPr id="4101" name="Text Box 5"/>
          <p:cNvSpPr txBox="1">
            <a:spLocks noChangeArrowheads="1"/>
          </p:cNvSpPr>
          <p:nvPr/>
        </p:nvSpPr>
        <p:spPr bwMode="auto">
          <a:xfrm>
            <a:off x="684213" y="4868863"/>
            <a:ext cx="7620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30000"/>
              </a:lnSpc>
            </a:pPr>
            <a:r>
              <a:rPr lang="zh-CN" altLang="en-US" b="1">
                <a:solidFill>
                  <a:srgbClr val="0000FF"/>
                </a:solidFill>
              </a:rPr>
              <a:t>（</a:t>
            </a:r>
            <a:r>
              <a:rPr lang="en-US" altLang="zh-CN" b="1">
                <a:solidFill>
                  <a:srgbClr val="0000FF"/>
                </a:solidFill>
              </a:rPr>
              <a:t>2</a:t>
            </a:r>
            <a:r>
              <a:rPr lang="zh-CN" altLang="en-US" b="1">
                <a:solidFill>
                  <a:srgbClr val="0000FF"/>
                </a:solidFill>
              </a:rPr>
              <a:t>）串联：</a:t>
            </a:r>
            <a:endParaRPr lang="zh-CN" altLang="en-US" b="1">
              <a:solidFill>
                <a:srgbClr val="0000FF"/>
              </a:solidFill>
            </a:endParaRPr>
          </a:p>
          <a:p>
            <a:pPr algn="l">
              <a:lnSpc>
                <a:spcPct val="130000"/>
              </a:lnSpc>
            </a:pPr>
            <a:r>
              <a:rPr lang="zh-CN" altLang="en-US" b="1">
                <a:solidFill>
                  <a:srgbClr val="003300"/>
                </a:solidFill>
                <a:ea typeface="楷体_GB2312" pitchFamily="49" charset="-122"/>
              </a:rPr>
              <a:t>只有电流数值、方向完全相同的理想电流源才可串联。</a:t>
            </a:r>
            <a:endParaRPr lang="zh-CN" altLang="en-US" b="1">
              <a:solidFill>
                <a:srgbClr val="003300"/>
              </a:solidFill>
              <a:ea typeface="楷体_GB2312" pitchFamily="49" charset="-122"/>
            </a:endParaRPr>
          </a:p>
        </p:txBody>
      </p:sp>
      <p:sp>
        <p:nvSpPr>
          <p:cNvPr id="4102" name="Text Box 6"/>
          <p:cNvSpPr txBox="1">
            <a:spLocks noChangeArrowheads="1"/>
          </p:cNvSpPr>
          <p:nvPr/>
        </p:nvSpPr>
        <p:spPr bwMode="auto">
          <a:xfrm>
            <a:off x="2425700" y="1387475"/>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b="1">
                <a:solidFill>
                  <a:srgbClr val="660033"/>
                </a:solidFill>
                <a:ea typeface="楷体_GB2312" pitchFamily="49" charset="-122"/>
              </a:rPr>
              <a:t>所连接的各电流源端为同一电压。</a:t>
            </a:r>
            <a:endParaRPr lang="zh-CN" altLang="en-US" sz="2000" b="1">
              <a:solidFill>
                <a:srgbClr val="660033"/>
              </a:solidFill>
              <a:ea typeface="楷体_GB2312" pitchFamily="49" charset="-122"/>
            </a:endParaRPr>
          </a:p>
        </p:txBody>
      </p:sp>
      <p:sp>
        <p:nvSpPr>
          <p:cNvPr id="4103" name="Text Box 7"/>
          <p:cNvSpPr txBox="1">
            <a:spLocks noChangeArrowheads="1"/>
          </p:cNvSpPr>
          <p:nvPr/>
        </p:nvSpPr>
        <p:spPr bwMode="auto">
          <a:xfrm>
            <a:off x="4787900" y="29972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2800" b="1">
                <a:solidFill>
                  <a:srgbClr val="003300"/>
                </a:solidFill>
              </a:rPr>
              <a:t>i</a:t>
            </a:r>
            <a:r>
              <a:rPr lang="en-US" altLang="zh-CN" sz="2800" b="1" baseline="-25000">
                <a:solidFill>
                  <a:srgbClr val="003300"/>
                </a:solidFill>
              </a:rPr>
              <a:t>s1</a:t>
            </a:r>
            <a:endParaRPr lang="en-US" altLang="zh-CN" sz="1800" b="1">
              <a:solidFill>
                <a:srgbClr val="660033"/>
              </a:solidFill>
            </a:endParaRPr>
          </a:p>
        </p:txBody>
      </p:sp>
      <p:sp>
        <p:nvSpPr>
          <p:cNvPr id="4104" name="Text Box 8"/>
          <p:cNvSpPr txBox="1">
            <a:spLocks noChangeArrowheads="1"/>
          </p:cNvSpPr>
          <p:nvPr/>
        </p:nvSpPr>
        <p:spPr bwMode="auto">
          <a:xfrm>
            <a:off x="5251450" y="4292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6600"/>
                </a:solidFill>
              </a:rPr>
              <a:t>(a)</a:t>
            </a:r>
            <a:endParaRPr lang="en-US" altLang="zh-CN"/>
          </a:p>
        </p:txBody>
      </p:sp>
      <p:sp>
        <p:nvSpPr>
          <p:cNvPr id="4105" name="Text Box 9"/>
          <p:cNvSpPr txBox="1">
            <a:spLocks noChangeArrowheads="1"/>
          </p:cNvSpPr>
          <p:nvPr/>
        </p:nvSpPr>
        <p:spPr bwMode="auto">
          <a:xfrm>
            <a:off x="7740650" y="4292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6600"/>
                </a:solidFill>
              </a:rPr>
              <a:t>(b)</a:t>
            </a:r>
            <a:endParaRPr lang="en-US" altLang="zh-CN"/>
          </a:p>
        </p:txBody>
      </p:sp>
      <p:sp>
        <p:nvSpPr>
          <p:cNvPr id="4106" name="Text Box 10"/>
          <p:cNvSpPr txBox="1">
            <a:spLocks noChangeArrowheads="1"/>
          </p:cNvSpPr>
          <p:nvPr/>
        </p:nvSpPr>
        <p:spPr bwMode="auto">
          <a:xfrm>
            <a:off x="682625" y="2100263"/>
            <a:ext cx="39608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30000"/>
              </a:lnSpc>
            </a:pPr>
            <a:r>
              <a:rPr lang="zh-CN" altLang="en-US" b="1">
                <a:solidFill>
                  <a:srgbClr val="0000FF"/>
                </a:solidFill>
                <a:latin typeface="楷体_GB2312" pitchFamily="49" charset="-122"/>
                <a:ea typeface="楷体_GB2312" pitchFamily="49" charset="-122"/>
              </a:rPr>
              <a:t>等效条件：</a:t>
            </a:r>
            <a:endParaRPr lang="zh-CN" altLang="en-US" b="1">
              <a:solidFill>
                <a:srgbClr val="0000FF"/>
              </a:solidFill>
              <a:latin typeface="楷体_GB2312" pitchFamily="49" charset="-122"/>
              <a:ea typeface="楷体_GB2312" pitchFamily="49" charset="-122"/>
            </a:endParaRPr>
          </a:p>
          <a:p>
            <a:pPr algn="l">
              <a:lnSpc>
                <a:spcPct val="130000"/>
              </a:lnSpc>
            </a:pPr>
            <a:r>
              <a:rPr lang="zh-CN" altLang="zh-CN" b="1">
                <a:solidFill>
                  <a:srgbClr val="003300"/>
                </a:solidFill>
                <a:latin typeface="楷体_GB2312" pitchFamily="49" charset="-122"/>
                <a:ea typeface="楷体_GB2312" pitchFamily="49" charset="-122"/>
              </a:rPr>
              <a:t>保持端口电流、电压相同</a:t>
            </a:r>
            <a:r>
              <a:rPr lang="zh-CN" altLang="en-US" b="1">
                <a:solidFill>
                  <a:srgbClr val="003300"/>
                </a:solidFill>
                <a:latin typeface="楷体_GB2312" pitchFamily="49" charset="-122"/>
                <a:ea typeface="楷体_GB2312" pitchFamily="49" charset="-122"/>
              </a:rPr>
              <a:t>。</a:t>
            </a:r>
            <a:endParaRPr lang="zh-CN" altLang="en-US" b="1">
              <a:solidFill>
                <a:srgbClr val="003300"/>
              </a:solidFill>
              <a:latin typeface="楷体_GB2312" pitchFamily="49" charset="-122"/>
              <a:ea typeface="楷体_GB2312" pitchFamily="49" charset="-122"/>
            </a:endParaRPr>
          </a:p>
        </p:txBody>
      </p:sp>
      <p:sp>
        <p:nvSpPr>
          <p:cNvPr id="4107" name="Text Box 11"/>
          <p:cNvSpPr txBox="1">
            <a:spLocks noChangeArrowheads="1"/>
          </p:cNvSpPr>
          <p:nvPr/>
        </p:nvSpPr>
        <p:spPr bwMode="auto">
          <a:xfrm>
            <a:off x="5843588" y="3048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sz="2800" b="1">
                <a:solidFill>
                  <a:srgbClr val="003300"/>
                </a:solidFill>
              </a:rPr>
              <a:t>i</a:t>
            </a:r>
            <a:r>
              <a:rPr lang="en-US" altLang="zh-CN" sz="2800" b="1" baseline="-25000">
                <a:solidFill>
                  <a:srgbClr val="003300"/>
                </a:solidFill>
              </a:rPr>
              <a:t>s2</a:t>
            </a:r>
            <a:endParaRPr lang="en-US" altLang="zh-CN"/>
          </a:p>
        </p:txBody>
      </p:sp>
      <p:graphicFrame>
        <p:nvGraphicFramePr>
          <p:cNvPr id="4108" name="Object 12"/>
          <p:cNvGraphicFramePr>
            <a:graphicFrameLocks noChangeAspect="1"/>
          </p:cNvGraphicFramePr>
          <p:nvPr/>
        </p:nvGraphicFramePr>
        <p:xfrm>
          <a:off x="7235825" y="2060575"/>
          <a:ext cx="1447800" cy="2286000"/>
        </p:xfrm>
        <a:graphic>
          <a:graphicData uri="http://schemas.openxmlformats.org/presentationml/2006/ole">
            <mc:AlternateContent xmlns:mc="http://schemas.openxmlformats.org/markup-compatibility/2006">
              <mc:Choice xmlns:v="urn:schemas-microsoft-com:vml" Requires="v">
                <p:oleObj spid="_x0000_s177189" name="位图图像" r:id="rId3" imgW="1590675" imgH="2295525" progId="Paint.Picture">
                  <p:embed/>
                </p:oleObj>
              </mc:Choice>
              <mc:Fallback>
                <p:oleObj name="位图图像" r:id="rId3" imgW="1590675" imgH="2295525" progId="Paint.Picture">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2060575"/>
                        <a:ext cx="1447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9" name="Text Box 13"/>
          <p:cNvSpPr txBox="1">
            <a:spLocks noChangeArrowheads="1"/>
          </p:cNvSpPr>
          <p:nvPr/>
        </p:nvSpPr>
        <p:spPr bwMode="auto">
          <a:xfrm>
            <a:off x="7848600" y="28956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rgbClr val="003300"/>
                </a:solidFill>
              </a:rPr>
              <a:t>i</a:t>
            </a:r>
            <a:r>
              <a:rPr lang="en-US" altLang="zh-CN" sz="2800" b="1" baseline="-25000">
                <a:solidFill>
                  <a:srgbClr val="003300"/>
                </a:solidFill>
              </a:rPr>
              <a:t>s</a:t>
            </a:r>
            <a:r>
              <a:rPr lang="en-US" altLang="zh-CN"/>
              <a:t> </a:t>
            </a:r>
            <a:endParaRPr lang="en-US" altLang="zh-CN"/>
          </a:p>
        </p:txBody>
      </p:sp>
      <p:sp>
        <p:nvSpPr>
          <p:cNvPr id="4110" name="Text Box 14"/>
          <p:cNvSpPr txBox="1">
            <a:spLocks noChangeArrowheads="1"/>
          </p:cNvSpPr>
          <p:nvPr/>
        </p:nvSpPr>
        <p:spPr bwMode="auto">
          <a:xfrm>
            <a:off x="7848600" y="19050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rgbClr val="003300"/>
                </a:solidFill>
              </a:rPr>
              <a:t>i</a:t>
            </a:r>
            <a:endParaRPr lang="en-US" altLang="zh-CN" sz="2800" b="1" baseline="-25000">
              <a:solidFill>
                <a:srgbClr val="003300"/>
              </a:solidFill>
            </a:endParaRPr>
          </a:p>
        </p:txBody>
      </p:sp>
      <p:sp>
        <p:nvSpPr>
          <p:cNvPr id="4111" name="Rectangle 15"/>
          <p:cNvSpPr>
            <a:spLocks noChangeArrowheads="1"/>
          </p:cNvSpPr>
          <p:nvPr/>
        </p:nvSpPr>
        <p:spPr bwMode="auto">
          <a:xfrm>
            <a:off x="912813" y="3717032"/>
            <a:ext cx="41036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zh-CN" b="1" dirty="0">
                <a:solidFill>
                  <a:srgbClr val="FF0000"/>
                </a:solidFill>
                <a:latin typeface="楷体_GB2312" pitchFamily="49" charset="-122"/>
                <a:ea typeface="楷体_GB2312" pitchFamily="49" charset="-122"/>
              </a:rPr>
              <a:t>等效变换式：</a:t>
            </a:r>
            <a:endParaRPr lang="zh-CN" altLang="zh-CN" b="1" dirty="0">
              <a:solidFill>
                <a:srgbClr val="FF0000"/>
              </a:solidFill>
              <a:latin typeface="楷体_GB2312" pitchFamily="49" charset="-122"/>
              <a:ea typeface="楷体_GB2312" pitchFamily="49" charset="-122"/>
            </a:endParaRPr>
          </a:p>
          <a:p>
            <a:pPr algn="l" eaLnBrk="1" hangingPunct="1"/>
            <a:r>
              <a:rPr lang="zh-CN" altLang="en-US" b="1" dirty="0">
                <a:solidFill>
                  <a:srgbClr val="FF0000"/>
                </a:solidFill>
              </a:rPr>
              <a:t>                     </a:t>
            </a:r>
            <a:r>
              <a:rPr lang="en-US" altLang="zh-CN" b="1" dirty="0">
                <a:solidFill>
                  <a:srgbClr val="FF0000"/>
                </a:solidFill>
              </a:rPr>
              <a:t>i</a:t>
            </a:r>
            <a:r>
              <a:rPr lang="en-US" altLang="zh-CN" b="1" baseline="-25000" dirty="0">
                <a:solidFill>
                  <a:srgbClr val="FF0000"/>
                </a:solidFill>
              </a:rPr>
              <a:t>s</a:t>
            </a:r>
            <a:r>
              <a:rPr lang="en-US" altLang="zh-CN" b="1" dirty="0">
                <a:solidFill>
                  <a:srgbClr val="FF0000"/>
                </a:solidFill>
              </a:rPr>
              <a:t> = i</a:t>
            </a:r>
            <a:r>
              <a:rPr lang="en-US" altLang="zh-CN" b="1" baseline="-25000" dirty="0">
                <a:solidFill>
                  <a:srgbClr val="FF0000"/>
                </a:solidFill>
              </a:rPr>
              <a:t>s1</a:t>
            </a:r>
            <a:r>
              <a:rPr lang="en-US" altLang="zh-CN" b="1" dirty="0">
                <a:solidFill>
                  <a:srgbClr val="FF0000"/>
                </a:solidFill>
              </a:rPr>
              <a:t> - i</a:t>
            </a:r>
            <a:r>
              <a:rPr lang="en-US" altLang="zh-CN" b="1" baseline="-25000" dirty="0">
                <a:solidFill>
                  <a:srgbClr val="FF0000"/>
                </a:solidFill>
              </a:rPr>
              <a:t>s2</a:t>
            </a:r>
            <a:endParaRPr lang="en-US" altLang="zh-CN" b="1" baseline="-25000" dirty="0">
              <a:solidFill>
                <a:srgbClr val="FF0000"/>
              </a:solidFill>
            </a:endParaRPr>
          </a:p>
        </p:txBody>
      </p:sp>
      <p:sp>
        <p:nvSpPr>
          <p:cNvPr id="18" name="圆角矩形标注 17"/>
          <p:cNvSpPr/>
          <p:nvPr/>
        </p:nvSpPr>
        <p:spPr bwMode="auto">
          <a:xfrm>
            <a:off x="1454134" y="6128165"/>
            <a:ext cx="2857521" cy="553645"/>
          </a:xfrm>
          <a:prstGeom prst="wedgeRoundRectCallout">
            <a:avLst>
              <a:gd name="adj1" fmla="val 30630"/>
              <a:gd name="adj2" fmla="val -87681"/>
              <a:gd name="adj3" fmla="val 16667"/>
            </a:avLst>
          </a:prstGeom>
          <a:blipFill>
            <a:blip r:embed="rId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spcBef>
                <a:spcPts val="0"/>
              </a:spcBef>
              <a:spcAft>
                <a:spcPts val="600"/>
              </a:spcAft>
              <a:defRPr/>
            </a:pPr>
            <a:r>
              <a:rPr lang="zh-CN" altLang="en-US" sz="2000" b="1" dirty="0">
                <a:latin typeface="方正姚体" panose="02010601030101010101" charset="-122"/>
                <a:ea typeface="方正姚体" panose="02010601030101010101" charset="-122"/>
              </a:rPr>
              <a:t>否则，不满足</a:t>
            </a:r>
            <a:r>
              <a:rPr lang="en-US" altLang="zh-CN" sz="2000" b="1" dirty="0">
                <a:latin typeface="+mn-lt"/>
                <a:ea typeface="方正姚体" panose="02010601030101010101" charset="-122"/>
              </a:rPr>
              <a:t>KCL</a:t>
            </a:r>
            <a:r>
              <a:rPr lang="zh-CN" altLang="en-US" sz="2000" b="1" dirty="0">
                <a:latin typeface="+mn-lt"/>
                <a:ea typeface="方正姚体" panose="02010601030101010101" charset="-122"/>
              </a:rPr>
              <a:t>。</a:t>
            </a:r>
            <a:endParaRPr lang="zh-CN" altLang="en-US" sz="2000" b="1" dirty="0">
              <a:latin typeface="+mn-lt"/>
              <a:ea typeface="方正姚体" panose="02010601030101010101" charset="-122"/>
            </a:endParaRPr>
          </a:p>
        </p:txBody>
      </p:sp>
      <p:sp>
        <p:nvSpPr>
          <p:cNvPr id="19" name="椭圆 41"/>
          <p:cNvSpPr>
            <a:spLocks noChangeArrowheads="1"/>
          </p:cNvSpPr>
          <p:nvPr/>
        </p:nvSpPr>
        <p:spPr bwMode="auto">
          <a:xfrm>
            <a:off x="1404938" y="5357813"/>
            <a:ext cx="3429000" cy="498475"/>
          </a:xfrm>
          <a:prstGeom prst="ellipse">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圆角矩形标注 19"/>
          <p:cNvSpPr/>
          <p:nvPr/>
        </p:nvSpPr>
        <p:spPr bwMode="auto">
          <a:xfrm>
            <a:off x="1214414" y="4857760"/>
            <a:ext cx="2071702" cy="500066"/>
          </a:xfrm>
          <a:prstGeom prst="wedgeRoundRectCallout">
            <a:avLst>
              <a:gd name="adj1" fmla="val 30630"/>
              <a:gd name="adj2" fmla="val -87681"/>
              <a:gd name="adj3" fmla="val 16667"/>
            </a:avLst>
          </a:prstGeom>
          <a:blipFill>
            <a:blip r:embed="rId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spcBef>
                <a:spcPts val="0"/>
              </a:spcBef>
              <a:spcAft>
                <a:spcPts val="600"/>
              </a:spcAft>
              <a:defRPr/>
            </a:pPr>
            <a:r>
              <a:rPr lang="zh-CN" altLang="en-US" sz="2000" b="1" dirty="0">
                <a:latin typeface="+mn-lt"/>
                <a:ea typeface="方正姚体" panose="02010601030101010101" charset="-122"/>
              </a:rPr>
              <a:t>电流的代数和</a:t>
            </a:r>
            <a:endParaRPr lang="zh-CN" altLang="en-US" sz="2000" b="1" dirty="0">
              <a:latin typeface="+mn-lt"/>
              <a:ea typeface="方正姚体" panose="02010601030101010101" charset="-122"/>
            </a:endParaRPr>
          </a:p>
        </p:txBody>
      </p:sp>
      <p:sp>
        <p:nvSpPr>
          <p:cNvPr id="2" name="Line 16"/>
          <p:cNvSpPr>
            <a:spLocks noChangeShapeType="1"/>
          </p:cNvSpPr>
          <p:nvPr/>
        </p:nvSpPr>
        <p:spPr bwMode="auto">
          <a:xfrm>
            <a:off x="6518275" y="2924175"/>
            <a:ext cx="790575" cy="0"/>
          </a:xfrm>
          <a:prstGeom prst="line">
            <a:avLst/>
          </a:prstGeom>
          <a:noFill/>
          <a:ln w="57150">
            <a:solidFill>
              <a:srgbClr val="FF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0-#ppt_w/2"/>
                                          </p:val>
                                        </p:tav>
                                        <p:tav tm="100000">
                                          <p:val>
                                            <p:strVal val="#ppt_x"/>
                                          </p:val>
                                        </p:tav>
                                      </p:tavLst>
                                    </p:anim>
                                    <p:anim calcmode="lin" valueType="num">
                                      <p:cBhvr additive="base">
                                        <p:cTn id="8" dur="500" fill="hold"/>
                                        <p:tgtEl>
                                          <p:spTgt spid="40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0">
                                            <p:txEl>
                                              <p:pRg st="0" end="0"/>
                                            </p:txEl>
                                          </p:spTgt>
                                        </p:tgtEl>
                                        <p:attrNameLst>
                                          <p:attrName>style.visibility</p:attrName>
                                        </p:attrNameLst>
                                      </p:cBhvr>
                                      <p:to>
                                        <p:strVal val="visible"/>
                                      </p:to>
                                    </p:set>
                                    <p:anim calcmode="lin" valueType="num">
                                      <p:cBhvr additive="base">
                                        <p:cTn id="13" dur="500" fill="hold"/>
                                        <p:tgtEl>
                                          <p:spTgt spid="410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wipe(left)">
                                      <p:cBhvr>
                                        <p:cTn id="23" dur="500"/>
                                        <p:tgtEl>
                                          <p:spTgt spid="409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103">
                                            <p:txEl>
                                              <p:pRg st="0" end="0"/>
                                            </p:txEl>
                                          </p:spTgt>
                                        </p:tgtEl>
                                        <p:attrNameLst>
                                          <p:attrName>style.visibility</p:attrName>
                                        </p:attrNameLst>
                                      </p:cBhvr>
                                      <p:to>
                                        <p:strVal val="visible"/>
                                      </p:to>
                                    </p:set>
                                    <p:animEffect transition="in" filter="wipe(left)">
                                      <p:cBhvr>
                                        <p:cTn id="26" dur="500"/>
                                        <p:tgtEl>
                                          <p:spTgt spid="4103">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107">
                                            <p:txEl>
                                              <p:pRg st="0" end="0"/>
                                            </p:txEl>
                                          </p:spTgt>
                                        </p:tgtEl>
                                        <p:attrNameLst>
                                          <p:attrName>style.visibility</p:attrName>
                                        </p:attrNameLst>
                                      </p:cBhvr>
                                      <p:to>
                                        <p:strVal val="visible"/>
                                      </p:to>
                                    </p:set>
                                    <p:animEffect transition="in" filter="wipe(left)">
                                      <p:cBhvr>
                                        <p:cTn id="29" dur="500"/>
                                        <p:tgtEl>
                                          <p:spTgt spid="410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104">
                                            <p:txEl>
                                              <p:pRg st="0" end="0"/>
                                            </p:txEl>
                                          </p:spTgt>
                                        </p:tgtEl>
                                        <p:attrNameLst>
                                          <p:attrName>style.visibility</p:attrName>
                                        </p:attrNameLst>
                                      </p:cBhvr>
                                      <p:to>
                                        <p:strVal val="visible"/>
                                      </p:to>
                                    </p:set>
                                    <p:animEffect transition="in" filter="wipe(left)">
                                      <p:cBhvr>
                                        <p:cTn id="32" dur="500"/>
                                        <p:tgtEl>
                                          <p:spTgt spid="410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repeatCount="200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1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nodeType="clickEffect">
                                  <p:stCondLst>
                                    <p:cond delay="0"/>
                                  </p:stCondLst>
                                  <p:childTnLst>
                                    <p:set>
                                      <p:cBhvr>
                                        <p:cTn id="41" dur="1" fill="hold">
                                          <p:stCondLst>
                                            <p:cond delay="0"/>
                                          </p:stCondLst>
                                        </p:cTn>
                                        <p:tgtEl>
                                          <p:spTgt spid="4108"/>
                                        </p:tgtEl>
                                        <p:attrNameLst>
                                          <p:attrName>style.visibility</p:attrName>
                                        </p:attrNameLst>
                                      </p:cBhvr>
                                      <p:to>
                                        <p:strVal val="visible"/>
                                      </p:to>
                                    </p:set>
                                    <p:animEffect transition="in" filter="wedge">
                                      <p:cBhvr>
                                        <p:cTn id="42" dur="1000"/>
                                        <p:tgtEl>
                                          <p:spTgt spid="4108"/>
                                        </p:tgtEl>
                                      </p:cBhvr>
                                    </p:animEffect>
                                  </p:childTnLst>
                                </p:cTn>
                              </p:par>
                              <p:par>
                                <p:cTn id="43" presetID="2" presetClass="entr" presetSubtype="2" fill="hold" grpId="0" nodeType="withEffect">
                                  <p:stCondLst>
                                    <p:cond delay="0"/>
                                  </p:stCondLst>
                                  <p:childTnLst>
                                    <p:set>
                                      <p:cBhvr>
                                        <p:cTn id="44" dur="1" fill="hold">
                                          <p:stCondLst>
                                            <p:cond delay="0"/>
                                          </p:stCondLst>
                                        </p:cTn>
                                        <p:tgtEl>
                                          <p:spTgt spid="4110">
                                            <p:txEl>
                                              <p:pRg st="0" end="0"/>
                                            </p:txEl>
                                          </p:spTgt>
                                        </p:tgtEl>
                                        <p:attrNameLst>
                                          <p:attrName>style.visibility</p:attrName>
                                        </p:attrNameLst>
                                      </p:cBhvr>
                                      <p:to>
                                        <p:strVal val="visible"/>
                                      </p:to>
                                    </p:set>
                                    <p:anim calcmode="lin" valueType="num">
                                      <p:cBhvr additive="base">
                                        <p:cTn id="45" dur="500" fill="hold"/>
                                        <p:tgtEl>
                                          <p:spTgt spid="411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1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109">
                                            <p:txEl>
                                              <p:pRg st="0" end="0"/>
                                            </p:txEl>
                                          </p:spTgt>
                                        </p:tgtEl>
                                        <p:attrNameLst>
                                          <p:attrName>style.visibility</p:attrName>
                                        </p:attrNameLst>
                                      </p:cBhvr>
                                      <p:to>
                                        <p:strVal val="visible"/>
                                      </p:to>
                                    </p:set>
                                    <p:anim calcmode="lin" valueType="num">
                                      <p:cBhvr additive="base">
                                        <p:cTn id="49" dur="500" fill="hold"/>
                                        <p:tgtEl>
                                          <p:spTgt spid="4109">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10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105">
                                            <p:txEl>
                                              <p:pRg st="0" end="0"/>
                                            </p:txEl>
                                          </p:spTgt>
                                        </p:tgtEl>
                                        <p:attrNameLst>
                                          <p:attrName>style.visibility</p:attrName>
                                        </p:attrNameLst>
                                      </p:cBhvr>
                                      <p:to>
                                        <p:strVal val="visible"/>
                                      </p:to>
                                    </p:set>
                                    <p:anim calcmode="lin" valueType="num">
                                      <p:cBhvr additive="base">
                                        <p:cTn id="53" dur="500" fill="hold"/>
                                        <p:tgtEl>
                                          <p:spTgt spid="4105">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10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106"/>
                                        </p:tgtEl>
                                        <p:attrNameLst>
                                          <p:attrName>style.visibility</p:attrName>
                                        </p:attrNameLst>
                                      </p:cBhvr>
                                      <p:to>
                                        <p:strVal val="visible"/>
                                      </p:to>
                                    </p:set>
                                    <p:animEffect transition="in" filter="wipe(up)">
                                      <p:cBhvr>
                                        <p:cTn id="59" dur="500"/>
                                        <p:tgtEl>
                                          <p:spTgt spid="4106"/>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1" fill="hold" grpId="0" nodeType="clickEffect">
                                  <p:stCondLst>
                                    <p:cond delay="0"/>
                                  </p:stCondLst>
                                  <p:childTnLst>
                                    <p:set>
                                      <p:cBhvr>
                                        <p:cTn id="63" dur="1" fill="hold">
                                          <p:stCondLst>
                                            <p:cond delay="0"/>
                                          </p:stCondLst>
                                        </p:cTn>
                                        <p:tgtEl>
                                          <p:spTgt spid="4111"/>
                                        </p:tgtEl>
                                        <p:attrNameLst>
                                          <p:attrName>style.visibility</p:attrName>
                                        </p:attrNameLst>
                                      </p:cBhvr>
                                      <p:to>
                                        <p:strVal val="visible"/>
                                      </p:to>
                                    </p:set>
                                    <p:animEffect transition="in" filter="slide(fromTop)">
                                      <p:cBhvr>
                                        <p:cTn id="64" dur="500"/>
                                        <p:tgtEl>
                                          <p:spTgt spid="4111"/>
                                        </p:tgtEl>
                                      </p:cBhvr>
                                    </p:animEffect>
                                  </p:childTnLst>
                                </p:cTn>
                              </p:par>
                            </p:childTnLst>
                          </p:cTn>
                        </p:par>
                        <p:par>
                          <p:cTn id="65" fill="hold">
                            <p:stCondLst>
                              <p:cond delay="500"/>
                            </p:stCondLst>
                            <p:childTnLst>
                              <p:par>
                                <p:cTn id="66" presetID="12" presetClass="entr" presetSubtype="2" fill="hold" nodeType="afterEffect">
                                  <p:stCondLst>
                                    <p:cond delay="200"/>
                                  </p:stCondLst>
                                  <p:childTnLst>
                                    <p:set>
                                      <p:cBhvr>
                                        <p:cTn id="67" dur="1" fill="hold">
                                          <p:stCondLst>
                                            <p:cond delay="0"/>
                                          </p:stCondLst>
                                        </p:cTn>
                                        <p:tgtEl>
                                          <p:spTgt spid="20"/>
                                        </p:tgtEl>
                                        <p:attrNameLst>
                                          <p:attrName>style.visibility</p:attrName>
                                        </p:attrNameLst>
                                      </p:cBhvr>
                                      <p:to>
                                        <p:strVal val="visible"/>
                                      </p:to>
                                    </p:set>
                                    <p:animEffect transition="in" filter="slide(fromRight)">
                                      <p:cBhvr>
                                        <p:cTn id="68"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101"/>
                                        </p:tgtEl>
                                        <p:attrNameLst>
                                          <p:attrName>style.visibility</p:attrName>
                                        </p:attrNameLst>
                                      </p:cBhvr>
                                      <p:to>
                                        <p:strVal val="visible"/>
                                      </p:to>
                                    </p:set>
                                    <p:animEffect transition="in" filter="wipe(left)">
                                      <p:cBhvr>
                                        <p:cTn id="73" dur="500"/>
                                        <p:tgtEl>
                                          <p:spTgt spid="410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79" presetID="22" presetClass="entr" presetSubtype="8"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wipe(left)">
                                      <p:cBhvr>
                                        <p:cTn id="81"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autoUpdateAnimBg="0" build="p"/>
      <p:bldP spid="4101" grpId="0" autoUpdateAnimBg="0"/>
      <p:bldP spid="4102" grpId="0" autoUpdateAnimBg="0" build="p"/>
      <p:bldP spid="4103" grpId="0" autoUpdateAnimBg="0" build="p"/>
      <p:bldP spid="4104" grpId="0" autoUpdateAnimBg="0" build="p"/>
      <p:bldP spid="4105" grpId="0" autoUpdateAnimBg="0" build="p"/>
      <p:bldP spid="4106" grpId="0" autoUpdateAnimBg="0"/>
      <p:bldP spid="4107" grpId="0" autoUpdateAnimBg="0" build="p"/>
      <p:bldP spid="4109" grpId="0" autoUpdateAnimBg="0" build="p"/>
      <p:bldP spid="4110" grpId="0" autoUpdateAnimBg="0" build="p"/>
      <p:bldP spid="4111" grpId="0"/>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灯片编号占位符 5"/>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8B526B2-634A-4AC0-93DA-2A61A0A45A34}" type="slidenum">
              <a:rPr kumimoji="0" lang="en-US" altLang="zh-CN" sz="1400">
                <a:solidFill>
                  <a:schemeClr val="folHlink"/>
                </a:solidFill>
              </a:rPr>
            </a:fld>
            <a:endParaRPr kumimoji="0" lang="en-US" altLang="zh-CN" sz="1400">
              <a:solidFill>
                <a:schemeClr val="folHlink"/>
              </a:solidFill>
            </a:endParaRPr>
          </a:p>
        </p:txBody>
      </p:sp>
      <p:graphicFrame>
        <p:nvGraphicFramePr>
          <p:cNvPr id="5122" name="Object 2"/>
          <p:cNvGraphicFramePr>
            <a:graphicFrameLocks noChangeAspect="1"/>
          </p:cNvGraphicFramePr>
          <p:nvPr/>
        </p:nvGraphicFramePr>
        <p:xfrm>
          <a:off x="4140200" y="2205038"/>
          <a:ext cx="2743200" cy="2466975"/>
        </p:xfrm>
        <a:graphic>
          <a:graphicData uri="http://schemas.openxmlformats.org/presentationml/2006/ole">
            <mc:AlternateContent xmlns:mc="http://schemas.openxmlformats.org/markup-compatibility/2006">
              <mc:Choice xmlns:v="urn:schemas-microsoft-com:vml" Requires="v">
                <p:oleObj spid="_x0000_s178210" name="位图图像" r:id="rId1" imgW="3314700" imgH="2981325" progId="Paint.Picture">
                  <p:embed/>
                </p:oleObj>
              </mc:Choice>
              <mc:Fallback>
                <p:oleObj name="位图图像" r:id="rId1" imgW="3314700" imgH="2981325"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2205038"/>
                        <a:ext cx="27432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Rectangle 3"/>
          <p:cNvSpPr>
            <a:spLocks noGrp="1" noChangeArrowheads="1"/>
          </p:cNvSpPr>
          <p:nvPr>
            <p:ph type="title" idx="4294967295"/>
          </p:nvPr>
        </p:nvSpPr>
        <p:spPr>
          <a:xfrm>
            <a:off x="684213" y="476250"/>
            <a:ext cx="3921125" cy="609600"/>
          </a:xfrm>
        </p:spPr>
        <p:txBody>
          <a:bodyPr/>
          <a:lstStyle/>
          <a:p>
            <a:pPr eaLnBrk="1" hangingPunct="1"/>
            <a:r>
              <a:rPr lang="zh-CN" altLang="en-US" sz="2800" b="1" smtClean="0">
                <a:solidFill>
                  <a:srgbClr val="060300"/>
                </a:solidFill>
              </a:rPr>
              <a:t>二、实际电源模型</a:t>
            </a:r>
            <a:r>
              <a:rPr lang="zh-CN" altLang="en-US" sz="4000" b="1" smtClean="0"/>
              <a:t>：</a:t>
            </a:r>
            <a:endParaRPr lang="zh-CN" altLang="en-US" sz="4000" b="1" smtClean="0"/>
          </a:p>
        </p:txBody>
      </p:sp>
      <p:sp>
        <p:nvSpPr>
          <p:cNvPr id="5124" name="Rectangle 4"/>
          <p:cNvSpPr>
            <a:spLocks noGrp="1" noChangeArrowheads="1"/>
          </p:cNvSpPr>
          <p:nvPr>
            <p:ph type="body" idx="4294967295"/>
          </p:nvPr>
        </p:nvSpPr>
        <p:spPr>
          <a:xfrm>
            <a:off x="539750" y="1196975"/>
            <a:ext cx="3886200" cy="588963"/>
          </a:xfrm>
        </p:spPr>
        <p:txBody>
          <a:bodyPr/>
          <a:lstStyle/>
          <a:p>
            <a:pPr eaLnBrk="1" hangingPunct="1">
              <a:lnSpc>
                <a:spcPct val="130000"/>
              </a:lnSpc>
              <a:buFont typeface="Monotype Sorts" pitchFamily="2" charset="2"/>
              <a:buChar char=" "/>
            </a:pPr>
            <a:r>
              <a:rPr lang="en-US" altLang="zh-CN" sz="2800" b="1" smtClean="0">
                <a:solidFill>
                  <a:srgbClr val="F30B32"/>
                </a:solidFill>
                <a:latin typeface="楷体_GB2312" pitchFamily="49" charset="-122"/>
                <a:ea typeface="楷体_GB2312" pitchFamily="49" charset="-122"/>
              </a:rPr>
              <a:t>1</a:t>
            </a:r>
            <a:r>
              <a:rPr lang="zh-CN" altLang="en-US" sz="2800" b="1" smtClean="0">
                <a:solidFill>
                  <a:srgbClr val="F30B32"/>
                </a:solidFill>
                <a:latin typeface="楷体_GB2312" pitchFamily="49" charset="-122"/>
                <a:ea typeface="楷体_GB2312" pitchFamily="49" charset="-122"/>
              </a:rPr>
              <a:t>、实际电压源模型</a:t>
            </a:r>
            <a:endParaRPr lang="zh-CN" altLang="en-US" b="1" smtClean="0">
              <a:latin typeface="楷体_GB2312" pitchFamily="49" charset="-122"/>
              <a:ea typeface="楷体_GB2312" pitchFamily="49" charset="-122"/>
            </a:endParaRPr>
          </a:p>
          <a:p>
            <a:pPr eaLnBrk="1" hangingPunct="1">
              <a:lnSpc>
                <a:spcPct val="130000"/>
              </a:lnSpc>
              <a:buFont typeface="Monotype Sorts" pitchFamily="2" charset="2"/>
              <a:buChar char=" "/>
            </a:pPr>
            <a:r>
              <a:rPr lang="zh-CN" altLang="en-US" sz="2400" b="1" smtClean="0">
                <a:solidFill>
                  <a:srgbClr val="0000FF"/>
                </a:solidFill>
              </a:rPr>
              <a:t>（</a:t>
            </a:r>
            <a:r>
              <a:rPr lang="en-US" altLang="zh-CN" sz="2400" b="1" smtClean="0">
                <a:solidFill>
                  <a:srgbClr val="0000FF"/>
                </a:solidFill>
              </a:rPr>
              <a:t>1</a:t>
            </a:r>
            <a:r>
              <a:rPr lang="zh-CN" altLang="en-US" sz="2400" b="1" smtClean="0">
                <a:solidFill>
                  <a:srgbClr val="0000FF"/>
                </a:solidFill>
              </a:rPr>
              <a:t>）伏安关系：</a:t>
            </a:r>
            <a:r>
              <a:rPr lang="zh-CN" altLang="en-US" sz="2400" b="1" smtClean="0">
                <a:solidFill>
                  <a:srgbClr val="003366"/>
                </a:solidFill>
              </a:rPr>
              <a:t>            </a:t>
            </a:r>
            <a:endParaRPr lang="zh-CN" altLang="en-US" sz="2400" b="1" smtClean="0">
              <a:solidFill>
                <a:srgbClr val="660033"/>
              </a:solidFill>
            </a:endParaRPr>
          </a:p>
        </p:txBody>
      </p:sp>
      <p:sp>
        <p:nvSpPr>
          <p:cNvPr id="5125" name="Text Box 5"/>
          <p:cNvSpPr txBox="1">
            <a:spLocks noChangeArrowheads="1"/>
          </p:cNvSpPr>
          <p:nvPr/>
        </p:nvSpPr>
        <p:spPr bwMode="auto">
          <a:xfrm>
            <a:off x="1042988" y="4941888"/>
            <a:ext cx="756126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30000"/>
              </a:lnSpc>
            </a:pPr>
            <a:r>
              <a:rPr lang="en-US" altLang="zh-CN" b="1">
                <a:solidFill>
                  <a:srgbClr val="003300"/>
                </a:solidFill>
                <a:ea typeface="楷体_GB2312" pitchFamily="49" charset="-122"/>
              </a:rPr>
              <a:t>        </a:t>
            </a:r>
            <a:r>
              <a:rPr lang="zh-CN" altLang="en-US" b="1">
                <a:solidFill>
                  <a:srgbClr val="003300"/>
                </a:solidFill>
                <a:ea typeface="楷体_GB2312" pitchFamily="49" charset="-122"/>
              </a:rPr>
              <a:t>实际电压源模型可等效为一个理想电压源</a:t>
            </a:r>
            <a:r>
              <a:rPr lang="en-US" altLang="zh-CN" b="1">
                <a:solidFill>
                  <a:srgbClr val="660033"/>
                </a:solidFill>
              </a:rPr>
              <a:t>U</a:t>
            </a:r>
            <a:r>
              <a:rPr lang="en-US" altLang="zh-CN" b="1" baseline="-25000">
                <a:solidFill>
                  <a:srgbClr val="660033"/>
                </a:solidFill>
              </a:rPr>
              <a:t>s</a:t>
            </a:r>
            <a:r>
              <a:rPr lang="zh-CN" altLang="en-US" b="1">
                <a:solidFill>
                  <a:srgbClr val="003300"/>
                </a:solidFill>
                <a:ea typeface="楷体_GB2312" pitchFamily="49" charset="-122"/>
              </a:rPr>
              <a:t>和电阻</a:t>
            </a:r>
            <a:r>
              <a:rPr lang="en-US" altLang="zh-CN" b="1">
                <a:solidFill>
                  <a:srgbClr val="660033"/>
                </a:solidFill>
              </a:rPr>
              <a:t>R</a:t>
            </a:r>
            <a:r>
              <a:rPr lang="en-US" altLang="zh-CN" b="1" baseline="-25000">
                <a:solidFill>
                  <a:srgbClr val="660033"/>
                </a:solidFill>
              </a:rPr>
              <a:t>s</a:t>
            </a:r>
            <a:r>
              <a:rPr lang="zh-CN" altLang="en-US" b="1">
                <a:solidFill>
                  <a:srgbClr val="003300"/>
                </a:solidFill>
                <a:ea typeface="楷体_GB2312" pitchFamily="49" charset="-122"/>
              </a:rPr>
              <a:t>的串联组合。       </a:t>
            </a:r>
            <a:endParaRPr lang="zh-CN" altLang="en-US" b="1">
              <a:solidFill>
                <a:srgbClr val="003300"/>
              </a:solidFill>
              <a:ea typeface="楷体_GB2312" pitchFamily="49" charset="-122"/>
            </a:endParaRPr>
          </a:p>
        </p:txBody>
      </p:sp>
      <p:sp>
        <p:nvSpPr>
          <p:cNvPr id="5126" name="Text Box 6"/>
          <p:cNvSpPr txBox="1">
            <a:spLocks noChangeArrowheads="1"/>
          </p:cNvSpPr>
          <p:nvPr/>
        </p:nvSpPr>
        <p:spPr bwMode="auto">
          <a:xfrm>
            <a:off x="857250" y="2565400"/>
            <a:ext cx="3352800" cy="1173163"/>
          </a:xfrm>
          <a:prstGeom prst="rect">
            <a:avLst/>
          </a:prstGeom>
          <a:noFill/>
          <a:ln w="25400">
            <a:noFill/>
            <a:miter lim="800000"/>
          </a:ln>
          <a:effectLst/>
        </p:spPr>
        <p:txBody>
          <a:bodyPr>
            <a:spAutoFit/>
          </a:bodyPr>
          <a:lstStyle/>
          <a:p>
            <a:pPr algn="l" eaLnBrk="0" hangingPunct="0">
              <a:defRPr/>
            </a:pPr>
            <a:r>
              <a:rPr lang="en-US" altLang="zh-CN" b="1" dirty="0">
                <a:solidFill>
                  <a:srgbClr val="660033"/>
                </a:solidFill>
              </a:rPr>
              <a:t>        </a:t>
            </a:r>
            <a:r>
              <a:rPr lang="en-US" altLang="zh-CN" sz="2800" b="1" dirty="0">
                <a:solidFill>
                  <a:srgbClr val="006600"/>
                </a:solidFill>
              </a:rPr>
              <a:t>u</a:t>
            </a:r>
            <a:r>
              <a:rPr lang="en-US" altLang="zh-CN" sz="2800" b="1" baseline="-25000" dirty="0">
                <a:solidFill>
                  <a:srgbClr val="006600"/>
                </a:solidFill>
              </a:rPr>
              <a:t> </a:t>
            </a:r>
            <a:r>
              <a:rPr lang="en-US" altLang="zh-CN" sz="2800" b="1" dirty="0">
                <a:solidFill>
                  <a:srgbClr val="006600"/>
                </a:solidFill>
              </a:rPr>
              <a:t>= U</a:t>
            </a:r>
            <a:r>
              <a:rPr lang="en-US" altLang="zh-CN" sz="2800" b="1" baseline="-25000" dirty="0">
                <a:solidFill>
                  <a:srgbClr val="006600"/>
                </a:solidFill>
              </a:rPr>
              <a:t>s </a:t>
            </a:r>
            <a:r>
              <a:rPr lang="en-US" altLang="zh-CN" sz="2800" b="1" dirty="0">
                <a:solidFill>
                  <a:srgbClr val="006600"/>
                </a:solidFill>
              </a:rPr>
              <a:t>- </a:t>
            </a:r>
            <a:r>
              <a:rPr lang="en-US" altLang="zh-CN" sz="2800" b="1" dirty="0" err="1">
                <a:solidFill>
                  <a:srgbClr val="006600"/>
                </a:solidFill>
              </a:rPr>
              <a:t>iR</a:t>
            </a:r>
            <a:r>
              <a:rPr lang="en-US" altLang="zh-CN" sz="2800" b="1" baseline="-25000" dirty="0" err="1">
                <a:solidFill>
                  <a:srgbClr val="006600"/>
                </a:solidFill>
              </a:rPr>
              <a:t>s</a:t>
            </a:r>
            <a:endParaRPr lang="en-US" altLang="zh-CN" sz="2800" b="1" baseline="-25000" dirty="0">
              <a:solidFill>
                <a:srgbClr val="006600"/>
              </a:solidFill>
            </a:endParaRPr>
          </a:p>
          <a:p>
            <a:pPr algn="l" eaLnBrk="0" hangingPunct="0">
              <a:defRPr/>
            </a:pPr>
            <a:endParaRPr lang="en-US" altLang="zh-CN" sz="2800" b="1" baseline="-25000" dirty="0">
              <a:solidFill>
                <a:srgbClr val="006600"/>
              </a:solidFill>
            </a:endParaRPr>
          </a:p>
          <a:p>
            <a:pPr algn="l" eaLnBrk="0" hangingPunct="0">
              <a:defRPr/>
            </a:pPr>
            <a:r>
              <a:rPr lang="zh-CN" altLang="en-US" b="1" dirty="0">
                <a:solidFill>
                  <a:srgbClr val="660033"/>
                </a:solidFill>
                <a:latin typeface="楷体_GB2312" pitchFamily="49" charset="-122"/>
                <a:ea typeface="楷体_GB2312" pitchFamily="49" charset="-122"/>
              </a:rPr>
              <a:t>其中：</a:t>
            </a:r>
            <a:r>
              <a:rPr lang="en-US" altLang="zh-CN" b="1" dirty="0">
                <a:solidFill>
                  <a:srgbClr val="660033"/>
                </a:solidFill>
                <a:latin typeface="+mn-lt"/>
                <a:ea typeface="楷体_GB2312" pitchFamily="49" charset="-122"/>
              </a:rPr>
              <a:t>R</a:t>
            </a:r>
            <a:r>
              <a:rPr lang="en-US" altLang="zh-CN" b="1" baseline="-25000" dirty="0">
                <a:solidFill>
                  <a:srgbClr val="660033"/>
                </a:solidFill>
                <a:latin typeface="+mn-lt"/>
                <a:ea typeface="楷体_GB2312" pitchFamily="49" charset="-122"/>
              </a:rPr>
              <a:t>s</a:t>
            </a:r>
            <a:r>
              <a:rPr lang="zh-CN" altLang="en-US" b="1" baseline="-25000" dirty="0">
                <a:solidFill>
                  <a:srgbClr val="660033"/>
                </a:solidFill>
                <a:latin typeface="+mn-lt"/>
                <a:ea typeface="楷体_GB2312" pitchFamily="49" charset="-122"/>
              </a:rPr>
              <a:t> </a:t>
            </a:r>
            <a:r>
              <a:rPr lang="zh-CN" altLang="zh-CN" b="1" dirty="0">
                <a:solidFill>
                  <a:srgbClr val="660033"/>
                </a:solidFill>
                <a:latin typeface="楷体_GB2312" pitchFamily="49" charset="-122"/>
                <a:ea typeface="楷体_GB2312" pitchFamily="49" charset="-122"/>
              </a:rPr>
              <a:t>直线的斜率</a:t>
            </a:r>
            <a:r>
              <a:rPr lang="zh-CN" altLang="zh-CN" b="1" dirty="0">
                <a:solidFill>
                  <a:srgbClr val="660033"/>
                </a:solidFill>
              </a:rPr>
              <a:t>。</a:t>
            </a:r>
            <a:endParaRPr lang="zh-CN" altLang="en-US" b="1" dirty="0">
              <a:solidFill>
                <a:srgbClr val="660033"/>
              </a:solidFill>
            </a:endParaRPr>
          </a:p>
        </p:txBody>
      </p:sp>
      <p:sp>
        <p:nvSpPr>
          <p:cNvPr id="5127" name="Text Box 7"/>
          <p:cNvSpPr txBox="1">
            <a:spLocks noChangeArrowheads="1"/>
          </p:cNvSpPr>
          <p:nvPr/>
        </p:nvSpPr>
        <p:spPr bwMode="auto">
          <a:xfrm>
            <a:off x="4965700" y="44370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(a)</a:t>
            </a:r>
            <a:endParaRPr lang="en-US" altLang="zh-CN"/>
          </a:p>
        </p:txBody>
      </p:sp>
      <p:sp>
        <p:nvSpPr>
          <p:cNvPr id="5128" name="Text Box 8"/>
          <p:cNvSpPr txBox="1">
            <a:spLocks noChangeArrowheads="1"/>
          </p:cNvSpPr>
          <p:nvPr/>
        </p:nvSpPr>
        <p:spPr bwMode="auto">
          <a:xfrm>
            <a:off x="7740650" y="45085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(b)</a:t>
            </a:r>
            <a:endParaRPr lang="en-US" altLang="zh-CN"/>
          </a:p>
        </p:txBody>
      </p:sp>
      <p:sp>
        <p:nvSpPr>
          <p:cNvPr id="5129" name="Text Box 9"/>
          <p:cNvSpPr txBox="1">
            <a:spLocks noChangeArrowheads="1"/>
          </p:cNvSpPr>
          <p:nvPr/>
        </p:nvSpPr>
        <p:spPr bwMode="auto">
          <a:xfrm>
            <a:off x="4191000" y="25908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b="1">
                <a:solidFill>
                  <a:srgbClr val="F30B32"/>
                </a:solidFill>
              </a:rPr>
              <a:t>U</a:t>
            </a:r>
            <a:r>
              <a:rPr lang="en-US" altLang="zh-CN" sz="2000" b="1" baseline="-25000">
                <a:solidFill>
                  <a:srgbClr val="F30B32"/>
                </a:solidFill>
              </a:rPr>
              <a:t>s</a:t>
            </a:r>
            <a:endParaRPr lang="en-US" altLang="zh-CN" sz="2000" b="1">
              <a:solidFill>
                <a:srgbClr val="F30B32"/>
              </a:solidFill>
            </a:endParaRPr>
          </a:p>
        </p:txBody>
      </p:sp>
      <p:graphicFrame>
        <p:nvGraphicFramePr>
          <p:cNvPr id="5130" name="Object 10"/>
          <p:cNvGraphicFramePr>
            <a:graphicFrameLocks noChangeAspect="1"/>
          </p:cNvGraphicFramePr>
          <p:nvPr/>
        </p:nvGraphicFramePr>
        <p:xfrm>
          <a:off x="7380288" y="2060575"/>
          <a:ext cx="1295400" cy="2514600"/>
        </p:xfrm>
        <a:graphic>
          <a:graphicData uri="http://schemas.openxmlformats.org/presentationml/2006/ole">
            <mc:AlternateContent xmlns:mc="http://schemas.openxmlformats.org/markup-compatibility/2006">
              <mc:Choice xmlns:v="urn:schemas-microsoft-com:vml" Requires="v">
                <p:oleObj spid="_x0000_s178211" name="位图图像" r:id="rId3" imgW="1514475" imgH="2305050" progId="Paint.Picture">
                  <p:embed/>
                </p:oleObj>
              </mc:Choice>
              <mc:Fallback>
                <p:oleObj name="位图图像" r:id="rId3" imgW="1514475" imgH="2305050" progId="Paint.Picture">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2060575"/>
                        <a:ext cx="1295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1" name="Text Box 11"/>
          <p:cNvSpPr txBox="1">
            <a:spLocks noChangeArrowheads="1"/>
          </p:cNvSpPr>
          <p:nvPr/>
        </p:nvSpPr>
        <p:spPr bwMode="auto">
          <a:xfrm>
            <a:off x="7162800" y="2819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rPr>
              <a:t>R</a:t>
            </a:r>
            <a:r>
              <a:rPr lang="en-US" altLang="zh-CN" b="1" baseline="-25000">
                <a:solidFill>
                  <a:srgbClr val="003300"/>
                </a:solidFill>
              </a:rPr>
              <a:t>s</a:t>
            </a:r>
            <a:endParaRPr lang="en-US" altLang="zh-CN" b="1" baseline="-25000">
              <a:solidFill>
                <a:srgbClr val="003300"/>
              </a:solidFill>
            </a:endParaRPr>
          </a:p>
        </p:txBody>
      </p:sp>
      <p:sp>
        <p:nvSpPr>
          <p:cNvPr id="5132" name="Text Box 12"/>
          <p:cNvSpPr txBox="1">
            <a:spLocks noChangeArrowheads="1"/>
          </p:cNvSpPr>
          <p:nvPr/>
        </p:nvSpPr>
        <p:spPr bwMode="auto">
          <a:xfrm>
            <a:off x="7010400" y="3733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rPr>
              <a:t>U</a:t>
            </a:r>
            <a:r>
              <a:rPr lang="en-US" altLang="zh-CN" b="1" baseline="-25000">
                <a:solidFill>
                  <a:srgbClr val="003300"/>
                </a:solidFill>
              </a:rPr>
              <a:t>s</a:t>
            </a:r>
            <a:endParaRPr lang="en-US" altLang="zh-CN"/>
          </a:p>
        </p:txBody>
      </p:sp>
      <p:sp>
        <p:nvSpPr>
          <p:cNvPr id="5133" name="Line 13"/>
          <p:cNvSpPr>
            <a:spLocks noChangeShapeType="1"/>
          </p:cNvSpPr>
          <p:nvPr/>
        </p:nvSpPr>
        <p:spPr bwMode="auto">
          <a:xfrm>
            <a:off x="4859338" y="3068638"/>
            <a:ext cx="1657350" cy="288925"/>
          </a:xfrm>
          <a:prstGeom prst="line">
            <a:avLst/>
          </a:prstGeom>
          <a:noFill/>
          <a:ln w="38100">
            <a:solidFill>
              <a:srgbClr val="008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4" name="Line 14"/>
          <p:cNvSpPr>
            <a:spLocks noChangeShapeType="1"/>
          </p:cNvSpPr>
          <p:nvPr/>
        </p:nvSpPr>
        <p:spPr bwMode="auto">
          <a:xfrm>
            <a:off x="4211638" y="3068638"/>
            <a:ext cx="24384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5" name="Text Box 15"/>
          <p:cNvSpPr txBox="1">
            <a:spLocks noChangeArrowheads="1"/>
          </p:cNvSpPr>
          <p:nvPr/>
        </p:nvSpPr>
        <p:spPr bwMode="auto">
          <a:xfrm>
            <a:off x="928688" y="42926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1">
                <a:solidFill>
                  <a:srgbClr val="0000FF"/>
                </a:solidFill>
              </a:rPr>
              <a:t>（</a:t>
            </a:r>
            <a:r>
              <a:rPr lang="en-US" altLang="zh-CN" b="1">
                <a:solidFill>
                  <a:srgbClr val="0000FF"/>
                </a:solidFill>
              </a:rPr>
              <a:t>2</a:t>
            </a:r>
            <a:r>
              <a:rPr lang="zh-CN" altLang="en-US" b="1">
                <a:solidFill>
                  <a:srgbClr val="0000FF"/>
                </a:solidFill>
              </a:rPr>
              <a:t>）电路模型</a:t>
            </a:r>
            <a:r>
              <a:rPr lang="en-US" altLang="zh-CN" b="1">
                <a:solidFill>
                  <a:srgbClr val="0000FF"/>
                </a:solidFill>
              </a:rPr>
              <a:t>:</a:t>
            </a:r>
            <a:endParaRPr lang="en-US" altLang="zh-CN" b="1">
              <a:solidFill>
                <a:srgbClr val="0000FF"/>
              </a:solidFill>
            </a:endParaRPr>
          </a:p>
        </p:txBody>
      </p:sp>
      <p:sp>
        <p:nvSpPr>
          <p:cNvPr id="18" name="圆角矩形标注 17"/>
          <p:cNvSpPr/>
          <p:nvPr/>
        </p:nvSpPr>
        <p:spPr bwMode="auto">
          <a:xfrm>
            <a:off x="4189732" y="738169"/>
            <a:ext cx="4039296" cy="1357321"/>
          </a:xfrm>
          <a:prstGeom prst="wedgeRoundRectCallout">
            <a:avLst>
              <a:gd name="adj1" fmla="val 28724"/>
              <a:gd name="adj2" fmla="val 104501"/>
              <a:gd name="adj3" fmla="val 16667"/>
            </a:avLst>
          </a:prstGeom>
          <a:blipFill>
            <a:blip r:embed="rId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spcBef>
                <a:spcPts val="0"/>
              </a:spcBef>
              <a:spcAft>
                <a:spcPts val="0"/>
              </a:spcAft>
              <a:defRPr/>
            </a:pPr>
            <a:r>
              <a:rPr lang="zh-CN" altLang="en-US" sz="2000" b="1" dirty="0">
                <a:ea typeface="楷体_GB2312" pitchFamily="49" charset="-122"/>
              </a:rPr>
              <a:t>     </a:t>
            </a:r>
            <a:r>
              <a:rPr lang="zh-CN" altLang="en-US" sz="2000" b="1" dirty="0">
                <a:latin typeface="+mn-lt"/>
                <a:ea typeface="楷体_GB2312" pitchFamily="49" charset="-122"/>
              </a:rPr>
              <a:t> </a:t>
            </a:r>
            <a:r>
              <a:rPr lang="en-US" altLang="zh-CN" sz="2000" b="1" dirty="0">
                <a:latin typeface="+mn-lt"/>
                <a:ea typeface="楷体_GB2312" pitchFamily="49" charset="-122"/>
              </a:rPr>
              <a:t>1</a:t>
            </a:r>
            <a:r>
              <a:rPr lang="zh-CN" altLang="en-US" sz="2000" b="1" dirty="0">
                <a:latin typeface="+mn-lt"/>
                <a:ea typeface="楷体_GB2312" pitchFamily="49" charset="-122"/>
              </a:rPr>
              <a:t>、</a:t>
            </a:r>
            <a:r>
              <a:rPr lang="en-US" altLang="zh-CN" sz="2000" b="1" dirty="0">
                <a:ea typeface="楷体_GB2312" pitchFamily="49" charset="-122"/>
              </a:rPr>
              <a:t>R</a:t>
            </a:r>
            <a:r>
              <a:rPr lang="en-US" altLang="zh-CN" sz="2000" b="1" baseline="-25000" dirty="0">
                <a:ea typeface="楷体_GB2312" pitchFamily="49" charset="-122"/>
              </a:rPr>
              <a:t>s</a:t>
            </a:r>
            <a:r>
              <a:rPr lang="zh-CN" altLang="en-US" sz="2000" b="1" baseline="-25000" dirty="0">
                <a:ea typeface="楷体_GB2312" pitchFamily="49" charset="-122"/>
              </a:rPr>
              <a:t> </a:t>
            </a:r>
            <a:r>
              <a:rPr lang="zh-CN" altLang="en-US" sz="2000" b="1" dirty="0">
                <a:latin typeface="方正姚体" panose="02010601030101010101" charset="-122"/>
                <a:ea typeface="方正姚体" panose="02010601030101010101" charset="-122"/>
              </a:rPr>
              <a:t>为实际电压源的内阻，数值上等于伏安</a:t>
            </a:r>
            <a:r>
              <a:rPr lang="zh-CN" altLang="zh-CN" sz="2000" b="1" dirty="0">
                <a:latin typeface="方正姚体" panose="02010601030101010101" charset="-122"/>
                <a:ea typeface="方正姚体" panose="02010601030101010101" charset="-122"/>
              </a:rPr>
              <a:t>直线的斜率</a:t>
            </a:r>
            <a:r>
              <a:rPr lang="zh-CN" altLang="en-US" sz="2000" b="1" dirty="0">
                <a:latin typeface="方正姚体" panose="02010601030101010101" charset="-122"/>
                <a:ea typeface="方正姚体" panose="02010601030101010101" charset="-122"/>
              </a:rPr>
              <a:t>；</a:t>
            </a:r>
            <a:endParaRPr lang="en-US" altLang="zh-CN" sz="2000" b="1" dirty="0">
              <a:latin typeface="方正姚体" panose="02010601030101010101" charset="-122"/>
              <a:ea typeface="方正姚体" panose="02010601030101010101" charset="-122"/>
            </a:endParaRPr>
          </a:p>
          <a:p>
            <a:pPr algn="l">
              <a:spcBef>
                <a:spcPts val="0"/>
              </a:spcBef>
              <a:spcAft>
                <a:spcPts val="0"/>
              </a:spcAft>
              <a:defRPr/>
            </a:pPr>
            <a:r>
              <a:rPr lang="zh-CN" altLang="en-US" sz="2000" b="1" dirty="0">
                <a:latin typeface="方正姚体" panose="02010601030101010101" charset="-122"/>
                <a:ea typeface="方正姚体" panose="02010601030101010101" charset="-122"/>
              </a:rPr>
              <a:t>      </a:t>
            </a:r>
            <a:r>
              <a:rPr lang="en-US" altLang="zh-CN" sz="2000" b="1" dirty="0">
                <a:latin typeface="+mn-lt"/>
                <a:ea typeface="方正姚体" panose="02010601030101010101" charset="-122"/>
              </a:rPr>
              <a:t>2</a:t>
            </a:r>
            <a:r>
              <a:rPr lang="zh-CN" altLang="en-US" sz="2000" b="1" dirty="0">
                <a:latin typeface="+mn-lt"/>
                <a:ea typeface="方正姚体" panose="02010601030101010101" charset="-122"/>
              </a:rPr>
              <a:t>、</a:t>
            </a:r>
            <a:r>
              <a:rPr lang="zh-CN" altLang="en-US" sz="2000" b="1" dirty="0">
                <a:latin typeface="方正姚体" panose="02010601030101010101" charset="-122"/>
                <a:ea typeface="方正姚体" panose="02010601030101010101" charset="-122"/>
              </a:rPr>
              <a:t>端口电压</a:t>
            </a:r>
            <a:r>
              <a:rPr lang="en-US" altLang="zh-CN" sz="2000" b="1" dirty="0">
                <a:latin typeface="+mn-lt"/>
                <a:ea typeface="方正姚体" panose="02010601030101010101" charset="-122"/>
              </a:rPr>
              <a:t>u</a:t>
            </a:r>
            <a:r>
              <a:rPr lang="zh-CN" altLang="en-US" sz="2000" b="1" dirty="0">
                <a:latin typeface="方正姚体" panose="02010601030101010101" charset="-122"/>
                <a:ea typeface="方正姚体" panose="02010601030101010101" charset="-122"/>
              </a:rPr>
              <a:t>与端口电流</a:t>
            </a:r>
            <a:r>
              <a:rPr lang="en-US" altLang="zh-CN" sz="2000" b="1" dirty="0" err="1">
                <a:latin typeface="+mn-lt"/>
                <a:ea typeface="方正姚体" panose="02010601030101010101" charset="-122"/>
              </a:rPr>
              <a:t>i</a:t>
            </a:r>
            <a:r>
              <a:rPr lang="zh-CN" altLang="en-US" sz="2000" b="1" dirty="0">
                <a:latin typeface="方正姚体" panose="02010601030101010101" charset="-122"/>
                <a:ea typeface="方正姚体" panose="02010601030101010101" charset="-122"/>
              </a:rPr>
              <a:t>对外电路为关联参考方向。</a:t>
            </a:r>
            <a:endParaRPr lang="zh-CN" altLang="en-US" sz="2000" b="1" dirty="0">
              <a:latin typeface="方正姚体" panose="02010601030101010101" charset="-122"/>
              <a:ea typeface="方正姚体" panose="02010601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slide(fromTop)">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dissolve">
                                      <p:cBhvr>
                                        <p:cTn id="16" dur="500"/>
                                        <p:tgtEl>
                                          <p:spTgt spid="5122"/>
                                        </p:tgtEl>
                                      </p:cBhvr>
                                    </p:animEffect>
                                  </p:childTnLst>
                                </p:cTn>
                              </p:par>
                              <p:par>
                                <p:cTn id="17" presetID="9" presetClass="entr" presetSubtype="0" fill="hold" grpId="0" nodeType="withEffect">
                                  <p:stCondLst>
                                    <p:cond delay="0"/>
                                  </p:stCondLst>
                                  <p:iterate type="lt">
                                    <p:tmPct val="100000"/>
                                  </p:iterate>
                                  <p:childTnLst>
                                    <p:set>
                                      <p:cBhvr>
                                        <p:cTn id="18" dur="1" fill="hold">
                                          <p:stCondLst>
                                            <p:cond delay="0"/>
                                          </p:stCondLst>
                                        </p:cTn>
                                        <p:tgtEl>
                                          <p:spTgt spid="5127"/>
                                        </p:tgtEl>
                                        <p:attrNameLst>
                                          <p:attrName>style.visibility</p:attrName>
                                        </p:attrNameLst>
                                      </p:cBhvr>
                                      <p:to>
                                        <p:strVal val="visible"/>
                                      </p:to>
                                    </p:set>
                                    <p:animEffect transition="in" filter="dissolve">
                                      <p:cBhvr>
                                        <p:cTn id="19" dur="75"/>
                                        <p:tgtEl>
                                          <p:spTgt spid="51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134"/>
                                        </p:tgtEl>
                                        <p:attrNameLst>
                                          <p:attrName>style.visibility</p:attrName>
                                        </p:attrNameLst>
                                      </p:cBhvr>
                                      <p:to>
                                        <p:strVal val="visible"/>
                                      </p:to>
                                    </p:set>
                                    <p:animEffect transition="in" filter="wipe(left)">
                                      <p:cBhvr>
                                        <p:cTn id="24" dur="1000"/>
                                        <p:tgtEl>
                                          <p:spTgt spid="51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129"/>
                                        </p:tgtEl>
                                        <p:attrNameLst>
                                          <p:attrName>style.visibility</p:attrName>
                                        </p:attrNameLst>
                                      </p:cBhvr>
                                      <p:to>
                                        <p:strVal val="visible"/>
                                      </p:to>
                                    </p:set>
                                    <p:animEffect transition="in" filter="dissolve">
                                      <p:cBhvr>
                                        <p:cTn id="27" dur="500"/>
                                        <p:tgtEl>
                                          <p:spTgt spid="512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5133"/>
                                        </p:tgtEl>
                                        <p:attrNameLst>
                                          <p:attrName>style.visibility</p:attrName>
                                        </p:attrNameLst>
                                      </p:cBhvr>
                                      <p:to>
                                        <p:strVal val="visible"/>
                                      </p:to>
                                    </p:set>
                                    <p:animEffect transition="in" filter="strips(downRight)">
                                      <p:cBhvr>
                                        <p:cTn id="32" dur="2000"/>
                                        <p:tgtEl>
                                          <p:spTgt spid="513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5126">
                                            <p:txEl>
                                              <p:pRg st="0" end="0"/>
                                            </p:txEl>
                                          </p:spTgt>
                                        </p:tgtEl>
                                        <p:attrNameLst>
                                          <p:attrName>style.visibility</p:attrName>
                                        </p:attrNameLst>
                                      </p:cBhvr>
                                      <p:to>
                                        <p:strVal val="visible"/>
                                      </p:to>
                                    </p:set>
                                    <p:animEffect transition="in" filter="slide(fromRight)">
                                      <p:cBhvr>
                                        <p:cTn id="37" dur="500"/>
                                        <p:tgtEl>
                                          <p:spTgt spid="5126">
                                            <p:txEl>
                                              <p:pRg st="0" end="0"/>
                                            </p:txEl>
                                          </p:spTgt>
                                        </p:tgtEl>
                                      </p:cBhvr>
                                    </p:animEffect>
                                  </p:childTnLst>
                                </p:cTn>
                              </p:par>
                            </p:childTnLst>
                          </p:cTn>
                        </p:par>
                        <p:par>
                          <p:cTn id="38" fill="hold">
                            <p:stCondLst>
                              <p:cond delay="500"/>
                            </p:stCondLst>
                            <p:childTnLst>
                              <p:par>
                                <p:cTn id="39" presetID="1" presetClass="entr" presetSubtype="0" fill="hold" grpId="0" nodeType="afterEffect">
                                  <p:stCondLst>
                                    <p:cond delay="200"/>
                                  </p:stCondLst>
                                  <p:childTnLst>
                                    <p:set>
                                      <p:cBhvr>
                                        <p:cTn id="40" dur="1" fill="hold">
                                          <p:stCondLst>
                                            <p:cond delay="0"/>
                                          </p:stCondLst>
                                        </p:cTn>
                                        <p:tgtEl>
                                          <p:spTgt spid="5126">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5135"/>
                                        </p:tgtEl>
                                        <p:attrNameLst>
                                          <p:attrName>style.visibility</p:attrName>
                                        </p:attrNameLst>
                                      </p:cBhvr>
                                      <p:to>
                                        <p:strVal val="visible"/>
                                      </p:to>
                                    </p:set>
                                    <p:animEffect transition="in" filter="slide(fromLeft)">
                                      <p:cBhvr>
                                        <p:cTn id="45" dur="500"/>
                                        <p:tgtEl>
                                          <p:spTgt spid="5135"/>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5125">
                                            <p:txEl>
                                              <p:pRg st="0" end="0"/>
                                            </p:txEl>
                                          </p:spTgt>
                                        </p:tgtEl>
                                        <p:attrNameLst>
                                          <p:attrName>style.visibility</p:attrName>
                                        </p:attrNameLst>
                                      </p:cBhvr>
                                      <p:to>
                                        <p:strVal val="visible"/>
                                      </p:to>
                                    </p:set>
                                    <p:animEffect transition="in" filter="box(in)">
                                      <p:cBhvr>
                                        <p:cTn id="50" dur="500"/>
                                        <p:tgtEl>
                                          <p:spTgt spid="5125">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5130"/>
                                        </p:tgtEl>
                                        <p:attrNameLst>
                                          <p:attrName>style.visibility</p:attrName>
                                        </p:attrNameLst>
                                      </p:cBhvr>
                                      <p:to>
                                        <p:strVal val="visible"/>
                                      </p:to>
                                    </p:set>
                                    <p:animEffect transition="in" filter="dissolve">
                                      <p:cBhvr>
                                        <p:cTn id="55" dur="500"/>
                                        <p:tgtEl>
                                          <p:spTgt spid="5130"/>
                                        </p:tgtEl>
                                      </p:cBhvr>
                                    </p:animEffect>
                                  </p:childTnLst>
                                </p:cTn>
                              </p:par>
                              <p:par>
                                <p:cTn id="56" presetID="2" presetClass="entr" presetSubtype="2" fill="hold" grpId="0" nodeType="withEffect">
                                  <p:stCondLst>
                                    <p:cond delay="0"/>
                                  </p:stCondLst>
                                  <p:childTnLst>
                                    <p:set>
                                      <p:cBhvr>
                                        <p:cTn id="57" dur="1" fill="hold">
                                          <p:stCondLst>
                                            <p:cond delay="0"/>
                                          </p:stCondLst>
                                        </p:cTn>
                                        <p:tgtEl>
                                          <p:spTgt spid="5128">
                                            <p:txEl>
                                              <p:pRg st="0" end="0"/>
                                            </p:txEl>
                                          </p:spTgt>
                                        </p:tgtEl>
                                        <p:attrNameLst>
                                          <p:attrName>style.visibility</p:attrName>
                                        </p:attrNameLst>
                                      </p:cBhvr>
                                      <p:to>
                                        <p:strVal val="visible"/>
                                      </p:to>
                                    </p:set>
                                    <p:anim calcmode="lin" valueType="num">
                                      <p:cBhvr additive="base">
                                        <p:cTn id="58" dur="500" fill="hold"/>
                                        <p:tgtEl>
                                          <p:spTgt spid="5128">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51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132"/>
                                        </p:tgtEl>
                                        <p:attrNameLst>
                                          <p:attrName>style.visibility</p:attrName>
                                        </p:attrNameLst>
                                      </p:cBhvr>
                                      <p:to>
                                        <p:strVal val="visible"/>
                                      </p:to>
                                    </p:set>
                                    <p:animEffect transition="in" filter="dissolve">
                                      <p:cBhvr>
                                        <p:cTn id="64" dur="500"/>
                                        <p:tgtEl>
                                          <p:spTgt spid="5132"/>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131"/>
                                        </p:tgtEl>
                                        <p:attrNameLst>
                                          <p:attrName>style.visibility</p:attrName>
                                        </p:attrNameLst>
                                      </p:cBhvr>
                                      <p:to>
                                        <p:strVal val="visible"/>
                                      </p:to>
                                    </p:set>
                                    <p:animEffect transition="in" filter="dissolve">
                                      <p:cBhvr>
                                        <p:cTn id="69" dur="500"/>
                                        <p:tgtEl>
                                          <p:spTgt spid="5131"/>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9"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strips(upLeft)">
                                      <p:cBhvr>
                                        <p:cTn id="7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build="p"/>
      <p:bldP spid="5125" grpId="0" autoUpdateAnimBg="0" build="p"/>
      <p:bldP spid="5126" grpId="0" autoUpdateAnimBg="0" build="p"/>
      <p:bldP spid="5127" grpId="0" autoUpdateAnimBg="0"/>
      <p:bldP spid="5128" grpId="0" autoUpdateAnimBg="0" build="p"/>
      <p:bldP spid="5129" grpId="0" autoUpdateAnimBg="0"/>
      <p:bldP spid="5131" grpId="0" autoUpdateAnimBg="0"/>
      <p:bldP spid="5132" grpId="0" autoUpdateAnimBg="0"/>
      <p:bldP spid="513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灯片编号占位符 5"/>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855668A-4437-4AE9-9527-572DCE0FDD27}" type="slidenum">
              <a:rPr kumimoji="0" lang="en-US" altLang="zh-CN" sz="1400">
                <a:solidFill>
                  <a:schemeClr val="folHlink"/>
                </a:solidFill>
              </a:rPr>
            </a:fld>
            <a:endParaRPr kumimoji="0" lang="en-US" altLang="zh-CN" sz="1400">
              <a:solidFill>
                <a:schemeClr val="folHlink"/>
              </a:solidFill>
            </a:endParaRPr>
          </a:p>
        </p:txBody>
      </p:sp>
      <p:graphicFrame>
        <p:nvGraphicFramePr>
          <p:cNvPr id="6146" name="Object 2"/>
          <p:cNvGraphicFramePr>
            <a:graphicFrameLocks noChangeAspect="1"/>
          </p:cNvGraphicFramePr>
          <p:nvPr/>
        </p:nvGraphicFramePr>
        <p:xfrm>
          <a:off x="6084888" y="3357563"/>
          <a:ext cx="2057400" cy="2095500"/>
        </p:xfrm>
        <a:graphic>
          <a:graphicData uri="http://schemas.openxmlformats.org/presentationml/2006/ole">
            <mc:AlternateContent xmlns:mc="http://schemas.openxmlformats.org/markup-compatibility/2006">
              <mc:Choice xmlns:v="urn:schemas-microsoft-com:vml" Requires="v">
                <p:oleObj spid="_x0000_s179234" name="位图图像" r:id="rId1" imgW="2171700" imgH="2333625" progId="Paint.Picture">
                  <p:embed/>
                </p:oleObj>
              </mc:Choice>
              <mc:Fallback>
                <p:oleObj name="位图图像" r:id="rId1" imgW="2171700" imgH="2333625"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3357563"/>
                        <a:ext cx="2057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Rectangle 3"/>
          <p:cNvSpPr>
            <a:spLocks noGrp="1" noChangeArrowheads="1"/>
          </p:cNvSpPr>
          <p:nvPr>
            <p:ph type="title" idx="4294967295"/>
          </p:nvPr>
        </p:nvSpPr>
        <p:spPr>
          <a:xfrm>
            <a:off x="827088" y="188913"/>
            <a:ext cx="3657600" cy="1143000"/>
          </a:xfrm>
        </p:spPr>
        <p:txBody>
          <a:bodyPr/>
          <a:lstStyle/>
          <a:p>
            <a:pPr algn="l" eaLnBrk="1" hangingPunct="1"/>
            <a:r>
              <a:rPr lang="en-US" altLang="zh-CN" sz="3200" b="1" smtClean="0">
                <a:solidFill>
                  <a:srgbClr val="F30B32"/>
                </a:solidFill>
                <a:latin typeface="楷体_GB2312" pitchFamily="49" charset="-122"/>
                <a:ea typeface="楷体_GB2312" pitchFamily="49" charset="-122"/>
              </a:rPr>
              <a:t>2</a:t>
            </a:r>
            <a:r>
              <a:rPr lang="zh-CN" altLang="en-US" sz="3200" b="1" smtClean="0">
                <a:solidFill>
                  <a:srgbClr val="F30B32"/>
                </a:solidFill>
                <a:latin typeface="楷体_GB2312" pitchFamily="49" charset="-122"/>
                <a:ea typeface="楷体_GB2312" pitchFamily="49" charset="-122"/>
              </a:rPr>
              <a:t>、实际电流源模型</a:t>
            </a:r>
            <a:endParaRPr lang="zh-CN" altLang="en-US" b="1" smtClean="0"/>
          </a:p>
        </p:txBody>
      </p:sp>
      <p:sp>
        <p:nvSpPr>
          <p:cNvPr id="6148" name="Text Box 4"/>
          <p:cNvSpPr txBox="1">
            <a:spLocks noChangeArrowheads="1"/>
          </p:cNvSpPr>
          <p:nvPr/>
        </p:nvSpPr>
        <p:spPr bwMode="auto">
          <a:xfrm>
            <a:off x="1066800" y="3603625"/>
            <a:ext cx="40386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endParaRPr lang="en-US" altLang="zh-CN" b="1">
              <a:solidFill>
                <a:srgbClr val="0000FF"/>
              </a:solidFill>
            </a:endParaRPr>
          </a:p>
          <a:p>
            <a:pPr algn="l">
              <a:lnSpc>
                <a:spcPct val="130000"/>
              </a:lnSpc>
            </a:pPr>
            <a:r>
              <a:rPr lang="en-US" altLang="zh-CN" b="1">
                <a:solidFill>
                  <a:srgbClr val="003300"/>
                </a:solidFill>
                <a:ea typeface="楷体_GB2312" pitchFamily="49" charset="-122"/>
              </a:rPr>
              <a:t>        </a:t>
            </a:r>
            <a:r>
              <a:rPr lang="zh-CN" altLang="en-US" b="1">
                <a:solidFill>
                  <a:srgbClr val="003300"/>
                </a:solidFill>
                <a:ea typeface="楷体_GB2312" pitchFamily="49" charset="-122"/>
              </a:rPr>
              <a:t>实际电流源模型可等效为一个理想电流源</a:t>
            </a:r>
            <a:r>
              <a:rPr lang="en-US" altLang="zh-CN" b="1">
                <a:solidFill>
                  <a:srgbClr val="660033"/>
                </a:solidFill>
              </a:rPr>
              <a:t>I</a:t>
            </a:r>
            <a:r>
              <a:rPr lang="en-US" altLang="zh-CN" b="1" baseline="-25000">
                <a:solidFill>
                  <a:srgbClr val="660033"/>
                </a:solidFill>
              </a:rPr>
              <a:t>s</a:t>
            </a:r>
            <a:r>
              <a:rPr lang="zh-CN" altLang="en-US" b="1">
                <a:solidFill>
                  <a:srgbClr val="003300"/>
                </a:solidFill>
                <a:ea typeface="楷体_GB2312" pitchFamily="49" charset="-122"/>
              </a:rPr>
              <a:t>和电阻</a:t>
            </a:r>
            <a:r>
              <a:rPr lang="en-US" altLang="zh-CN" b="1">
                <a:solidFill>
                  <a:srgbClr val="660033"/>
                </a:solidFill>
              </a:rPr>
              <a:t>R</a:t>
            </a:r>
            <a:r>
              <a:rPr lang="en-US" altLang="zh-CN" b="1" baseline="-25000">
                <a:solidFill>
                  <a:srgbClr val="660033"/>
                </a:solidFill>
              </a:rPr>
              <a:t>s</a:t>
            </a:r>
            <a:r>
              <a:rPr lang="zh-CN" altLang="en-US" b="1">
                <a:solidFill>
                  <a:srgbClr val="003300"/>
                </a:solidFill>
                <a:ea typeface="楷体_GB2312" pitchFamily="49" charset="-122"/>
              </a:rPr>
              <a:t>的并联组合。</a:t>
            </a:r>
            <a:endParaRPr lang="zh-CN" altLang="en-US" b="1">
              <a:solidFill>
                <a:srgbClr val="003300"/>
              </a:solidFill>
              <a:ea typeface="楷体_GB2312" pitchFamily="49" charset="-122"/>
            </a:endParaRPr>
          </a:p>
          <a:p>
            <a:pPr algn="l"/>
            <a:r>
              <a:rPr lang="zh-CN" altLang="en-US" b="1">
                <a:solidFill>
                  <a:srgbClr val="003300"/>
                </a:solidFill>
                <a:ea typeface="楷体_GB2312" pitchFamily="49" charset="-122"/>
              </a:rPr>
              <a:t>  </a:t>
            </a:r>
            <a:endParaRPr lang="zh-CN" altLang="en-US" b="1">
              <a:solidFill>
                <a:srgbClr val="003300"/>
              </a:solidFill>
              <a:ea typeface="楷体_GB2312" pitchFamily="49" charset="-122"/>
            </a:endParaRPr>
          </a:p>
          <a:p>
            <a:pPr algn="l"/>
            <a:r>
              <a:rPr lang="zh-CN" altLang="en-US" b="1">
                <a:solidFill>
                  <a:srgbClr val="660033"/>
                </a:solidFill>
              </a:rPr>
              <a:t>  </a:t>
            </a:r>
            <a:endParaRPr lang="zh-CN" altLang="en-US" b="1">
              <a:solidFill>
                <a:srgbClr val="003300"/>
              </a:solidFill>
              <a:ea typeface="楷体_GB2312" pitchFamily="49" charset="-122"/>
            </a:endParaRPr>
          </a:p>
        </p:txBody>
      </p:sp>
      <p:sp>
        <p:nvSpPr>
          <p:cNvPr id="6149" name="Text Box 5"/>
          <p:cNvSpPr txBox="1">
            <a:spLocks noChangeArrowheads="1"/>
          </p:cNvSpPr>
          <p:nvPr/>
        </p:nvSpPr>
        <p:spPr bwMode="auto">
          <a:xfrm>
            <a:off x="1331913" y="1989138"/>
            <a:ext cx="3276600" cy="1066800"/>
          </a:xfrm>
          <a:prstGeom prst="rect">
            <a:avLst/>
          </a:prstGeom>
          <a:noFill/>
          <a:ln w="25400">
            <a:noFill/>
            <a:miter lim="800000"/>
          </a:ln>
          <a:effectLst/>
        </p:spPr>
        <p:txBody>
          <a:bodyPr>
            <a:spAutoFit/>
          </a:bodyPr>
          <a:lstStyle/>
          <a:p>
            <a:pPr algn="l" eaLnBrk="0" hangingPunct="0">
              <a:defRPr/>
            </a:pPr>
            <a:r>
              <a:rPr lang="en-US" altLang="zh-CN" b="1" dirty="0">
                <a:solidFill>
                  <a:srgbClr val="660033"/>
                </a:solidFill>
              </a:rPr>
              <a:t>  </a:t>
            </a:r>
            <a:r>
              <a:rPr lang="en-US" altLang="zh-CN" b="1" dirty="0" err="1">
                <a:solidFill>
                  <a:srgbClr val="660033"/>
                </a:solidFill>
              </a:rPr>
              <a:t>i</a:t>
            </a:r>
            <a:r>
              <a:rPr lang="en-US" altLang="zh-CN" b="1" baseline="-25000" dirty="0">
                <a:solidFill>
                  <a:srgbClr val="660033"/>
                </a:solidFill>
              </a:rPr>
              <a:t> </a:t>
            </a:r>
            <a:r>
              <a:rPr lang="en-US" altLang="zh-CN" b="1" dirty="0">
                <a:solidFill>
                  <a:srgbClr val="660033"/>
                </a:solidFill>
              </a:rPr>
              <a:t>= I</a:t>
            </a:r>
            <a:r>
              <a:rPr lang="en-US" altLang="zh-CN" b="1" baseline="-25000" dirty="0">
                <a:solidFill>
                  <a:srgbClr val="660033"/>
                </a:solidFill>
              </a:rPr>
              <a:t>s </a:t>
            </a:r>
            <a:r>
              <a:rPr lang="en-US" altLang="zh-CN" b="1" dirty="0">
                <a:solidFill>
                  <a:srgbClr val="660033"/>
                </a:solidFill>
              </a:rPr>
              <a:t>- u/R</a:t>
            </a:r>
            <a:r>
              <a:rPr lang="en-US" altLang="zh-CN" b="1" baseline="-25000" dirty="0">
                <a:solidFill>
                  <a:srgbClr val="660033"/>
                </a:solidFill>
              </a:rPr>
              <a:t>s </a:t>
            </a:r>
            <a:r>
              <a:rPr lang="en-US" altLang="zh-CN" b="1" dirty="0">
                <a:solidFill>
                  <a:srgbClr val="660033"/>
                </a:solidFill>
              </a:rPr>
              <a:t>= I</a:t>
            </a:r>
            <a:r>
              <a:rPr lang="en-US" altLang="zh-CN" b="1" baseline="-25000" dirty="0">
                <a:solidFill>
                  <a:srgbClr val="660033"/>
                </a:solidFill>
              </a:rPr>
              <a:t>s </a:t>
            </a:r>
            <a:r>
              <a:rPr lang="en-US" altLang="zh-CN" b="1" dirty="0">
                <a:solidFill>
                  <a:srgbClr val="660033"/>
                </a:solidFill>
              </a:rPr>
              <a:t>- </a:t>
            </a:r>
            <a:r>
              <a:rPr lang="en-US" altLang="zh-CN" b="1" dirty="0" err="1">
                <a:solidFill>
                  <a:srgbClr val="660033"/>
                </a:solidFill>
              </a:rPr>
              <a:t>uG</a:t>
            </a:r>
            <a:r>
              <a:rPr lang="en-US" altLang="zh-CN" b="1" baseline="-25000" dirty="0" err="1">
                <a:solidFill>
                  <a:srgbClr val="660033"/>
                </a:solidFill>
              </a:rPr>
              <a:t>s</a:t>
            </a:r>
            <a:endParaRPr lang="en-US" altLang="zh-CN" b="1" baseline="-25000" dirty="0">
              <a:solidFill>
                <a:srgbClr val="660033"/>
              </a:solidFill>
            </a:endParaRPr>
          </a:p>
          <a:p>
            <a:pPr algn="l" eaLnBrk="0" hangingPunct="0">
              <a:defRPr/>
            </a:pPr>
            <a:endParaRPr lang="en-US" altLang="zh-CN" b="1" baseline="-25000" dirty="0">
              <a:solidFill>
                <a:srgbClr val="660033"/>
              </a:solidFill>
            </a:endParaRPr>
          </a:p>
          <a:p>
            <a:pPr algn="l" eaLnBrk="0" hangingPunct="0">
              <a:defRPr/>
            </a:pPr>
            <a:r>
              <a:rPr lang="zh-CN" altLang="en-US" b="1" dirty="0">
                <a:solidFill>
                  <a:srgbClr val="660033"/>
                </a:solidFill>
                <a:latin typeface="楷体_GB2312" pitchFamily="49" charset="-122"/>
                <a:ea typeface="楷体_GB2312" pitchFamily="49" charset="-122"/>
              </a:rPr>
              <a:t>其中：</a:t>
            </a:r>
            <a:r>
              <a:rPr lang="en-US" altLang="zh-CN" b="1" dirty="0">
                <a:solidFill>
                  <a:srgbClr val="660033"/>
                </a:solidFill>
                <a:latin typeface="+mn-lt"/>
                <a:ea typeface="楷体_GB2312" pitchFamily="49" charset="-122"/>
              </a:rPr>
              <a:t>G</a:t>
            </a:r>
            <a:r>
              <a:rPr lang="en-US" altLang="zh-CN" b="1" baseline="-25000" dirty="0">
                <a:solidFill>
                  <a:srgbClr val="660033"/>
                </a:solidFill>
                <a:latin typeface="+mn-lt"/>
                <a:ea typeface="楷体_GB2312" pitchFamily="49" charset="-122"/>
              </a:rPr>
              <a:t>s</a:t>
            </a:r>
            <a:r>
              <a:rPr lang="zh-CN" altLang="zh-CN" b="1" dirty="0">
                <a:solidFill>
                  <a:srgbClr val="660033"/>
                </a:solidFill>
                <a:latin typeface="楷体_GB2312" pitchFamily="49" charset="-122"/>
                <a:ea typeface="楷体_GB2312" pitchFamily="49" charset="-122"/>
              </a:rPr>
              <a:t>直线的斜率</a:t>
            </a:r>
            <a:r>
              <a:rPr lang="zh-CN" altLang="zh-CN" b="1" dirty="0">
                <a:solidFill>
                  <a:srgbClr val="660033"/>
                </a:solidFill>
              </a:rPr>
              <a:t>。</a:t>
            </a:r>
            <a:endParaRPr lang="zh-CN" altLang="en-US" b="1" dirty="0">
              <a:solidFill>
                <a:srgbClr val="660033"/>
              </a:solidFill>
            </a:endParaRPr>
          </a:p>
        </p:txBody>
      </p:sp>
      <p:sp>
        <p:nvSpPr>
          <p:cNvPr id="6150" name="Text Box 6"/>
          <p:cNvSpPr txBox="1">
            <a:spLocks noChangeArrowheads="1"/>
          </p:cNvSpPr>
          <p:nvPr/>
        </p:nvSpPr>
        <p:spPr bwMode="auto">
          <a:xfrm>
            <a:off x="6858000" y="2743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(a)</a:t>
            </a:r>
            <a:endParaRPr lang="en-US" altLang="zh-CN"/>
          </a:p>
        </p:txBody>
      </p:sp>
      <p:sp>
        <p:nvSpPr>
          <p:cNvPr id="6151" name="Text Box 7"/>
          <p:cNvSpPr txBox="1">
            <a:spLocks noChangeArrowheads="1"/>
          </p:cNvSpPr>
          <p:nvPr/>
        </p:nvSpPr>
        <p:spPr bwMode="auto">
          <a:xfrm>
            <a:off x="6934200" y="5410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(b)</a:t>
            </a:r>
            <a:endParaRPr lang="en-US" altLang="zh-CN"/>
          </a:p>
        </p:txBody>
      </p:sp>
      <p:graphicFrame>
        <p:nvGraphicFramePr>
          <p:cNvPr id="6152" name="Object 8"/>
          <p:cNvGraphicFramePr>
            <a:graphicFrameLocks noChangeAspect="1"/>
          </p:cNvGraphicFramePr>
          <p:nvPr/>
        </p:nvGraphicFramePr>
        <p:xfrm>
          <a:off x="5791200" y="685800"/>
          <a:ext cx="3048000" cy="2133600"/>
        </p:xfrm>
        <a:graphic>
          <a:graphicData uri="http://schemas.openxmlformats.org/presentationml/2006/ole">
            <mc:AlternateContent xmlns:mc="http://schemas.openxmlformats.org/markup-compatibility/2006">
              <mc:Choice xmlns:v="urn:schemas-microsoft-com:vml" Requires="v">
                <p:oleObj spid="_x0000_s179235" name="BMP 图象" r:id="rId3" imgW="1905000" imgH="1333500" progId="Paint.Picture">
                  <p:embed/>
                </p:oleObj>
              </mc:Choice>
              <mc:Fallback>
                <p:oleObj name="BMP 图象" r:id="rId3" imgW="1905000" imgH="1333500"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685800"/>
                        <a:ext cx="3048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9"/>
          <p:cNvSpPr txBox="1">
            <a:spLocks noChangeArrowheads="1"/>
          </p:cNvSpPr>
          <p:nvPr/>
        </p:nvSpPr>
        <p:spPr bwMode="auto">
          <a:xfrm>
            <a:off x="5867400" y="42211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b="1">
                <a:solidFill>
                  <a:srgbClr val="003300"/>
                </a:solidFill>
              </a:rPr>
              <a:t>I</a:t>
            </a:r>
            <a:r>
              <a:rPr lang="en-US" altLang="zh-CN" b="1" baseline="-25000">
                <a:solidFill>
                  <a:srgbClr val="003300"/>
                </a:solidFill>
              </a:rPr>
              <a:t>s</a:t>
            </a:r>
            <a:endParaRPr lang="en-US" altLang="zh-CN"/>
          </a:p>
        </p:txBody>
      </p:sp>
      <p:sp>
        <p:nvSpPr>
          <p:cNvPr id="6154" name="Text Box 10"/>
          <p:cNvSpPr txBox="1">
            <a:spLocks noChangeArrowheads="1"/>
          </p:cNvSpPr>
          <p:nvPr/>
        </p:nvSpPr>
        <p:spPr bwMode="auto">
          <a:xfrm>
            <a:off x="6804025" y="42211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rPr>
              <a:t>R</a:t>
            </a:r>
            <a:r>
              <a:rPr lang="en-US" altLang="zh-CN" b="1" baseline="-25000">
                <a:solidFill>
                  <a:srgbClr val="003300"/>
                </a:solidFill>
              </a:rPr>
              <a:t>s</a:t>
            </a:r>
            <a:endParaRPr lang="en-US" altLang="zh-CN"/>
          </a:p>
        </p:txBody>
      </p:sp>
      <p:sp>
        <p:nvSpPr>
          <p:cNvPr id="6155" name="Line 11"/>
          <p:cNvSpPr>
            <a:spLocks noChangeShapeType="1"/>
          </p:cNvSpPr>
          <p:nvPr/>
        </p:nvSpPr>
        <p:spPr bwMode="auto">
          <a:xfrm>
            <a:off x="6083300" y="1268413"/>
            <a:ext cx="2376488"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6" name="Text Box 12"/>
          <p:cNvSpPr txBox="1">
            <a:spLocks noChangeArrowheads="1"/>
          </p:cNvSpPr>
          <p:nvPr/>
        </p:nvSpPr>
        <p:spPr bwMode="auto">
          <a:xfrm>
            <a:off x="8172450" y="7651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a:solidFill>
                  <a:srgbClr val="660033"/>
                </a:solidFill>
              </a:rPr>
              <a:t> </a:t>
            </a:r>
            <a:r>
              <a:rPr lang="en-US" altLang="zh-CN" b="1">
                <a:solidFill>
                  <a:srgbClr val="F30B32"/>
                </a:solidFill>
              </a:rPr>
              <a:t>I</a:t>
            </a:r>
            <a:r>
              <a:rPr lang="en-US" altLang="zh-CN" b="1" baseline="-25000">
                <a:solidFill>
                  <a:srgbClr val="F30B32"/>
                </a:solidFill>
              </a:rPr>
              <a:t>s</a:t>
            </a:r>
            <a:endParaRPr lang="en-US" altLang="zh-CN" b="1" baseline="-25000">
              <a:solidFill>
                <a:srgbClr val="F30B32"/>
              </a:solidFill>
            </a:endParaRPr>
          </a:p>
        </p:txBody>
      </p:sp>
      <p:sp>
        <p:nvSpPr>
          <p:cNvPr id="6157" name="Line 13"/>
          <p:cNvSpPr>
            <a:spLocks noChangeShapeType="1"/>
          </p:cNvSpPr>
          <p:nvPr/>
        </p:nvSpPr>
        <p:spPr bwMode="auto">
          <a:xfrm>
            <a:off x="6477000" y="1295400"/>
            <a:ext cx="1911350" cy="333375"/>
          </a:xfrm>
          <a:prstGeom prst="line">
            <a:avLst/>
          </a:prstGeom>
          <a:noFill/>
          <a:ln w="38100">
            <a:solidFill>
              <a:srgbClr val="008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8" name="Text Box 14"/>
          <p:cNvSpPr txBox="1">
            <a:spLocks noChangeArrowheads="1"/>
          </p:cNvSpPr>
          <p:nvPr/>
        </p:nvSpPr>
        <p:spPr bwMode="auto">
          <a:xfrm>
            <a:off x="1214438" y="34004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1">
                <a:solidFill>
                  <a:srgbClr val="0000FF"/>
                </a:solidFill>
              </a:rPr>
              <a:t>（</a:t>
            </a:r>
            <a:r>
              <a:rPr lang="en-US" altLang="zh-CN" b="1">
                <a:solidFill>
                  <a:srgbClr val="0000FF"/>
                </a:solidFill>
              </a:rPr>
              <a:t>2</a:t>
            </a:r>
            <a:r>
              <a:rPr lang="zh-CN" altLang="en-US" b="1">
                <a:solidFill>
                  <a:srgbClr val="0000FF"/>
                </a:solidFill>
              </a:rPr>
              <a:t>）电路模型：</a:t>
            </a:r>
            <a:endParaRPr lang="zh-CN" altLang="en-US" b="1">
              <a:solidFill>
                <a:srgbClr val="0000FF"/>
              </a:solidFill>
            </a:endParaRPr>
          </a:p>
        </p:txBody>
      </p:sp>
      <p:sp>
        <p:nvSpPr>
          <p:cNvPr id="6159" name="Rectangle 15"/>
          <p:cNvSpPr>
            <a:spLocks noChangeArrowheads="1"/>
          </p:cNvSpPr>
          <p:nvPr/>
        </p:nvSpPr>
        <p:spPr bwMode="auto">
          <a:xfrm>
            <a:off x="1258888" y="1349375"/>
            <a:ext cx="3657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85000"/>
              </a:lnSpc>
            </a:pPr>
            <a:r>
              <a:rPr lang="zh-CN" altLang="en-US" b="1">
                <a:solidFill>
                  <a:srgbClr val="0000FF"/>
                </a:solidFill>
              </a:rPr>
              <a:t>（</a:t>
            </a:r>
            <a:r>
              <a:rPr lang="en-US" altLang="zh-CN" b="1">
                <a:solidFill>
                  <a:srgbClr val="0000FF"/>
                </a:solidFill>
              </a:rPr>
              <a:t>1</a:t>
            </a:r>
            <a:r>
              <a:rPr lang="zh-CN" altLang="en-US" b="1">
                <a:solidFill>
                  <a:srgbClr val="0000FF"/>
                </a:solidFill>
              </a:rPr>
              <a:t>）伏安关系：</a:t>
            </a:r>
            <a:endParaRPr lang="zh-CN" altLang="en-US" sz="4000" b="1">
              <a:solidFill>
                <a:schemeClr val="tx2"/>
              </a:solidFill>
            </a:endParaRPr>
          </a:p>
        </p:txBody>
      </p:sp>
      <p:grpSp>
        <p:nvGrpSpPr>
          <p:cNvPr id="2" name="圆角矩形标注 17"/>
          <p:cNvGrpSpPr/>
          <p:nvPr/>
        </p:nvGrpSpPr>
        <p:grpSpPr bwMode="auto">
          <a:xfrm>
            <a:off x="957263" y="3789363"/>
            <a:ext cx="5270500" cy="1971675"/>
            <a:chOff x="603" y="2446"/>
            <a:chExt cx="3191" cy="1183"/>
          </a:xfrm>
        </p:grpSpPr>
        <p:pic>
          <p:nvPicPr>
            <p:cNvPr id="4114" name="圆角矩形标注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 y="2446"/>
              <a:ext cx="3191" cy="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5" name="Text Box 18"/>
            <p:cNvSpPr txBox="1">
              <a:spLocks noChangeArrowheads="1"/>
            </p:cNvSpPr>
            <p:nvPr/>
          </p:nvSpPr>
          <p:spPr bwMode="auto">
            <a:xfrm>
              <a:off x="726" y="2571"/>
              <a:ext cx="2463"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000" b="1">
                  <a:ea typeface="楷体_GB2312" pitchFamily="49" charset="-122"/>
                </a:rPr>
                <a:t>      </a:t>
              </a:r>
              <a:r>
                <a:rPr lang="en-US" altLang="zh-CN" sz="2000" b="1">
                  <a:ea typeface="楷体_GB2312" pitchFamily="49" charset="-122"/>
                </a:rPr>
                <a:t>1</a:t>
              </a:r>
              <a:r>
                <a:rPr lang="zh-CN" altLang="en-US" sz="2000" b="1">
                  <a:ea typeface="楷体_GB2312" pitchFamily="49" charset="-122"/>
                </a:rPr>
                <a:t>、</a:t>
              </a:r>
              <a:r>
                <a:rPr lang="en-US" altLang="zh-CN" sz="2000" b="1">
                  <a:ea typeface="楷体_GB2312" pitchFamily="49" charset="-122"/>
                </a:rPr>
                <a:t>R</a:t>
              </a:r>
              <a:r>
                <a:rPr lang="en-US" altLang="zh-CN" sz="2000" b="1" baseline="-25000">
                  <a:ea typeface="楷体_GB2312" pitchFamily="49" charset="-122"/>
                </a:rPr>
                <a:t>s</a:t>
              </a:r>
              <a:r>
                <a:rPr lang="zh-CN" altLang="en-US" sz="2000" b="1" baseline="-25000">
                  <a:ea typeface="楷体_GB2312" pitchFamily="49" charset="-122"/>
                </a:rPr>
                <a:t> </a:t>
              </a:r>
              <a:r>
                <a:rPr lang="zh-CN" altLang="en-US" sz="2000" b="1">
                  <a:latin typeface="方正姚体" panose="02010601030101010101" charset="-122"/>
                  <a:ea typeface="方正姚体" panose="02010601030101010101" charset="-122"/>
                </a:rPr>
                <a:t>为实际电流源的内阻</a:t>
              </a:r>
              <a:r>
                <a:rPr lang="zh-CN" altLang="en-US" sz="2000" b="1">
                  <a:ea typeface="方正姚体" panose="02010601030101010101" charset="-122"/>
                </a:rPr>
                <a:t>（</a:t>
              </a:r>
              <a:r>
                <a:rPr lang="en-US" altLang="zh-CN" sz="2000" b="1">
                  <a:ea typeface="方正姚体" panose="02010601030101010101" charset="-122"/>
                </a:rPr>
                <a:t>Gs</a:t>
              </a:r>
              <a:r>
                <a:rPr lang="zh-CN" altLang="en-US" sz="2000" b="1">
                  <a:latin typeface="方正姚体" panose="02010601030101010101" charset="-122"/>
                  <a:ea typeface="方正姚体" panose="02010601030101010101" charset="-122"/>
                </a:rPr>
                <a:t>为实际电流源的内电导</a:t>
              </a:r>
              <a:r>
                <a:rPr lang="zh-CN" altLang="en-US" sz="2000" b="1">
                  <a:ea typeface="方正姚体" panose="02010601030101010101" charset="-122"/>
                </a:rPr>
                <a:t>）</a:t>
              </a:r>
              <a:r>
                <a:rPr lang="zh-CN" altLang="en-US" sz="2000" b="1">
                  <a:latin typeface="方正姚体" panose="02010601030101010101" charset="-122"/>
                  <a:ea typeface="方正姚体" panose="02010601030101010101" charset="-122"/>
                </a:rPr>
                <a:t>，</a:t>
              </a:r>
              <a:r>
                <a:rPr lang="en-US" altLang="zh-CN" sz="2000" b="1">
                  <a:ea typeface="方正姚体" panose="02010601030101010101" charset="-122"/>
                </a:rPr>
                <a:t> Gs</a:t>
              </a:r>
              <a:r>
                <a:rPr lang="zh-CN" altLang="en-US" sz="2000" b="1">
                  <a:ea typeface="方正姚体" panose="02010601030101010101" charset="-122"/>
                </a:rPr>
                <a:t>在</a:t>
              </a:r>
              <a:r>
                <a:rPr lang="zh-CN" altLang="en-US" sz="2000" b="1">
                  <a:latin typeface="方正姚体" panose="02010601030101010101" charset="-122"/>
                  <a:ea typeface="方正姚体" panose="02010601030101010101" charset="-122"/>
                </a:rPr>
                <a:t>数值上等于伏安</a:t>
              </a:r>
              <a:r>
                <a:rPr lang="zh-CN" altLang="zh-CN" sz="2000" b="1">
                  <a:latin typeface="方正姚体" panose="02010601030101010101" charset="-122"/>
                  <a:ea typeface="方正姚体" panose="02010601030101010101" charset="-122"/>
                </a:rPr>
                <a:t>直线的斜率</a:t>
              </a:r>
              <a:r>
                <a:rPr lang="zh-CN" altLang="en-US" sz="2000" b="1">
                  <a:latin typeface="方正姚体" panose="02010601030101010101" charset="-122"/>
                  <a:ea typeface="方正姚体" panose="02010601030101010101" charset="-122"/>
                </a:rPr>
                <a:t>；</a:t>
              </a:r>
              <a:endParaRPr lang="en-US" altLang="zh-CN" sz="2000" b="1">
                <a:latin typeface="方正姚体" panose="02010601030101010101" charset="-122"/>
                <a:ea typeface="方正姚体" panose="02010601030101010101" charset="-122"/>
              </a:endParaRPr>
            </a:p>
            <a:p>
              <a:pPr algn="l" eaLnBrk="1" hangingPunct="1"/>
              <a:r>
                <a:rPr lang="zh-CN" altLang="en-US" sz="2000" b="1">
                  <a:latin typeface="方正姚体" panose="02010601030101010101" charset="-122"/>
                  <a:ea typeface="方正姚体" panose="02010601030101010101" charset="-122"/>
                </a:rPr>
                <a:t>      </a:t>
              </a:r>
              <a:r>
                <a:rPr lang="en-US" altLang="zh-CN" sz="2000" b="1">
                  <a:ea typeface="方正姚体" panose="02010601030101010101" charset="-122"/>
                </a:rPr>
                <a:t>2</a:t>
              </a:r>
              <a:r>
                <a:rPr lang="zh-CN" altLang="en-US" sz="2000" b="1">
                  <a:ea typeface="方正姚体" panose="02010601030101010101" charset="-122"/>
                </a:rPr>
                <a:t>、</a:t>
              </a:r>
              <a:r>
                <a:rPr lang="zh-CN" altLang="en-US" sz="2000" b="1">
                  <a:latin typeface="方正姚体" panose="02010601030101010101" charset="-122"/>
                  <a:ea typeface="方正姚体" panose="02010601030101010101" charset="-122"/>
                </a:rPr>
                <a:t>端口电压</a:t>
              </a:r>
              <a:r>
                <a:rPr lang="en-US" altLang="zh-CN" sz="2000" b="1">
                  <a:ea typeface="方正姚体" panose="02010601030101010101" charset="-122"/>
                </a:rPr>
                <a:t>u</a:t>
              </a:r>
              <a:r>
                <a:rPr lang="zh-CN" altLang="en-US" sz="2000" b="1">
                  <a:latin typeface="方正姚体" panose="02010601030101010101" charset="-122"/>
                  <a:ea typeface="方正姚体" panose="02010601030101010101" charset="-122"/>
                </a:rPr>
                <a:t>与端口电流</a:t>
              </a:r>
              <a:r>
                <a:rPr lang="en-US" altLang="zh-CN" sz="2000" b="1">
                  <a:ea typeface="方正姚体" panose="02010601030101010101" charset="-122"/>
                </a:rPr>
                <a:t>i</a:t>
              </a:r>
              <a:r>
                <a:rPr lang="zh-CN" altLang="en-US" sz="2000" b="1">
                  <a:latin typeface="方正姚体" panose="02010601030101010101" charset="-122"/>
                  <a:ea typeface="方正姚体" panose="02010601030101010101" charset="-122"/>
                </a:rPr>
                <a:t>对外电路为关联参考方向。</a:t>
              </a:r>
              <a:endParaRPr lang="zh-CN" altLang="en-US" sz="2000" b="1">
                <a:latin typeface="方正姚体" panose="02010601030101010101" charset="-122"/>
                <a:ea typeface="方正姚体" panose="02010601030101010101"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9">
                                            <p:txEl>
                                              <p:pRg st="0" end="0"/>
                                            </p:txEl>
                                          </p:spTgt>
                                        </p:tgtEl>
                                        <p:attrNameLst>
                                          <p:attrName>style.visibility</p:attrName>
                                        </p:attrNameLst>
                                      </p:cBhvr>
                                      <p:to>
                                        <p:strVal val="visible"/>
                                      </p:to>
                                    </p:set>
                                    <p:animEffect transition="in" filter="blinds(horizontal)">
                                      <p:cBhvr>
                                        <p:cTn id="7" dur="500"/>
                                        <p:tgtEl>
                                          <p:spTgt spid="6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dissolve">
                                      <p:cBhvr>
                                        <p:cTn id="12" dur="500"/>
                                        <p:tgtEl>
                                          <p:spTgt spid="6152"/>
                                        </p:tgtEl>
                                      </p:cBhvr>
                                    </p:animEffect>
                                  </p:childTnLst>
                                </p:cTn>
                              </p:par>
                              <p:par>
                                <p:cTn id="13" presetID="2" presetClass="entr" presetSubtype="3" fill="hold" grpId="0" nodeType="withEffect">
                                  <p:stCondLst>
                                    <p:cond delay="0"/>
                                  </p:stCondLst>
                                  <p:iterate type="lt">
                                    <p:tmPct val="100000"/>
                                  </p:iterate>
                                  <p:childTnLst>
                                    <p:set>
                                      <p:cBhvr>
                                        <p:cTn id="14" dur="1" fill="hold">
                                          <p:stCondLst>
                                            <p:cond delay="0"/>
                                          </p:stCondLst>
                                        </p:cTn>
                                        <p:tgtEl>
                                          <p:spTgt spid="6150">
                                            <p:txEl>
                                              <p:pRg st="0" end="0"/>
                                            </p:txEl>
                                          </p:spTgt>
                                        </p:tgtEl>
                                        <p:attrNameLst>
                                          <p:attrName>style.visibility</p:attrName>
                                        </p:attrNameLst>
                                      </p:cBhvr>
                                      <p:to>
                                        <p:strVal val="visible"/>
                                      </p:to>
                                    </p:set>
                                    <p:anim calcmode="lin" valueType="num">
                                      <p:cBhvr additive="base">
                                        <p:cTn id="15" dur="75" fill="hold"/>
                                        <p:tgtEl>
                                          <p:spTgt spid="6150">
                                            <p:txEl>
                                              <p:pRg st="0" end="0"/>
                                            </p:txEl>
                                          </p:spTgt>
                                        </p:tgtEl>
                                        <p:attrNameLst>
                                          <p:attrName>ppt_x</p:attrName>
                                        </p:attrNameLst>
                                      </p:cBhvr>
                                      <p:tavLst>
                                        <p:tav tm="0">
                                          <p:val>
                                            <p:strVal val="1+#ppt_w/2"/>
                                          </p:val>
                                        </p:tav>
                                        <p:tav tm="100000">
                                          <p:val>
                                            <p:strVal val="#ppt_x"/>
                                          </p:val>
                                        </p:tav>
                                      </p:tavLst>
                                    </p:anim>
                                    <p:anim calcmode="lin" valueType="num">
                                      <p:cBhvr additive="base">
                                        <p:cTn id="16" dur="75" fill="hold"/>
                                        <p:tgtEl>
                                          <p:spTgt spid="615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155"/>
                                        </p:tgtEl>
                                        <p:attrNameLst>
                                          <p:attrName>style.visibility</p:attrName>
                                        </p:attrNameLst>
                                      </p:cBhvr>
                                      <p:to>
                                        <p:strVal val="visible"/>
                                      </p:to>
                                    </p:set>
                                    <p:animEffect transition="in" filter="wipe(left)">
                                      <p:cBhvr>
                                        <p:cTn id="21" dur="1000"/>
                                        <p:tgtEl>
                                          <p:spTgt spid="615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156"/>
                                        </p:tgtEl>
                                        <p:attrNameLst>
                                          <p:attrName>style.visibility</p:attrName>
                                        </p:attrNameLst>
                                      </p:cBhvr>
                                      <p:to>
                                        <p:strVal val="visible"/>
                                      </p:to>
                                    </p:set>
                                    <p:animEffect transition="in" filter="dissolve">
                                      <p:cBhvr>
                                        <p:cTn id="24" dur="500"/>
                                        <p:tgtEl>
                                          <p:spTgt spid="6156"/>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6157"/>
                                        </p:tgtEl>
                                        <p:attrNameLst>
                                          <p:attrName>style.visibility</p:attrName>
                                        </p:attrNameLst>
                                      </p:cBhvr>
                                      <p:to>
                                        <p:strVal val="visible"/>
                                      </p:to>
                                    </p:set>
                                    <p:animEffect transition="in" filter="strips(downRight)">
                                      <p:cBhvr>
                                        <p:cTn id="29" dur="5000"/>
                                        <p:tgtEl>
                                          <p:spTgt spid="615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149">
                                            <p:txEl>
                                              <p:pRg st="0" end="0"/>
                                            </p:txEl>
                                          </p:spTgt>
                                        </p:tgtEl>
                                        <p:attrNameLst>
                                          <p:attrName>style.visibility</p:attrName>
                                        </p:attrNameLst>
                                      </p:cBhvr>
                                      <p:to>
                                        <p:strVal val="visible"/>
                                      </p:to>
                                    </p:set>
                                    <p:animEffect transition="in" filter="wipe(up)">
                                      <p:cBhvr>
                                        <p:cTn id="34" dur="500"/>
                                        <p:tgtEl>
                                          <p:spTgt spid="614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158"/>
                                        </p:tgtEl>
                                        <p:attrNameLst>
                                          <p:attrName>style.visibility</p:attrName>
                                        </p:attrNameLst>
                                      </p:cBhvr>
                                      <p:to>
                                        <p:strVal val="visible"/>
                                      </p:to>
                                    </p:set>
                                    <p:animEffect transition="in" filter="blinds(horizontal)">
                                      <p:cBhvr>
                                        <p:cTn id="43" dur="500"/>
                                        <p:tgtEl>
                                          <p:spTgt spid="615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148">
                                            <p:txEl>
                                              <p:pRg st="1" end="1"/>
                                            </p:txEl>
                                          </p:spTgt>
                                        </p:tgtEl>
                                        <p:attrNameLst>
                                          <p:attrName>style.visibility</p:attrName>
                                        </p:attrNameLst>
                                      </p:cBhvr>
                                      <p:to>
                                        <p:strVal val="visible"/>
                                      </p:to>
                                    </p:set>
                                    <p:animEffect transition="in" filter="wipe(up)">
                                      <p:cBhvr>
                                        <p:cTn id="48" dur="500"/>
                                        <p:tgtEl>
                                          <p:spTgt spid="6148">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0" presetClass="entr" presetSubtype="0" fill="hold" nodeType="clickEffect">
                                  <p:stCondLst>
                                    <p:cond delay="0"/>
                                  </p:stCondLst>
                                  <p:childTnLst>
                                    <p:set>
                                      <p:cBhvr>
                                        <p:cTn id="52" dur="1" fill="hold">
                                          <p:stCondLst>
                                            <p:cond delay="0"/>
                                          </p:stCondLst>
                                        </p:cTn>
                                        <p:tgtEl>
                                          <p:spTgt spid="6146"/>
                                        </p:tgtEl>
                                        <p:attrNameLst>
                                          <p:attrName>style.visibility</p:attrName>
                                        </p:attrNameLst>
                                      </p:cBhvr>
                                      <p:to>
                                        <p:strVal val="visible"/>
                                      </p:to>
                                    </p:set>
                                    <p:animEffect transition="in" filter="wedge">
                                      <p:cBhvr>
                                        <p:cTn id="53" dur="1000"/>
                                        <p:tgtEl>
                                          <p:spTgt spid="6146"/>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6151">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6153">
                                            <p:txEl>
                                              <p:pRg st="0" end="0"/>
                                            </p:txEl>
                                          </p:spTgt>
                                        </p:tgtEl>
                                        <p:attrNameLst>
                                          <p:attrName>style.visibility</p:attrName>
                                        </p:attrNameLst>
                                      </p:cBhvr>
                                      <p:to>
                                        <p:strVal val="visible"/>
                                      </p:to>
                                    </p:set>
                                    <p:animEffect transition="in" filter="slide(fromLeft)">
                                      <p:cBhvr>
                                        <p:cTn id="60" dur="500"/>
                                        <p:tgtEl>
                                          <p:spTgt spid="615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6154">
                                            <p:txEl>
                                              <p:pRg st="0" end="0"/>
                                            </p:txEl>
                                          </p:spTgt>
                                        </p:tgtEl>
                                        <p:attrNameLst>
                                          <p:attrName>style.visibility</p:attrName>
                                        </p:attrNameLst>
                                      </p:cBhvr>
                                      <p:to>
                                        <p:strVal val="visible"/>
                                      </p:to>
                                    </p:set>
                                    <p:animEffect transition="in" filter="slide(fromBottom)">
                                      <p:cBhvr>
                                        <p:cTn id="65" dur="500"/>
                                        <p:tgtEl>
                                          <p:spTgt spid="615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wipe(right)">
                                      <p:cBhvr>
                                        <p:cTn id="7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build="p"/>
      <p:bldP spid="6149" grpId="0" autoUpdateAnimBg="0" build="p"/>
      <p:bldP spid="6150" grpId="0" autoUpdateAnimBg="0" build="p"/>
      <p:bldP spid="6151" grpId="0" autoUpdateAnimBg="0" build="p"/>
      <p:bldP spid="6153" grpId="0" autoUpdateAnimBg="0" build="p"/>
      <p:bldP spid="6154" grpId="0" autoUpdateAnimBg="0" build="p"/>
      <p:bldP spid="6156" grpId="0" autoUpdateAnimBg="0"/>
      <p:bldP spid="6158" grpId="0" autoUpdateAnimBg="0"/>
      <p:bldP spid="6159"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灯片编号占位符 5"/>
          <p:cNvSpPr>
            <a:spLocks noGrp="1"/>
          </p:cNvSpPr>
          <p:nvPr>
            <p:ph type="sldNum" sz="quarter" idx="12"/>
          </p:nvPr>
        </p:nvSpPr>
        <p:spPr>
          <a:xfrm>
            <a:off x="6589713" y="7043738"/>
            <a:ext cx="2193925" cy="457200"/>
          </a:xfr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E4E7663-3165-4FB2-AF52-F478A7F35FD9}" type="slidenum">
              <a:rPr lang="en-US" altLang="zh-CN" sz="1200">
                <a:solidFill>
                  <a:srgbClr val="898989"/>
                </a:solidFill>
              </a:rPr>
            </a:fld>
            <a:endParaRPr lang="en-US" altLang="zh-CN" sz="1200">
              <a:solidFill>
                <a:srgbClr val="898989"/>
              </a:solidFill>
            </a:endParaRPr>
          </a:p>
        </p:txBody>
      </p:sp>
      <p:sp>
        <p:nvSpPr>
          <p:cNvPr id="41" name="Rectangle 2"/>
          <p:cNvSpPr>
            <a:spLocks noChangeArrowheads="1"/>
          </p:cNvSpPr>
          <p:nvPr/>
        </p:nvSpPr>
        <p:spPr bwMode="auto">
          <a:xfrm>
            <a:off x="539750" y="485775"/>
            <a:ext cx="56165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ts val="2400"/>
              </a:spcBef>
            </a:pPr>
            <a:r>
              <a:rPr lang="zh-CN" altLang="en-US" sz="2800" b="1">
                <a:solidFill>
                  <a:srgbClr val="060300"/>
                </a:solidFill>
                <a:latin typeface="宋体" panose="02010600030101010101" pitchFamily="2" charset="-122"/>
              </a:rPr>
              <a:t>三、实际电源模型的等效变换</a:t>
            </a:r>
            <a:endParaRPr lang="zh-CN" altLang="en-US" sz="2800" b="1">
              <a:solidFill>
                <a:srgbClr val="060300"/>
              </a:solidFill>
              <a:latin typeface="宋体" panose="02010600030101010101" pitchFamily="2" charset="-122"/>
            </a:endParaRPr>
          </a:p>
          <a:p>
            <a:pPr algn="l" eaLnBrk="1" hangingPunct="1">
              <a:spcBef>
                <a:spcPts val="2400"/>
              </a:spcBef>
            </a:pPr>
            <a:r>
              <a:rPr lang="en-US" altLang="zh-CN" sz="2800" b="1">
                <a:latin typeface="宋体" panose="02010600030101010101" pitchFamily="2" charset="-122"/>
              </a:rPr>
              <a:t>1</a:t>
            </a:r>
            <a:r>
              <a:rPr lang="zh-CN" altLang="en-US" sz="2800" b="1">
                <a:latin typeface="宋体" panose="02010600030101010101" pitchFamily="2" charset="-122"/>
              </a:rPr>
              <a:t>、开路电压和短路电流</a:t>
            </a:r>
            <a:endParaRPr lang="zh-CN" altLang="en-US" sz="4000" b="1"/>
          </a:p>
        </p:txBody>
      </p:sp>
      <p:grpSp>
        <p:nvGrpSpPr>
          <p:cNvPr id="29" name="Group 15"/>
          <p:cNvGrpSpPr/>
          <p:nvPr/>
        </p:nvGrpSpPr>
        <p:grpSpPr bwMode="auto">
          <a:xfrm>
            <a:off x="6429375" y="1000125"/>
            <a:ext cx="2205038" cy="2671763"/>
            <a:chOff x="1779" y="1200"/>
            <a:chExt cx="1389" cy="1683"/>
          </a:xfrm>
          <a:noFill/>
        </p:grpSpPr>
        <p:grpSp>
          <p:nvGrpSpPr>
            <p:cNvPr id="28" name="Group 3"/>
            <p:cNvGrpSpPr/>
            <p:nvPr/>
          </p:nvGrpSpPr>
          <p:grpSpPr bwMode="auto">
            <a:xfrm>
              <a:off x="1779" y="1200"/>
              <a:ext cx="1101" cy="1683"/>
              <a:chOff x="3987" y="1296"/>
              <a:chExt cx="1101" cy="1823"/>
            </a:xfrm>
            <a:grpFill/>
          </p:grpSpPr>
          <p:sp>
            <p:nvSpPr>
              <p:cNvPr id="46" name="Text Box 4"/>
              <p:cNvSpPr txBox="1">
                <a:spLocks noChangeArrowheads="1"/>
              </p:cNvSpPr>
              <p:nvPr/>
            </p:nvSpPr>
            <p:spPr bwMode="auto">
              <a:xfrm>
                <a:off x="4482" y="2807"/>
                <a:ext cx="432" cy="312"/>
              </a:xfrm>
              <a:prstGeom prst="rect">
                <a:avLst/>
              </a:prstGeom>
              <a:grpFill/>
              <a:ln w="9525">
                <a:noFill/>
                <a:miter lim="800000"/>
              </a:ln>
              <a:effectLst/>
            </p:spPr>
            <p:txBody>
              <a:bodyPr>
                <a:spAutoFit/>
              </a:bodyPr>
              <a:lstStyle/>
              <a:p>
                <a:pPr>
                  <a:spcBef>
                    <a:spcPct val="50000"/>
                  </a:spcBef>
                  <a:defRPr/>
                </a:pPr>
                <a:r>
                  <a:rPr lang="en-US" altLang="zh-CN" b="1" dirty="0">
                    <a:solidFill>
                      <a:srgbClr val="0000FF"/>
                    </a:solidFill>
                  </a:rPr>
                  <a:t>(a)</a:t>
                </a:r>
                <a:endParaRPr lang="en-US" altLang="zh-CN" dirty="0"/>
              </a:p>
            </p:txBody>
          </p:sp>
          <p:graphicFrame>
            <p:nvGraphicFramePr>
              <p:cNvPr id="5123" name="Object 21"/>
              <p:cNvGraphicFramePr>
                <a:graphicFrameLocks noChangeAspect="1"/>
              </p:cNvGraphicFramePr>
              <p:nvPr/>
            </p:nvGraphicFramePr>
            <p:xfrm>
              <a:off x="4272" y="1296"/>
              <a:ext cx="816" cy="1584"/>
            </p:xfrm>
            <a:graphic>
              <a:graphicData uri="http://schemas.openxmlformats.org/presentationml/2006/ole">
                <mc:AlternateContent xmlns:mc="http://schemas.openxmlformats.org/markup-compatibility/2006">
                  <mc:Choice xmlns:v="urn:schemas-microsoft-com:vml" Requires="v">
                    <p:oleObj spid="_x0000_s180258" name="BMP 图象" r:id="rId1" imgW="1211580" imgH="1844040" progId="Paint.Picture">
                      <p:embed/>
                    </p:oleObj>
                  </mc:Choice>
                  <mc:Fallback>
                    <p:oleObj name="BMP 图象" r:id="rId1" imgW="1211580" imgH="1844040" progId="Paint.Picture">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 y="1296"/>
                            <a:ext cx="816" cy="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6"/>
              <p:cNvSpPr txBox="1">
                <a:spLocks noChangeArrowheads="1"/>
              </p:cNvSpPr>
              <p:nvPr/>
            </p:nvSpPr>
            <p:spPr bwMode="auto">
              <a:xfrm>
                <a:off x="4032" y="1776"/>
                <a:ext cx="480" cy="312"/>
              </a:xfrm>
              <a:prstGeom prst="rect">
                <a:avLst/>
              </a:prstGeom>
              <a:grpFill/>
              <a:ln w="9525">
                <a:noFill/>
                <a:miter lim="800000"/>
              </a:ln>
              <a:effectLst/>
            </p:spPr>
            <p:txBody>
              <a:bodyPr>
                <a:spAutoFit/>
              </a:bodyPr>
              <a:lstStyle/>
              <a:p>
                <a:pPr>
                  <a:spcBef>
                    <a:spcPct val="50000"/>
                  </a:spcBef>
                  <a:defRPr/>
                </a:pPr>
                <a:r>
                  <a:rPr lang="en-US" altLang="zh-CN" b="1" dirty="0">
                    <a:solidFill>
                      <a:srgbClr val="FF0000"/>
                    </a:solidFill>
                  </a:rPr>
                  <a:t>R</a:t>
                </a:r>
                <a:r>
                  <a:rPr lang="en-US" altLang="zh-CN" b="1" baseline="-25000" dirty="0">
                    <a:solidFill>
                      <a:srgbClr val="FF0000"/>
                    </a:solidFill>
                  </a:rPr>
                  <a:t>s</a:t>
                </a:r>
                <a:endParaRPr lang="en-US" altLang="zh-CN" b="1" baseline="-25000" dirty="0">
                  <a:solidFill>
                    <a:srgbClr val="FF0000"/>
                  </a:solidFill>
                </a:endParaRPr>
              </a:p>
            </p:txBody>
          </p:sp>
          <p:sp>
            <p:nvSpPr>
              <p:cNvPr id="49" name="Text Box 7"/>
              <p:cNvSpPr txBox="1">
                <a:spLocks noChangeArrowheads="1"/>
              </p:cNvSpPr>
              <p:nvPr/>
            </p:nvSpPr>
            <p:spPr bwMode="auto">
              <a:xfrm>
                <a:off x="3987" y="2352"/>
                <a:ext cx="384" cy="312"/>
              </a:xfrm>
              <a:prstGeom prst="rect">
                <a:avLst/>
              </a:prstGeom>
              <a:grpFill/>
              <a:ln w="9525">
                <a:noFill/>
                <a:miter lim="800000"/>
              </a:ln>
              <a:effectLst/>
            </p:spPr>
            <p:txBody>
              <a:bodyPr>
                <a:spAutoFit/>
              </a:bodyPr>
              <a:lstStyle/>
              <a:p>
                <a:pPr>
                  <a:spcBef>
                    <a:spcPct val="50000"/>
                  </a:spcBef>
                  <a:defRPr/>
                </a:pPr>
                <a:r>
                  <a:rPr lang="en-US" altLang="zh-CN" b="1" dirty="0">
                    <a:solidFill>
                      <a:srgbClr val="FF0000"/>
                    </a:solidFill>
                  </a:rPr>
                  <a:t>U</a:t>
                </a:r>
                <a:r>
                  <a:rPr lang="en-US" altLang="zh-CN" b="1" baseline="-25000" dirty="0">
                    <a:solidFill>
                      <a:srgbClr val="FF0000"/>
                    </a:solidFill>
                  </a:rPr>
                  <a:t>s</a:t>
                </a:r>
                <a:endParaRPr lang="en-US" altLang="zh-CN" dirty="0"/>
              </a:p>
            </p:txBody>
          </p:sp>
        </p:grpSp>
        <p:sp>
          <p:nvSpPr>
            <p:cNvPr id="44" name="Text Box 13"/>
            <p:cNvSpPr txBox="1">
              <a:spLocks noChangeArrowheads="1"/>
            </p:cNvSpPr>
            <p:nvPr/>
          </p:nvSpPr>
          <p:spPr bwMode="auto">
            <a:xfrm>
              <a:off x="2736" y="1296"/>
              <a:ext cx="336" cy="327"/>
            </a:xfrm>
            <a:prstGeom prst="rect">
              <a:avLst/>
            </a:prstGeom>
            <a:grpFill/>
            <a:ln w="9525">
              <a:noFill/>
              <a:miter lim="800000"/>
            </a:ln>
            <a:effectLst/>
          </p:spPr>
          <p:txBody>
            <a:bodyPr>
              <a:spAutoFit/>
            </a:bodyPr>
            <a:lstStyle/>
            <a:p>
              <a:pPr>
                <a:spcBef>
                  <a:spcPct val="50000"/>
                </a:spcBef>
                <a:defRPr/>
              </a:pPr>
              <a:r>
                <a:rPr lang="en-US" altLang="zh-CN" sz="2800" b="1"/>
                <a:t>A</a:t>
              </a:r>
              <a:endParaRPr lang="en-US" altLang="zh-CN"/>
            </a:p>
          </p:txBody>
        </p:sp>
        <p:sp>
          <p:nvSpPr>
            <p:cNvPr id="45" name="Text Box 14"/>
            <p:cNvSpPr txBox="1">
              <a:spLocks noChangeArrowheads="1"/>
            </p:cNvSpPr>
            <p:nvPr/>
          </p:nvSpPr>
          <p:spPr bwMode="auto">
            <a:xfrm>
              <a:off x="2784" y="2400"/>
              <a:ext cx="384" cy="327"/>
            </a:xfrm>
            <a:prstGeom prst="rect">
              <a:avLst/>
            </a:prstGeom>
            <a:grpFill/>
            <a:ln w="9525">
              <a:noFill/>
              <a:miter lim="800000"/>
            </a:ln>
            <a:effectLst/>
          </p:spPr>
          <p:txBody>
            <a:bodyPr>
              <a:spAutoFit/>
            </a:bodyPr>
            <a:lstStyle/>
            <a:p>
              <a:pPr>
                <a:spcBef>
                  <a:spcPct val="50000"/>
                </a:spcBef>
                <a:defRPr/>
              </a:pPr>
              <a:r>
                <a:rPr lang="en-US" altLang="zh-CN" sz="2800" b="1"/>
                <a:t>B</a:t>
              </a:r>
              <a:endParaRPr lang="en-US" altLang="zh-CN"/>
            </a:p>
          </p:txBody>
        </p:sp>
      </p:grpSp>
      <p:grpSp>
        <p:nvGrpSpPr>
          <p:cNvPr id="4" name="Group 18"/>
          <p:cNvGrpSpPr/>
          <p:nvPr/>
        </p:nvGrpSpPr>
        <p:grpSpPr bwMode="auto">
          <a:xfrm>
            <a:off x="6072188" y="3998913"/>
            <a:ext cx="2967037" cy="2527300"/>
            <a:chOff x="3363" y="1295"/>
            <a:chExt cx="1869" cy="1592"/>
          </a:xfrm>
        </p:grpSpPr>
        <p:grpSp>
          <p:nvGrpSpPr>
            <p:cNvPr id="5140" name="Group 8"/>
            <p:cNvGrpSpPr/>
            <p:nvPr/>
          </p:nvGrpSpPr>
          <p:grpSpPr bwMode="auto">
            <a:xfrm>
              <a:off x="3363" y="1295"/>
              <a:ext cx="1485" cy="1592"/>
              <a:chOff x="3267" y="1968"/>
              <a:chExt cx="1485" cy="1549"/>
            </a:xfrm>
          </p:grpSpPr>
          <p:graphicFrame>
            <p:nvGraphicFramePr>
              <p:cNvPr id="5122" name="Object 22"/>
              <p:cNvGraphicFramePr>
                <a:graphicFrameLocks noChangeAspect="1"/>
              </p:cNvGraphicFramePr>
              <p:nvPr/>
            </p:nvGraphicFramePr>
            <p:xfrm>
              <a:off x="3456" y="1968"/>
              <a:ext cx="1296" cy="1320"/>
            </p:xfrm>
            <a:graphic>
              <a:graphicData uri="http://schemas.openxmlformats.org/presentationml/2006/ole">
                <mc:AlternateContent xmlns:mc="http://schemas.openxmlformats.org/markup-compatibility/2006">
                  <mc:Choice xmlns:v="urn:schemas-microsoft-com:vml" Requires="v">
                    <p:oleObj spid="_x0000_s180259" name="BMP 图象" r:id="rId3" imgW="1737360" imgH="1866900" progId="Paint.Picture">
                      <p:embed/>
                    </p:oleObj>
                  </mc:Choice>
                  <mc:Fallback>
                    <p:oleObj name="BMP 图象" r:id="rId3" imgW="1737360" imgH="1866900" progId="Paint.Picture">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968"/>
                            <a:ext cx="1296" cy="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43" name="Text Box 10"/>
              <p:cNvSpPr txBox="1">
                <a:spLocks noChangeArrowheads="1"/>
              </p:cNvSpPr>
              <p:nvPr/>
            </p:nvSpPr>
            <p:spPr bwMode="auto">
              <a:xfrm>
                <a:off x="3987" y="3237"/>
                <a:ext cx="43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FF"/>
                    </a:solidFill>
                  </a:rPr>
                  <a:t>(b)</a:t>
                </a:r>
                <a:endParaRPr lang="en-US" altLang="zh-CN"/>
              </a:p>
            </p:txBody>
          </p:sp>
          <p:sp>
            <p:nvSpPr>
              <p:cNvPr id="5144" name="Text Box 11"/>
              <p:cNvSpPr txBox="1">
                <a:spLocks noChangeArrowheads="1"/>
              </p:cNvSpPr>
              <p:nvPr/>
            </p:nvSpPr>
            <p:spPr bwMode="auto">
              <a:xfrm>
                <a:off x="3267" y="2494"/>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FF0000"/>
                    </a:solidFill>
                  </a:rPr>
                  <a:t>I</a:t>
                </a:r>
                <a:r>
                  <a:rPr lang="en-US" altLang="zh-CN" b="1" baseline="-25000">
                    <a:solidFill>
                      <a:srgbClr val="FF0000"/>
                    </a:solidFill>
                  </a:rPr>
                  <a:t>s</a:t>
                </a:r>
                <a:endParaRPr lang="en-US" altLang="zh-CN"/>
              </a:p>
            </p:txBody>
          </p:sp>
          <p:sp>
            <p:nvSpPr>
              <p:cNvPr id="5145" name="Text Box 12"/>
              <p:cNvSpPr txBox="1">
                <a:spLocks noChangeArrowheads="1"/>
              </p:cNvSpPr>
              <p:nvPr/>
            </p:nvSpPr>
            <p:spPr bwMode="auto">
              <a:xfrm>
                <a:off x="3807" y="2545"/>
                <a:ext cx="43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R</a:t>
                </a:r>
                <a:r>
                  <a:rPr lang="en-US" altLang="zh-CN" b="1" baseline="-25000">
                    <a:solidFill>
                      <a:srgbClr val="FF0000"/>
                    </a:solidFill>
                  </a:rPr>
                  <a:t>s</a:t>
                </a:r>
                <a:endParaRPr lang="en-US" altLang="zh-CN">
                  <a:solidFill>
                    <a:srgbClr val="FF0000"/>
                  </a:solidFill>
                </a:endParaRPr>
              </a:p>
            </p:txBody>
          </p:sp>
        </p:grpSp>
        <p:sp>
          <p:nvSpPr>
            <p:cNvPr id="5141" name="Text Box 16"/>
            <p:cNvSpPr txBox="1">
              <a:spLocks noChangeArrowheads="1"/>
            </p:cNvSpPr>
            <p:nvPr/>
          </p:nvSpPr>
          <p:spPr bwMode="auto">
            <a:xfrm>
              <a:off x="4800" y="14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t>A</a:t>
              </a:r>
              <a:endParaRPr lang="en-US" altLang="zh-CN" sz="2800" b="1"/>
            </a:p>
          </p:txBody>
        </p:sp>
        <p:sp>
          <p:nvSpPr>
            <p:cNvPr id="5142" name="Text Box 17"/>
            <p:cNvSpPr txBox="1">
              <a:spLocks noChangeArrowheads="1"/>
            </p:cNvSpPr>
            <p:nvPr/>
          </p:nvSpPr>
          <p:spPr bwMode="auto">
            <a:xfrm>
              <a:off x="4800" y="2448"/>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t>B</a:t>
              </a:r>
              <a:endParaRPr lang="en-US" altLang="zh-CN"/>
            </a:p>
          </p:txBody>
        </p:sp>
      </p:grpSp>
      <p:sp>
        <p:nvSpPr>
          <p:cNvPr id="58" name="Text Box 19"/>
          <p:cNvSpPr txBox="1">
            <a:spLocks noChangeArrowheads="1"/>
          </p:cNvSpPr>
          <p:nvPr/>
        </p:nvSpPr>
        <p:spPr bwMode="auto">
          <a:xfrm>
            <a:off x="357188" y="2163763"/>
            <a:ext cx="637540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80000"/>
              </a:lnSpc>
              <a:spcBef>
                <a:spcPct val="50000"/>
              </a:spcBef>
            </a:pPr>
            <a:r>
              <a:rPr lang="zh-CN" altLang="en-US" b="1">
                <a:solidFill>
                  <a:schemeClr val="accent2"/>
                </a:solidFill>
                <a:latin typeface="Calibri" panose="020F0502020204030204" pitchFamily="34" charset="0"/>
                <a:ea typeface="楷体_GB2312" pitchFamily="49" charset="-122"/>
              </a:rPr>
              <a:t>       </a:t>
            </a:r>
            <a:r>
              <a:rPr lang="en-US" altLang="zh-CN" b="1">
                <a:solidFill>
                  <a:srgbClr val="FF0000"/>
                </a:solidFill>
                <a:latin typeface="Calibri" panose="020F0502020204030204" pitchFamily="34" charset="0"/>
                <a:ea typeface="楷体_GB2312" pitchFamily="49" charset="-122"/>
              </a:rPr>
              <a:t>⑴</a:t>
            </a:r>
            <a:r>
              <a:rPr lang="zh-CN" altLang="en-US" b="1">
                <a:solidFill>
                  <a:srgbClr val="FF0000"/>
                </a:solidFill>
                <a:latin typeface="Calibri" panose="020F0502020204030204" pitchFamily="34" charset="0"/>
                <a:ea typeface="楷体_GB2312" pitchFamily="49" charset="-122"/>
              </a:rPr>
              <a:t>  </a:t>
            </a:r>
            <a:r>
              <a:rPr lang="zh-CN" altLang="en-US" b="1">
                <a:solidFill>
                  <a:srgbClr val="FF0000"/>
                </a:solidFill>
                <a:latin typeface="楷体_GB2312" pitchFamily="49" charset="-122"/>
                <a:ea typeface="楷体_GB2312" pitchFamily="49" charset="-122"/>
              </a:rPr>
              <a:t>开路电压</a:t>
            </a:r>
            <a:r>
              <a:rPr lang="en-US" altLang="zh-CN" b="1">
                <a:solidFill>
                  <a:srgbClr val="FF0000"/>
                </a:solidFill>
                <a:latin typeface="Calibri" panose="020F0502020204030204" pitchFamily="34" charset="0"/>
                <a:ea typeface="楷体_GB2312" pitchFamily="49" charset="-122"/>
              </a:rPr>
              <a:t>u</a:t>
            </a:r>
            <a:r>
              <a:rPr lang="en-US" altLang="zh-CN" sz="1800" b="1">
                <a:solidFill>
                  <a:srgbClr val="FF0000"/>
                </a:solidFill>
                <a:latin typeface="Calibri" panose="020F0502020204030204" pitchFamily="34" charset="0"/>
                <a:ea typeface="楷体_GB2312" pitchFamily="49" charset="-122"/>
              </a:rPr>
              <a:t>oc</a:t>
            </a:r>
            <a:r>
              <a:rPr lang="zh-CN" altLang="en-US" b="1">
                <a:solidFill>
                  <a:srgbClr val="FF0000"/>
                </a:solidFill>
                <a:latin typeface="楷体_GB2312" pitchFamily="49" charset="-122"/>
                <a:ea typeface="楷体_GB2312" pitchFamily="49" charset="-122"/>
              </a:rPr>
              <a:t>：</a:t>
            </a:r>
            <a:endParaRPr lang="zh-CN" altLang="en-US" b="1">
              <a:solidFill>
                <a:srgbClr val="FF0000"/>
              </a:solidFill>
              <a:latin typeface="楷体_GB2312" pitchFamily="49" charset="-122"/>
              <a:ea typeface="楷体_GB2312" pitchFamily="49" charset="-122"/>
            </a:endParaRPr>
          </a:p>
          <a:p>
            <a:pPr algn="l" eaLnBrk="1" hangingPunct="1">
              <a:lnSpc>
                <a:spcPct val="80000"/>
              </a:lnSpc>
              <a:spcBef>
                <a:spcPct val="50000"/>
              </a:spcBef>
            </a:pPr>
            <a:r>
              <a:rPr lang="zh-CN" altLang="en-US" b="1">
                <a:solidFill>
                  <a:srgbClr val="FF0000"/>
                </a:solidFill>
                <a:latin typeface="楷体_GB2312" pitchFamily="49" charset="-122"/>
                <a:ea typeface="楷体_GB2312" pitchFamily="49" charset="-122"/>
              </a:rPr>
              <a:t>   </a:t>
            </a:r>
            <a:r>
              <a:rPr lang="en-US" altLang="zh-CN" b="1">
                <a:solidFill>
                  <a:srgbClr val="FF0000"/>
                </a:solidFill>
                <a:latin typeface="Calibri" panose="020F0502020204030204" pitchFamily="34" charset="0"/>
                <a:ea typeface="楷体_GB2312" pitchFamily="49" charset="-122"/>
              </a:rPr>
              <a:t>A</a:t>
            </a:r>
            <a:r>
              <a:rPr lang="zh-CN" altLang="en-US" b="1">
                <a:solidFill>
                  <a:srgbClr val="FF0000"/>
                </a:solidFill>
                <a:latin typeface="Calibri" panose="020F0502020204030204" pitchFamily="34" charset="0"/>
                <a:ea typeface="楷体_GB2312" pitchFamily="49" charset="-122"/>
              </a:rPr>
              <a:t>、</a:t>
            </a:r>
            <a:r>
              <a:rPr lang="en-US" altLang="zh-CN" b="1">
                <a:solidFill>
                  <a:srgbClr val="FF0000"/>
                </a:solidFill>
                <a:latin typeface="Calibri" panose="020F0502020204030204" pitchFamily="34" charset="0"/>
                <a:ea typeface="楷体_GB2312" pitchFamily="49" charset="-122"/>
              </a:rPr>
              <a:t>B</a:t>
            </a:r>
            <a:r>
              <a:rPr lang="zh-CN" altLang="en-US" b="1">
                <a:latin typeface="楷体_GB2312" pitchFamily="49" charset="-122"/>
                <a:ea typeface="楷体_GB2312" pitchFamily="49" charset="-122"/>
              </a:rPr>
              <a:t>两端开路时的端口电压，用</a:t>
            </a:r>
            <a:r>
              <a:rPr lang="en-US" altLang="zh-CN" b="1">
                <a:solidFill>
                  <a:srgbClr val="FF0000"/>
                </a:solidFill>
                <a:latin typeface="Calibri" panose="020F0502020204030204" pitchFamily="34" charset="0"/>
                <a:ea typeface="楷体_GB2312" pitchFamily="49" charset="-122"/>
              </a:rPr>
              <a:t>u</a:t>
            </a:r>
            <a:r>
              <a:rPr lang="en-US" altLang="zh-CN" sz="1800" b="1">
                <a:solidFill>
                  <a:srgbClr val="FF0000"/>
                </a:solidFill>
                <a:latin typeface="Calibri" panose="020F0502020204030204" pitchFamily="34" charset="0"/>
                <a:ea typeface="楷体_GB2312" pitchFamily="49" charset="-122"/>
              </a:rPr>
              <a:t>oc</a:t>
            </a:r>
            <a:r>
              <a:rPr lang="zh-CN" altLang="en-US" sz="1800" b="1">
                <a:solidFill>
                  <a:schemeClr val="accent2"/>
                </a:solidFill>
                <a:latin typeface="Calibri" panose="020F0502020204030204" pitchFamily="34" charset="0"/>
                <a:ea typeface="楷体_GB2312" pitchFamily="49" charset="-122"/>
              </a:rPr>
              <a:t> </a:t>
            </a:r>
            <a:r>
              <a:rPr lang="zh-CN" altLang="en-US" b="1">
                <a:latin typeface="楷体_GB2312" pitchFamily="49" charset="-122"/>
                <a:ea typeface="楷体_GB2312" pitchFamily="49" charset="-122"/>
              </a:rPr>
              <a:t>表示。</a:t>
            </a:r>
            <a:endParaRPr lang="zh-CN" altLang="en-US" b="1">
              <a:latin typeface="楷体_GB2312" pitchFamily="49" charset="-122"/>
              <a:ea typeface="楷体_GB2312" pitchFamily="49" charset="-122"/>
            </a:endParaRPr>
          </a:p>
          <a:p>
            <a:pPr algn="l" eaLnBrk="1" hangingPunct="1">
              <a:lnSpc>
                <a:spcPct val="80000"/>
              </a:lnSpc>
              <a:spcBef>
                <a:spcPct val="50000"/>
              </a:spcBef>
            </a:pPr>
            <a:r>
              <a:rPr lang="zh-CN" altLang="en-US" b="1">
                <a:solidFill>
                  <a:schemeClr val="accent2"/>
                </a:solidFill>
                <a:latin typeface="Calibri" panose="020F0502020204030204" pitchFamily="34" charset="0"/>
                <a:ea typeface="楷体_GB2312" pitchFamily="49" charset="-122"/>
              </a:rPr>
              <a:t>       </a:t>
            </a:r>
            <a:r>
              <a:rPr lang="zh-CN" altLang="en-US" b="1">
                <a:solidFill>
                  <a:srgbClr val="FF0000"/>
                </a:solidFill>
                <a:latin typeface="Calibri" panose="020F0502020204030204" pitchFamily="34" charset="0"/>
                <a:ea typeface="楷体_GB2312" pitchFamily="49" charset="-122"/>
              </a:rPr>
              <a:t>⑵  </a:t>
            </a:r>
            <a:r>
              <a:rPr lang="zh-CN" altLang="en-US" b="1">
                <a:solidFill>
                  <a:srgbClr val="FF0000"/>
                </a:solidFill>
                <a:latin typeface="楷体_GB2312" pitchFamily="49" charset="-122"/>
                <a:ea typeface="楷体_GB2312" pitchFamily="49" charset="-122"/>
              </a:rPr>
              <a:t>短路电流</a:t>
            </a:r>
            <a:r>
              <a:rPr lang="en-US" altLang="zh-CN" b="1">
                <a:solidFill>
                  <a:srgbClr val="FF0000"/>
                </a:solidFill>
                <a:latin typeface="Calibri" panose="020F0502020204030204" pitchFamily="34" charset="0"/>
                <a:ea typeface="楷体_GB2312" pitchFamily="49" charset="-122"/>
              </a:rPr>
              <a:t>i</a:t>
            </a:r>
            <a:r>
              <a:rPr lang="en-US" altLang="zh-CN" sz="1800" b="1">
                <a:solidFill>
                  <a:srgbClr val="FF0000"/>
                </a:solidFill>
                <a:latin typeface="Calibri" panose="020F0502020204030204" pitchFamily="34" charset="0"/>
                <a:ea typeface="楷体_GB2312" pitchFamily="49" charset="-122"/>
              </a:rPr>
              <a:t>sc</a:t>
            </a:r>
            <a:r>
              <a:rPr lang="zh-CN" altLang="en-US" b="1">
                <a:solidFill>
                  <a:srgbClr val="FF0000"/>
                </a:solidFill>
                <a:latin typeface="楷体_GB2312" pitchFamily="49" charset="-122"/>
                <a:ea typeface="楷体_GB2312" pitchFamily="49" charset="-122"/>
              </a:rPr>
              <a:t>：</a:t>
            </a:r>
            <a:endParaRPr lang="zh-CN" altLang="en-US" b="1">
              <a:solidFill>
                <a:srgbClr val="FF0000"/>
              </a:solidFill>
              <a:latin typeface="楷体_GB2312" pitchFamily="49" charset="-122"/>
              <a:ea typeface="楷体_GB2312" pitchFamily="49" charset="-122"/>
            </a:endParaRPr>
          </a:p>
          <a:p>
            <a:pPr algn="l" eaLnBrk="1" hangingPunct="1">
              <a:lnSpc>
                <a:spcPct val="80000"/>
              </a:lnSpc>
              <a:spcBef>
                <a:spcPct val="50000"/>
              </a:spcBef>
            </a:pPr>
            <a:r>
              <a:rPr lang="zh-CN" altLang="en-US" b="1">
                <a:latin typeface="楷体_GB2312" pitchFamily="49" charset="-122"/>
                <a:ea typeface="楷体_GB2312" pitchFamily="49" charset="-122"/>
              </a:rPr>
              <a:t>   </a:t>
            </a:r>
            <a:r>
              <a:rPr lang="en-US" altLang="zh-CN" b="1">
                <a:solidFill>
                  <a:srgbClr val="FF0000"/>
                </a:solidFill>
                <a:latin typeface="Calibri" panose="020F0502020204030204" pitchFamily="34" charset="0"/>
                <a:ea typeface="楷体_GB2312" pitchFamily="49" charset="-122"/>
              </a:rPr>
              <a:t>A</a:t>
            </a:r>
            <a:r>
              <a:rPr lang="zh-CN" altLang="en-US" b="1">
                <a:solidFill>
                  <a:srgbClr val="FF0000"/>
                </a:solidFill>
                <a:latin typeface="Calibri" panose="020F0502020204030204" pitchFamily="34" charset="0"/>
                <a:ea typeface="楷体_GB2312" pitchFamily="49" charset="-122"/>
              </a:rPr>
              <a:t>、</a:t>
            </a:r>
            <a:r>
              <a:rPr lang="en-US" altLang="zh-CN" b="1">
                <a:solidFill>
                  <a:srgbClr val="FF0000"/>
                </a:solidFill>
                <a:latin typeface="Calibri" panose="020F0502020204030204" pitchFamily="34" charset="0"/>
                <a:ea typeface="楷体_GB2312" pitchFamily="49" charset="-122"/>
              </a:rPr>
              <a:t>B</a:t>
            </a:r>
            <a:r>
              <a:rPr lang="zh-CN" altLang="en-US" b="1">
                <a:latin typeface="楷体_GB2312" pitchFamily="49" charset="-122"/>
                <a:ea typeface="楷体_GB2312" pitchFamily="49" charset="-122"/>
              </a:rPr>
              <a:t>两端短路时的端口电流，用</a:t>
            </a:r>
            <a:r>
              <a:rPr lang="en-US" altLang="zh-CN" b="1">
                <a:solidFill>
                  <a:srgbClr val="FF0000"/>
                </a:solidFill>
                <a:latin typeface="Calibri" panose="020F0502020204030204" pitchFamily="34" charset="0"/>
                <a:ea typeface="楷体_GB2312" pitchFamily="49" charset="-122"/>
              </a:rPr>
              <a:t>i</a:t>
            </a:r>
            <a:r>
              <a:rPr lang="en-US" altLang="zh-CN" sz="1800" b="1">
                <a:solidFill>
                  <a:srgbClr val="FF0000"/>
                </a:solidFill>
                <a:latin typeface="Calibri" panose="020F0502020204030204" pitchFamily="34" charset="0"/>
                <a:ea typeface="楷体_GB2312" pitchFamily="49" charset="-122"/>
              </a:rPr>
              <a:t>sc</a:t>
            </a:r>
            <a:r>
              <a:rPr lang="zh-CN" altLang="en-US" sz="1800" b="1">
                <a:solidFill>
                  <a:srgbClr val="FF0000"/>
                </a:solidFill>
                <a:latin typeface="Calibri" panose="020F0502020204030204" pitchFamily="34" charset="0"/>
                <a:ea typeface="楷体_GB2312" pitchFamily="49" charset="-122"/>
              </a:rPr>
              <a:t> </a:t>
            </a:r>
            <a:r>
              <a:rPr lang="zh-CN" altLang="en-US" b="1">
                <a:latin typeface="楷体_GB2312" pitchFamily="49" charset="-122"/>
                <a:ea typeface="楷体_GB2312" pitchFamily="49" charset="-122"/>
              </a:rPr>
              <a:t>表示。</a:t>
            </a:r>
            <a:endParaRPr lang="zh-CN" altLang="en-US" b="1">
              <a:latin typeface="楷体_GB2312" pitchFamily="49" charset="-122"/>
              <a:ea typeface="楷体_GB2312" pitchFamily="49" charset="-122"/>
            </a:endParaRPr>
          </a:p>
        </p:txBody>
      </p:sp>
      <p:sp>
        <p:nvSpPr>
          <p:cNvPr id="59" name="Text Box 20"/>
          <p:cNvSpPr txBox="1">
            <a:spLocks noChangeArrowheads="1"/>
          </p:cNvSpPr>
          <p:nvPr/>
        </p:nvSpPr>
        <p:spPr bwMode="auto">
          <a:xfrm>
            <a:off x="1798638" y="4868863"/>
            <a:ext cx="385286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rgbClr val="FF0000"/>
                </a:solidFill>
              </a:rPr>
              <a:t>u</a:t>
            </a:r>
            <a:r>
              <a:rPr lang="en-US" altLang="zh-CN" sz="2800" b="1" baseline="-25000">
                <a:solidFill>
                  <a:srgbClr val="FF0000"/>
                </a:solidFill>
              </a:rPr>
              <a:t>oc</a:t>
            </a:r>
            <a:r>
              <a:rPr lang="en-US" altLang="zh-CN" sz="2800" b="1">
                <a:solidFill>
                  <a:srgbClr val="0000FF"/>
                </a:solidFill>
              </a:rPr>
              <a:t>=U</a:t>
            </a:r>
            <a:r>
              <a:rPr lang="en-US" altLang="zh-CN" sz="2800" b="1" baseline="-25000">
                <a:solidFill>
                  <a:srgbClr val="0000FF"/>
                </a:solidFill>
              </a:rPr>
              <a:t>S</a:t>
            </a:r>
            <a:r>
              <a:rPr lang="en-US" altLang="zh-CN" sz="2800" b="1">
                <a:solidFill>
                  <a:srgbClr val="0000FF"/>
                </a:solidFill>
              </a:rPr>
              <a:t>       </a:t>
            </a:r>
            <a:r>
              <a:rPr lang="en-US" altLang="zh-CN" sz="2800" b="1">
                <a:solidFill>
                  <a:srgbClr val="FF0000"/>
                </a:solidFill>
              </a:rPr>
              <a:t>i</a:t>
            </a:r>
            <a:r>
              <a:rPr lang="en-US" altLang="zh-CN" sz="2800" b="1" baseline="-25000">
                <a:solidFill>
                  <a:srgbClr val="FF0000"/>
                </a:solidFill>
              </a:rPr>
              <a:t>sc</a:t>
            </a:r>
            <a:r>
              <a:rPr lang="en-US" altLang="zh-CN" sz="2800" b="1">
                <a:solidFill>
                  <a:srgbClr val="0000FF"/>
                </a:solidFill>
              </a:rPr>
              <a:t>=U</a:t>
            </a:r>
            <a:r>
              <a:rPr lang="en-US" altLang="zh-CN" sz="2800" b="1" baseline="-25000">
                <a:solidFill>
                  <a:srgbClr val="0000FF"/>
                </a:solidFill>
              </a:rPr>
              <a:t>S</a:t>
            </a:r>
            <a:r>
              <a:rPr lang="en-US" altLang="zh-CN" sz="2800" b="1">
                <a:solidFill>
                  <a:srgbClr val="0000FF"/>
                </a:solidFill>
              </a:rPr>
              <a:t>/R</a:t>
            </a:r>
            <a:r>
              <a:rPr lang="en-US" altLang="zh-CN" sz="2800" b="1" baseline="-25000">
                <a:solidFill>
                  <a:srgbClr val="0000FF"/>
                </a:solidFill>
              </a:rPr>
              <a:t>S</a:t>
            </a:r>
            <a:endParaRPr lang="en-US" altLang="zh-CN">
              <a:solidFill>
                <a:srgbClr val="0000FF"/>
              </a:solidFill>
            </a:endParaRPr>
          </a:p>
          <a:p>
            <a:pPr algn="l" eaLnBrk="1" hangingPunct="1">
              <a:spcBef>
                <a:spcPct val="50000"/>
              </a:spcBef>
            </a:pPr>
            <a:r>
              <a:rPr lang="en-US" altLang="zh-CN" sz="2800" b="1">
                <a:solidFill>
                  <a:srgbClr val="FF0000"/>
                </a:solidFill>
              </a:rPr>
              <a:t>u</a:t>
            </a:r>
            <a:r>
              <a:rPr lang="en-US" altLang="zh-CN" sz="2800" b="1" baseline="-25000">
                <a:solidFill>
                  <a:srgbClr val="FF0000"/>
                </a:solidFill>
              </a:rPr>
              <a:t>oc</a:t>
            </a:r>
            <a:r>
              <a:rPr lang="en-US" altLang="zh-CN" sz="2800" b="1">
                <a:solidFill>
                  <a:srgbClr val="0000FF"/>
                </a:solidFill>
              </a:rPr>
              <a:t>=R</a:t>
            </a:r>
            <a:r>
              <a:rPr lang="en-US" altLang="zh-CN" sz="2800" b="1" baseline="-25000">
                <a:solidFill>
                  <a:srgbClr val="0000FF"/>
                </a:solidFill>
              </a:rPr>
              <a:t>S</a:t>
            </a:r>
            <a:r>
              <a:rPr lang="en-US" altLang="zh-CN" sz="2800" b="1">
                <a:solidFill>
                  <a:srgbClr val="0000FF"/>
                </a:solidFill>
              </a:rPr>
              <a:t>I</a:t>
            </a:r>
            <a:r>
              <a:rPr lang="en-US" altLang="zh-CN" sz="2800" b="1" baseline="-25000">
                <a:solidFill>
                  <a:srgbClr val="0000FF"/>
                </a:solidFill>
              </a:rPr>
              <a:t>S</a:t>
            </a:r>
            <a:r>
              <a:rPr lang="en-US" altLang="zh-CN" sz="2800" b="1">
                <a:solidFill>
                  <a:srgbClr val="0000FF"/>
                </a:solidFill>
              </a:rPr>
              <a:t>     </a:t>
            </a:r>
            <a:r>
              <a:rPr lang="en-US" altLang="zh-CN" sz="2800" b="1">
                <a:solidFill>
                  <a:srgbClr val="FF0000"/>
                </a:solidFill>
              </a:rPr>
              <a:t>i</a:t>
            </a:r>
            <a:r>
              <a:rPr lang="en-US" altLang="zh-CN" sz="2800" b="1" baseline="-25000">
                <a:solidFill>
                  <a:srgbClr val="FF0000"/>
                </a:solidFill>
              </a:rPr>
              <a:t>sc</a:t>
            </a:r>
            <a:r>
              <a:rPr lang="en-US" altLang="zh-CN" sz="2800" b="1">
                <a:solidFill>
                  <a:srgbClr val="0000FF"/>
                </a:solidFill>
              </a:rPr>
              <a:t>=I</a:t>
            </a:r>
            <a:r>
              <a:rPr lang="en-US" altLang="zh-CN" sz="2800" b="1" baseline="-25000">
                <a:solidFill>
                  <a:srgbClr val="0000FF"/>
                </a:solidFill>
              </a:rPr>
              <a:t>S</a:t>
            </a:r>
            <a:r>
              <a:rPr lang="en-US" altLang="zh-CN" sz="2800" b="1">
                <a:solidFill>
                  <a:srgbClr val="0000FF"/>
                </a:solidFill>
              </a:rPr>
              <a:t> </a:t>
            </a:r>
            <a:endParaRPr lang="en-US" altLang="zh-CN">
              <a:solidFill>
                <a:srgbClr val="0000FF"/>
              </a:solidFill>
            </a:endParaRPr>
          </a:p>
        </p:txBody>
      </p:sp>
      <p:sp>
        <p:nvSpPr>
          <p:cNvPr id="62" name="圆角矩形标注 61"/>
          <p:cNvSpPr/>
          <p:nvPr/>
        </p:nvSpPr>
        <p:spPr bwMode="auto">
          <a:xfrm>
            <a:off x="2163112" y="3286124"/>
            <a:ext cx="3785325" cy="1071570"/>
          </a:xfrm>
          <a:prstGeom prst="wedgeRoundRectCallout">
            <a:avLst>
              <a:gd name="adj1" fmla="val -38007"/>
              <a:gd name="adj2" fmla="val -78269"/>
              <a:gd name="adj3" fmla="val 16667"/>
            </a:avLst>
          </a:prstGeom>
          <a:blipFill>
            <a:blip r:embed="rId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spcBef>
                <a:spcPts val="0"/>
              </a:spcBef>
              <a:spcAft>
                <a:spcPts val="0"/>
              </a:spcAft>
              <a:defRPr/>
            </a:pPr>
            <a:r>
              <a:rPr lang="zh-CN" altLang="en-US" sz="2000" b="1" dirty="0">
                <a:latin typeface="方正姚体" panose="02010601030101010101" charset="-122"/>
                <a:ea typeface="方正姚体" panose="02010601030101010101" charset="-122"/>
              </a:rPr>
              <a:t>      把</a:t>
            </a:r>
            <a:r>
              <a:rPr lang="en-US" altLang="zh-CN" sz="2000" b="1" dirty="0">
                <a:ea typeface="楷体_GB2312" pitchFamily="49" charset="-122"/>
              </a:rPr>
              <a:t>A</a:t>
            </a:r>
            <a:r>
              <a:rPr lang="zh-CN" altLang="en-US" sz="2000" b="1" dirty="0">
                <a:ea typeface="楷体_GB2312" pitchFamily="49" charset="-122"/>
              </a:rPr>
              <a:t>、</a:t>
            </a:r>
            <a:r>
              <a:rPr lang="en-US" altLang="zh-CN" sz="2000" b="1" dirty="0">
                <a:ea typeface="楷体_GB2312" pitchFamily="49" charset="-122"/>
              </a:rPr>
              <a:t>B </a:t>
            </a:r>
            <a:r>
              <a:rPr lang="zh-CN" altLang="en-US" sz="2000" b="1" dirty="0">
                <a:latin typeface="方正姚体" panose="02010601030101010101" charset="-122"/>
                <a:ea typeface="方正姚体" panose="02010601030101010101" charset="-122"/>
              </a:rPr>
              <a:t>端的外电路移走</a:t>
            </a:r>
            <a:r>
              <a:rPr lang="zh-CN" altLang="en-US" sz="2000" b="1" dirty="0">
                <a:latin typeface="楷体_GB2312" pitchFamily="49" charset="-122"/>
                <a:ea typeface="楷体_GB2312" pitchFamily="49" charset="-122"/>
              </a:rPr>
              <a:t>，</a:t>
            </a:r>
            <a:r>
              <a:rPr lang="zh-CN" altLang="en-US" sz="2000" b="1" dirty="0">
                <a:latin typeface="方正姚体" panose="02010601030101010101" charset="-122"/>
                <a:ea typeface="方正姚体" panose="02010601030101010101" charset="-122"/>
              </a:rPr>
              <a:t>即</a:t>
            </a:r>
            <a:r>
              <a:rPr lang="zh-CN" altLang="en-US" sz="2000" b="1" dirty="0">
                <a:latin typeface="楷体_GB2312" pitchFamily="49" charset="-122"/>
                <a:ea typeface="楷体_GB2312" pitchFamily="49" charset="-122"/>
              </a:rPr>
              <a:t>，</a:t>
            </a:r>
            <a:r>
              <a:rPr lang="en-US" altLang="zh-CN" sz="2000" b="1" dirty="0">
                <a:ea typeface="楷体_GB2312" pitchFamily="49" charset="-122"/>
              </a:rPr>
              <a:t>A</a:t>
            </a:r>
            <a:r>
              <a:rPr lang="zh-CN" altLang="en-US" sz="2000" b="1" dirty="0">
                <a:ea typeface="楷体_GB2312" pitchFamily="49" charset="-122"/>
              </a:rPr>
              <a:t>、</a:t>
            </a:r>
            <a:r>
              <a:rPr lang="en-US" altLang="zh-CN" sz="2000" b="1" dirty="0">
                <a:ea typeface="楷体_GB2312" pitchFamily="49" charset="-122"/>
              </a:rPr>
              <a:t>B </a:t>
            </a:r>
            <a:r>
              <a:rPr lang="zh-CN" altLang="en-US" sz="2000" b="1" dirty="0">
                <a:latin typeface="方正姚体" panose="02010601030101010101" charset="-122"/>
                <a:ea typeface="方正姚体" panose="02010601030101010101" charset="-122"/>
              </a:rPr>
              <a:t>端口断开，此时，</a:t>
            </a:r>
            <a:r>
              <a:rPr lang="zh-CN" altLang="en-US" sz="2000" b="1" dirty="0">
                <a:ea typeface="楷体_GB2312" pitchFamily="49" charset="-122"/>
              </a:rPr>
              <a:t> </a:t>
            </a:r>
            <a:r>
              <a:rPr lang="zh-CN" altLang="en-US" sz="2000" b="1" dirty="0">
                <a:latin typeface="方正姚体" panose="02010601030101010101" charset="-122"/>
                <a:ea typeface="方正姚体" panose="02010601030101010101" charset="-122"/>
              </a:rPr>
              <a:t>端口电流 </a:t>
            </a:r>
            <a:r>
              <a:rPr lang="en-US" altLang="zh-CN" sz="2000" b="1" dirty="0" err="1">
                <a:ea typeface="楷体_GB2312" pitchFamily="49" charset="-122"/>
              </a:rPr>
              <a:t>i</a:t>
            </a:r>
            <a:r>
              <a:rPr lang="en-US" altLang="zh-CN" sz="2000" b="1" dirty="0">
                <a:ea typeface="楷体_GB2312" pitchFamily="49" charset="-122"/>
              </a:rPr>
              <a:t>=0.</a:t>
            </a:r>
            <a:endParaRPr lang="zh-CN" altLang="en-US" sz="2000" b="1" dirty="0">
              <a:latin typeface="方正姚体" panose="02010601030101010101" charset="-122"/>
              <a:ea typeface="方正姚体" panose="02010601030101010101" charset="-122"/>
            </a:endParaRPr>
          </a:p>
        </p:txBody>
      </p:sp>
      <p:sp>
        <p:nvSpPr>
          <p:cNvPr id="63" name="椭圆 41"/>
          <p:cNvSpPr>
            <a:spLocks noChangeArrowheads="1"/>
          </p:cNvSpPr>
          <p:nvPr/>
        </p:nvSpPr>
        <p:spPr bwMode="auto">
          <a:xfrm>
            <a:off x="2201863" y="2568575"/>
            <a:ext cx="714375" cy="500063"/>
          </a:xfrm>
          <a:prstGeom prst="ellipse">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 name="圆角矩形标注 63"/>
          <p:cNvSpPr/>
          <p:nvPr/>
        </p:nvSpPr>
        <p:spPr bwMode="auto">
          <a:xfrm>
            <a:off x="2217782" y="4257681"/>
            <a:ext cx="3963936" cy="1214445"/>
          </a:xfrm>
          <a:prstGeom prst="wedgeRoundRectCallout">
            <a:avLst>
              <a:gd name="adj1" fmla="val -38007"/>
              <a:gd name="adj2" fmla="val -78269"/>
              <a:gd name="adj3" fmla="val 16667"/>
            </a:avLst>
          </a:prstGeom>
          <a:blipFill>
            <a:blip r:embed="rId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spcBef>
                <a:spcPts val="0"/>
              </a:spcBef>
              <a:spcAft>
                <a:spcPts val="0"/>
              </a:spcAft>
              <a:defRPr/>
            </a:pPr>
            <a:r>
              <a:rPr lang="zh-CN" altLang="en-US" sz="2000" b="1" dirty="0">
                <a:latin typeface="方正姚体" panose="02010601030101010101" charset="-122"/>
                <a:ea typeface="方正姚体" panose="02010601030101010101" charset="-122"/>
              </a:rPr>
              <a:t>      把</a:t>
            </a:r>
            <a:r>
              <a:rPr lang="en-US" altLang="zh-CN" sz="2000" b="1" dirty="0">
                <a:ea typeface="楷体_GB2312" pitchFamily="49" charset="-122"/>
              </a:rPr>
              <a:t>A</a:t>
            </a:r>
            <a:r>
              <a:rPr lang="zh-CN" altLang="en-US" sz="2000" b="1" dirty="0">
                <a:ea typeface="楷体_GB2312" pitchFamily="49" charset="-122"/>
              </a:rPr>
              <a:t>、</a:t>
            </a:r>
            <a:r>
              <a:rPr lang="en-US" altLang="zh-CN" sz="2000" b="1" dirty="0">
                <a:ea typeface="楷体_GB2312" pitchFamily="49" charset="-122"/>
              </a:rPr>
              <a:t>B </a:t>
            </a:r>
            <a:r>
              <a:rPr lang="zh-CN" altLang="en-US" sz="2000" b="1" dirty="0">
                <a:latin typeface="方正姚体" panose="02010601030101010101" charset="-122"/>
                <a:ea typeface="方正姚体" panose="02010601030101010101" charset="-122"/>
              </a:rPr>
              <a:t>端的外电路用一根导线代替</a:t>
            </a:r>
            <a:r>
              <a:rPr lang="zh-CN" altLang="en-US" sz="2000" b="1" dirty="0">
                <a:latin typeface="楷体_GB2312" pitchFamily="49" charset="-122"/>
                <a:ea typeface="楷体_GB2312" pitchFamily="49" charset="-122"/>
              </a:rPr>
              <a:t>，</a:t>
            </a:r>
            <a:r>
              <a:rPr lang="zh-CN" altLang="en-US" sz="2000" b="1" dirty="0">
                <a:latin typeface="方正姚体" panose="02010601030101010101" charset="-122"/>
                <a:ea typeface="方正姚体" panose="02010601030101010101" charset="-122"/>
              </a:rPr>
              <a:t>即</a:t>
            </a:r>
            <a:r>
              <a:rPr lang="zh-CN" altLang="en-US" sz="2000" b="1" dirty="0">
                <a:latin typeface="楷体_GB2312" pitchFamily="49" charset="-122"/>
                <a:ea typeface="楷体_GB2312" pitchFamily="49" charset="-122"/>
              </a:rPr>
              <a:t>，</a:t>
            </a:r>
            <a:r>
              <a:rPr lang="en-US" altLang="zh-CN" sz="2000" b="1" dirty="0">
                <a:ea typeface="楷体_GB2312" pitchFamily="49" charset="-122"/>
              </a:rPr>
              <a:t>A</a:t>
            </a:r>
            <a:r>
              <a:rPr lang="zh-CN" altLang="en-US" sz="2000" b="1" dirty="0">
                <a:ea typeface="楷体_GB2312" pitchFamily="49" charset="-122"/>
              </a:rPr>
              <a:t>、</a:t>
            </a:r>
            <a:r>
              <a:rPr lang="en-US" altLang="zh-CN" sz="2000" b="1" dirty="0">
                <a:ea typeface="楷体_GB2312" pitchFamily="49" charset="-122"/>
              </a:rPr>
              <a:t>B </a:t>
            </a:r>
            <a:r>
              <a:rPr lang="zh-CN" altLang="en-US" sz="2000" b="1" dirty="0">
                <a:latin typeface="方正姚体" panose="02010601030101010101" charset="-122"/>
                <a:ea typeface="方正姚体" panose="02010601030101010101" charset="-122"/>
              </a:rPr>
              <a:t>端口短路，此时，</a:t>
            </a:r>
            <a:r>
              <a:rPr lang="zh-CN" altLang="en-US" sz="2000" b="1" dirty="0">
                <a:ea typeface="楷体_GB2312" pitchFamily="49" charset="-122"/>
              </a:rPr>
              <a:t> </a:t>
            </a:r>
            <a:r>
              <a:rPr lang="zh-CN" altLang="en-US" sz="2000" b="1" dirty="0">
                <a:latin typeface="方正姚体" panose="02010601030101010101" charset="-122"/>
                <a:ea typeface="方正姚体" panose="02010601030101010101" charset="-122"/>
              </a:rPr>
              <a:t>端口电压 </a:t>
            </a:r>
            <a:r>
              <a:rPr lang="en-US" altLang="zh-CN" sz="2000" b="1" dirty="0">
                <a:ea typeface="楷体_GB2312" pitchFamily="49" charset="-122"/>
              </a:rPr>
              <a:t>u=0.</a:t>
            </a:r>
            <a:endParaRPr lang="zh-CN" altLang="en-US" sz="2000" b="1" dirty="0">
              <a:latin typeface="方正姚体" panose="02010601030101010101" charset="-122"/>
              <a:ea typeface="方正姚体" panose="02010601030101010101" charset="-122"/>
            </a:endParaRPr>
          </a:p>
        </p:txBody>
      </p:sp>
      <p:sp>
        <p:nvSpPr>
          <p:cNvPr id="65" name="椭圆 41"/>
          <p:cNvSpPr>
            <a:spLocks noChangeArrowheads="1"/>
          </p:cNvSpPr>
          <p:nvPr/>
        </p:nvSpPr>
        <p:spPr bwMode="auto">
          <a:xfrm>
            <a:off x="2201863" y="3429000"/>
            <a:ext cx="714375" cy="500063"/>
          </a:xfrm>
          <a:prstGeom prst="ellipse">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51" name="Rectangle 31"/>
          <p:cNvSpPr>
            <a:spLocks noChangeArrowheads="1"/>
          </p:cNvSpPr>
          <p:nvPr/>
        </p:nvSpPr>
        <p:spPr bwMode="auto">
          <a:xfrm>
            <a:off x="900113" y="4924425"/>
            <a:ext cx="950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FF"/>
                </a:solidFill>
                <a:latin typeface="楷体_GB2312" pitchFamily="49" charset="-122"/>
                <a:ea typeface="楷体_GB2312" pitchFamily="49" charset="-122"/>
              </a:rPr>
              <a:t>图</a:t>
            </a:r>
            <a:r>
              <a:rPr lang="en-US" altLang="zh-CN" b="1">
                <a:solidFill>
                  <a:srgbClr val="0000FF"/>
                </a:solidFill>
                <a:latin typeface="楷体_GB2312" pitchFamily="49" charset="-122"/>
                <a:ea typeface="楷体_GB2312" pitchFamily="49" charset="-122"/>
              </a:rPr>
              <a:t>a</a:t>
            </a:r>
            <a:r>
              <a:rPr lang="zh-CN" altLang="en-US" b="1">
                <a:solidFill>
                  <a:srgbClr val="0000FF"/>
                </a:solidFill>
                <a:latin typeface="楷体_GB2312" pitchFamily="49" charset="-122"/>
                <a:ea typeface="楷体_GB2312" pitchFamily="49" charset="-122"/>
              </a:rPr>
              <a:t>：</a:t>
            </a:r>
            <a:endParaRPr lang="zh-CN" altLang="en-US" b="1">
              <a:solidFill>
                <a:srgbClr val="0000FF"/>
              </a:solidFill>
              <a:latin typeface="楷体_GB2312" pitchFamily="49" charset="-122"/>
              <a:ea typeface="楷体_GB2312" pitchFamily="49" charset="-122"/>
            </a:endParaRPr>
          </a:p>
        </p:txBody>
      </p:sp>
      <p:sp>
        <p:nvSpPr>
          <p:cNvPr id="5152" name="Rectangle 32"/>
          <p:cNvSpPr>
            <a:spLocks noChangeArrowheads="1"/>
          </p:cNvSpPr>
          <p:nvPr/>
        </p:nvSpPr>
        <p:spPr bwMode="auto">
          <a:xfrm>
            <a:off x="906463" y="5576888"/>
            <a:ext cx="950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FF"/>
                </a:solidFill>
                <a:latin typeface="楷体_GB2312" pitchFamily="49" charset="-122"/>
                <a:ea typeface="楷体_GB2312" pitchFamily="49" charset="-122"/>
              </a:rPr>
              <a:t>图</a:t>
            </a:r>
            <a:r>
              <a:rPr lang="en-US" altLang="zh-CN" b="1">
                <a:solidFill>
                  <a:srgbClr val="0000FF"/>
                </a:solidFill>
                <a:latin typeface="楷体_GB2312" pitchFamily="49" charset="-122"/>
                <a:ea typeface="楷体_GB2312" pitchFamily="49" charset="-122"/>
              </a:rPr>
              <a:t>b</a:t>
            </a:r>
            <a:r>
              <a:rPr lang="zh-CN" altLang="en-US" b="1">
                <a:solidFill>
                  <a:srgbClr val="0000FF"/>
                </a:solidFill>
                <a:latin typeface="楷体_GB2312" pitchFamily="49" charset="-122"/>
                <a:ea typeface="楷体_GB2312" pitchFamily="49" charset="-122"/>
              </a:rPr>
              <a:t>：</a:t>
            </a:r>
            <a:endParaRPr lang="zh-CN" altLang="en-US" b="1">
              <a:solidFill>
                <a:srgbClr val="0000FF"/>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
                                            <p:txEl>
                                              <p:pRg st="1" end="1"/>
                                            </p:txEl>
                                          </p:spTgt>
                                        </p:tgtEl>
                                        <p:attrNameLst>
                                          <p:attrName>style.visibility</p:attrName>
                                        </p:attrNameLst>
                                      </p:cBhvr>
                                      <p:to>
                                        <p:strVal val="visible"/>
                                      </p:to>
                                    </p:set>
                                    <p:animEffect transition="in" filter="blinds(horizontal)">
                                      <p:cBhvr>
                                        <p:cTn id="7" dur="500"/>
                                        <p:tgtEl>
                                          <p:spTgt spid="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slide(fromRight)">
                                      <p:cBhvr>
                                        <p:cTn id="12" dur="500"/>
                                        <p:tgtEl>
                                          <p:spTgt spid="29"/>
                                        </p:tgtEl>
                                      </p:cBhvr>
                                    </p:animEffect>
                                  </p:childTnLst>
                                </p:cTn>
                              </p:par>
                              <p:par>
                                <p:cTn id="13" presetID="1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Righ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8">
                                            <p:txEl>
                                              <p:pRg st="0" end="0"/>
                                            </p:txEl>
                                          </p:spTgt>
                                        </p:tgtEl>
                                        <p:attrNameLst>
                                          <p:attrName>style.visibility</p:attrName>
                                        </p:attrNameLst>
                                      </p:cBhvr>
                                      <p:to>
                                        <p:strVal val="visible"/>
                                      </p:to>
                                    </p:set>
                                    <p:animEffect transition="in" filter="wipe(left)">
                                      <p:cBhvr>
                                        <p:cTn id="20" dur="500"/>
                                        <p:tgtEl>
                                          <p:spTgt spid="5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wipe(left)">
                                      <p:cBhvr>
                                        <p:cTn id="29"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par>
                                <p:cTn id="30" presetID="22" presetClass="entr" presetSubtype="1" fill="hold" nodeType="withEffect">
                                  <p:stCondLst>
                                    <p:cond delay="100"/>
                                  </p:stCondLst>
                                  <p:childTnLst>
                                    <p:set>
                                      <p:cBhvr>
                                        <p:cTn id="31" dur="1" fill="hold">
                                          <p:stCondLst>
                                            <p:cond delay="0"/>
                                          </p:stCondLst>
                                        </p:cTn>
                                        <p:tgtEl>
                                          <p:spTgt spid="62"/>
                                        </p:tgtEl>
                                        <p:attrNameLst>
                                          <p:attrName>style.visibility</p:attrName>
                                        </p:attrNameLst>
                                      </p:cBhvr>
                                      <p:to>
                                        <p:strVal val="visible"/>
                                      </p:to>
                                    </p:set>
                                    <p:animEffect transition="in" filter="wipe(up)">
                                      <p:cBhvr>
                                        <p:cTn id="32" dur="5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8">
                                            <p:txEl>
                                              <p:pRg st="2" end="2"/>
                                            </p:txEl>
                                          </p:spTgt>
                                        </p:tgtEl>
                                        <p:attrNameLst>
                                          <p:attrName>style.visibility</p:attrName>
                                        </p:attrNameLst>
                                      </p:cBhvr>
                                      <p:to>
                                        <p:strVal val="visible"/>
                                      </p:to>
                                    </p:set>
                                    <p:animEffect transition="in" filter="wipe(left)">
                                      <p:cBhvr>
                                        <p:cTn id="37" dur="500"/>
                                        <p:tgtEl>
                                          <p:spTgt spid="5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8">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left)">
                                      <p:cBhvr>
                                        <p:cTn id="4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par>
                                <p:cTn id="47" presetID="22" presetClass="entr" presetSubtype="1"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up)">
                                      <p:cBhvr>
                                        <p:cTn id="49"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5151"/>
                                        </p:tgtEl>
                                        <p:attrNameLst>
                                          <p:attrName>style.visibility</p:attrName>
                                        </p:attrNameLst>
                                      </p:cBhvr>
                                      <p:to>
                                        <p:strVal val="visible"/>
                                      </p:to>
                                    </p:set>
                                    <p:anim calcmode="lin" valueType="num">
                                      <p:cBhvr>
                                        <p:cTn id="54" dur="500" fill="hold"/>
                                        <p:tgtEl>
                                          <p:spTgt spid="5151"/>
                                        </p:tgtEl>
                                        <p:attrNameLst>
                                          <p:attrName>ppt_w</p:attrName>
                                        </p:attrNameLst>
                                      </p:cBhvr>
                                      <p:tavLst>
                                        <p:tav tm="0">
                                          <p:val>
                                            <p:fltVal val="0"/>
                                          </p:val>
                                        </p:tav>
                                        <p:tav tm="100000">
                                          <p:val>
                                            <p:strVal val="#ppt_w"/>
                                          </p:val>
                                        </p:tav>
                                      </p:tavLst>
                                    </p:anim>
                                    <p:anim calcmode="lin" valueType="num">
                                      <p:cBhvr>
                                        <p:cTn id="55" dur="500" fill="hold"/>
                                        <p:tgtEl>
                                          <p:spTgt spid="5151"/>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9">
                                            <p:txEl>
                                              <p:pRg st="0" end="0"/>
                                            </p:txEl>
                                          </p:spTgt>
                                        </p:tgtEl>
                                        <p:attrNameLst>
                                          <p:attrName>style.visibility</p:attrName>
                                        </p:attrNameLst>
                                      </p:cBhvr>
                                      <p:to>
                                        <p:strVal val="visible"/>
                                      </p:to>
                                    </p:set>
                                    <p:animEffect transition="in" filter="wipe(left)">
                                      <p:cBhvr>
                                        <p:cTn id="60" dur="500"/>
                                        <p:tgtEl>
                                          <p:spTgt spid="59">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5152"/>
                                        </p:tgtEl>
                                        <p:attrNameLst>
                                          <p:attrName>style.visibility</p:attrName>
                                        </p:attrNameLst>
                                      </p:cBhvr>
                                      <p:to>
                                        <p:strVal val="visible"/>
                                      </p:to>
                                    </p:set>
                                    <p:anim calcmode="lin" valueType="num">
                                      <p:cBhvr>
                                        <p:cTn id="65" dur="500" fill="hold"/>
                                        <p:tgtEl>
                                          <p:spTgt spid="5152"/>
                                        </p:tgtEl>
                                        <p:attrNameLst>
                                          <p:attrName>ppt_w</p:attrName>
                                        </p:attrNameLst>
                                      </p:cBhvr>
                                      <p:tavLst>
                                        <p:tav tm="0">
                                          <p:val>
                                            <p:fltVal val="0"/>
                                          </p:val>
                                        </p:tav>
                                        <p:tav tm="100000">
                                          <p:val>
                                            <p:strVal val="#ppt_w"/>
                                          </p:val>
                                        </p:tav>
                                      </p:tavLst>
                                    </p:anim>
                                    <p:anim calcmode="lin" valueType="num">
                                      <p:cBhvr>
                                        <p:cTn id="66" dur="500" fill="hold"/>
                                        <p:tgtEl>
                                          <p:spTgt spid="5152"/>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9">
                                            <p:txEl>
                                              <p:pRg st="1" end="1"/>
                                            </p:txEl>
                                          </p:spTgt>
                                        </p:tgtEl>
                                        <p:attrNameLst>
                                          <p:attrName>style.visibility</p:attrName>
                                        </p:attrNameLst>
                                      </p:cBhvr>
                                      <p:to>
                                        <p:strVal val="visible"/>
                                      </p:to>
                                    </p:set>
                                    <p:animEffect transition="in" filter="wipe(left)">
                                      <p:cBhvr>
                                        <p:cTn id="71" dur="500"/>
                                        <p:tgtEl>
                                          <p:spTgt spid="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utoUpdateAnimBg="0" build="p"/>
      <p:bldP spid="59" grpId="0" autoUpdateAnimBg="0" build="p"/>
      <p:bldP spid="63" grpId="0" animBg="1"/>
      <p:bldP spid="65" grpId="0" animBg="1"/>
      <p:bldP spid="5151" grpId="0"/>
      <p:bldP spid="5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灯片编号占位符 3"/>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3A97DC1-78CF-48CA-A9E3-CEB0C46A5505}" type="slidenum">
              <a:rPr kumimoji="0" lang="en-US" altLang="zh-CN" sz="1400">
                <a:solidFill>
                  <a:schemeClr val="folHlink"/>
                </a:solidFill>
              </a:rPr>
            </a:fld>
            <a:endParaRPr kumimoji="0" lang="en-US" altLang="zh-CN" sz="1400">
              <a:solidFill>
                <a:schemeClr val="folHlink"/>
              </a:solidFill>
            </a:endParaRPr>
          </a:p>
        </p:txBody>
      </p:sp>
      <p:sp>
        <p:nvSpPr>
          <p:cNvPr id="6149" name="灯片编号占位符 5"/>
          <p:cNvSpPr txBox="1"/>
          <p:nvPr/>
        </p:nvSpPr>
        <p:spPr bwMode="auto">
          <a:xfrm>
            <a:off x="6589713" y="6376988"/>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9B17575C-DBA0-4E67-8942-3BC09DB44C67}" type="slidenum">
              <a:rPr kumimoji="0" lang="en-US" altLang="zh-CN" sz="1400">
                <a:solidFill>
                  <a:schemeClr val="folHlink"/>
                </a:solidFill>
              </a:rPr>
            </a:fld>
            <a:endParaRPr kumimoji="0" lang="en-US" altLang="zh-CN" sz="1400">
              <a:solidFill>
                <a:schemeClr val="folHlink"/>
              </a:solidFill>
            </a:endParaRPr>
          </a:p>
        </p:txBody>
      </p:sp>
      <p:graphicFrame>
        <p:nvGraphicFramePr>
          <p:cNvPr id="6" name="Object 2"/>
          <p:cNvGraphicFramePr>
            <a:graphicFrameLocks noChangeAspect="1"/>
          </p:cNvGraphicFramePr>
          <p:nvPr/>
        </p:nvGraphicFramePr>
        <p:xfrm>
          <a:off x="6629400" y="2438400"/>
          <a:ext cx="2057400" cy="2095500"/>
        </p:xfrm>
        <a:graphic>
          <a:graphicData uri="http://schemas.openxmlformats.org/presentationml/2006/ole">
            <mc:AlternateContent xmlns:mc="http://schemas.openxmlformats.org/markup-compatibility/2006">
              <mc:Choice xmlns:v="urn:schemas-microsoft-com:vml" Requires="v">
                <p:oleObj spid="_x0000_s181282" name="位图图像" r:id="rId1" imgW="2171700" imgH="2333625" progId="Paint.Picture">
                  <p:embed/>
                </p:oleObj>
              </mc:Choice>
              <mc:Fallback>
                <p:oleObj name="位图图像" r:id="rId1" imgW="2171700" imgH="2333625"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438400"/>
                        <a:ext cx="2057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Rectangle 3"/>
          <p:cNvSpPr>
            <a:spLocks noGrp="1" noChangeArrowheads="1"/>
          </p:cNvSpPr>
          <p:nvPr>
            <p:ph type="title" idx="4294967295"/>
          </p:nvPr>
        </p:nvSpPr>
        <p:spPr>
          <a:xfrm>
            <a:off x="468313" y="447675"/>
            <a:ext cx="5183187" cy="820738"/>
          </a:xfrm>
        </p:spPr>
        <p:txBody>
          <a:bodyPr/>
          <a:lstStyle/>
          <a:p>
            <a:pPr algn="l" eaLnBrk="1" hangingPunct="1"/>
            <a:r>
              <a:rPr lang="en-US" altLang="zh-CN" sz="2800" b="1" smtClean="0">
                <a:solidFill>
                  <a:srgbClr val="060300"/>
                </a:solidFill>
                <a:latin typeface="宋体" panose="02010600030101010101" pitchFamily="2" charset="-122"/>
              </a:rPr>
              <a:t>2</a:t>
            </a:r>
            <a:r>
              <a:rPr lang="zh-CN" altLang="en-US" sz="2800" b="1" smtClean="0">
                <a:solidFill>
                  <a:srgbClr val="060300"/>
                </a:solidFill>
                <a:latin typeface="宋体" panose="02010600030101010101" pitchFamily="2" charset="-122"/>
              </a:rPr>
              <a:t>、实际电源模型的等效变换</a:t>
            </a:r>
            <a:endParaRPr lang="zh-CN" altLang="en-US" sz="4000" b="1" smtClean="0"/>
          </a:p>
        </p:txBody>
      </p:sp>
      <p:sp>
        <p:nvSpPr>
          <p:cNvPr id="8" name="Text Box 4"/>
          <p:cNvSpPr txBox="1">
            <a:spLocks noChangeArrowheads="1"/>
          </p:cNvSpPr>
          <p:nvPr/>
        </p:nvSpPr>
        <p:spPr bwMode="auto">
          <a:xfrm>
            <a:off x="1600200" y="1844675"/>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b="1">
                <a:solidFill>
                  <a:srgbClr val="003300"/>
                </a:solidFill>
                <a:ea typeface="楷体_GB2312" pitchFamily="49" charset="-122"/>
              </a:rPr>
              <a:t>等效条件：保持端口伏安关系相同。</a:t>
            </a:r>
            <a:endParaRPr lang="zh-CN" altLang="en-US" b="1">
              <a:solidFill>
                <a:srgbClr val="003300"/>
              </a:solidFill>
              <a:ea typeface="楷体_GB2312" pitchFamily="49" charset="-122"/>
            </a:endParaRPr>
          </a:p>
        </p:txBody>
      </p:sp>
      <p:sp>
        <p:nvSpPr>
          <p:cNvPr id="9" name="Text Box 5"/>
          <p:cNvSpPr txBox="1">
            <a:spLocks noChangeArrowheads="1"/>
          </p:cNvSpPr>
          <p:nvPr/>
        </p:nvSpPr>
        <p:spPr bwMode="auto">
          <a:xfrm>
            <a:off x="1835150" y="5143500"/>
            <a:ext cx="5943600" cy="457200"/>
          </a:xfrm>
          <a:prstGeom prst="rect">
            <a:avLst/>
          </a:prstGeom>
          <a:noFill/>
          <a:ln w="25400">
            <a:noFill/>
            <a:miter lim="800000"/>
          </a:ln>
        </p:spPr>
        <p:txBody>
          <a:bodyPr>
            <a:spAutoFit/>
          </a:bodyPr>
          <a:lstStyle/>
          <a:p>
            <a:pPr algn="l" eaLnBrk="0" hangingPunct="0">
              <a:defRPr/>
            </a:pPr>
            <a:r>
              <a:rPr lang="en-US" altLang="zh-CN" b="1" dirty="0">
                <a:solidFill>
                  <a:srgbClr val="FF0000"/>
                </a:solidFill>
              </a:rPr>
              <a:t>  </a:t>
            </a:r>
            <a:r>
              <a:rPr lang="zh-CN" altLang="en-US" b="1" dirty="0">
                <a:solidFill>
                  <a:srgbClr val="FF0000"/>
                </a:solidFill>
                <a:latin typeface="楷体_GB2312" pitchFamily="49" charset="-122"/>
                <a:ea typeface="楷体_GB2312" pitchFamily="49" charset="-122"/>
              </a:rPr>
              <a:t>等效变换关系： </a:t>
            </a:r>
            <a:r>
              <a:rPr lang="en-US" altLang="zh-CN" b="1" dirty="0"/>
              <a:t>U</a:t>
            </a:r>
            <a:r>
              <a:rPr lang="en-US" altLang="zh-CN" b="1" baseline="-25000" dirty="0"/>
              <a:t>s </a:t>
            </a:r>
            <a:r>
              <a:rPr lang="en-US" altLang="zh-CN" b="1" dirty="0"/>
              <a:t>= I</a:t>
            </a:r>
            <a:r>
              <a:rPr lang="en-US" altLang="zh-CN" b="1" baseline="-25000" dirty="0"/>
              <a:t>s </a:t>
            </a:r>
            <a:r>
              <a:rPr lang="en-US" altLang="zh-CN" b="1" dirty="0"/>
              <a:t>R</a:t>
            </a:r>
            <a:r>
              <a:rPr lang="en-US" altLang="zh-CN" b="1" baseline="-25000" dirty="0"/>
              <a:t>s</a:t>
            </a:r>
            <a:r>
              <a:rPr lang="en-US" altLang="zh-CN" b="1" baseline="30000" dirty="0">
                <a:latin typeface="+mn-lt"/>
              </a:rPr>
              <a:t>’</a:t>
            </a:r>
            <a:r>
              <a:rPr lang="en-US" altLang="zh-CN" b="1" baseline="-25000" dirty="0">
                <a:latin typeface="+mn-lt"/>
              </a:rPr>
              <a:t>          </a:t>
            </a:r>
            <a:r>
              <a:rPr lang="en-US" altLang="zh-CN" b="1" dirty="0">
                <a:latin typeface="+mn-lt"/>
                <a:ea typeface="楷体_GB2312" pitchFamily="49" charset="-122"/>
              </a:rPr>
              <a:t>R</a:t>
            </a:r>
            <a:r>
              <a:rPr lang="en-US" altLang="zh-CN" b="1" baseline="-25000" dirty="0">
                <a:latin typeface="+mn-lt"/>
                <a:ea typeface="楷体_GB2312" pitchFamily="49" charset="-122"/>
              </a:rPr>
              <a:t>s</a:t>
            </a:r>
            <a:r>
              <a:rPr lang="en-US" altLang="zh-CN" b="1" dirty="0">
                <a:latin typeface="楷体_GB2312" pitchFamily="49" charset="-122"/>
                <a:ea typeface="楷体_GB2312" pitchFamily="49" charset="-122"/>
              </a:rPr>
              <a:t>= </a:t>
            </a:r>
            <a:r>
              <a:rPr lang="en-US" altLang="zh-CN" b="1" dirty="0"/>
              <a:t>R</a:t>
            </a:r>
            <a:r>
              <a:rPr lang="en-US" altLang="zh-CN" b="1" baseline="-25000" dirty="0"/>
              <a:t>s</a:t>
            </a:r>
            <a:r>
              <a:rPr lang="en-US" altLang="zh-CN" b="1" baseline="30000" dirty="0"/>
              <a:t>’</a:t>
            </a:r>
            <a:r>
              <a:rPr lang="en-US" altLang="zh-CN" b="1" dirty="0"/>
              <a:t> </a:t>
            </a:r>
            <a:endParaRPr lang="en-US" altLang="zh-CN" b="1" dirty="0"/>
          </a:p>
        </p:txBody>
      </p:sp>
      <p:sp>
        <p:nvSpPr>
          <p:cNvPr id="10" name="Text Box 6"/>
          <p:cNvSpPr txBox="1">
            <a:spLocks noChangeArrowheads="1"/>
          </p:cNvSpPr>
          <p:nvPr/>
        </p:nvSpPr>
        <p:spPr bwMode="auto">
          <a:xfrm>
            <a:off x="7543800" y="4572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(2)</a:t>
            </a:r>
            <a:endParaRPr lang="en-US" altLang="zh-CN"/>
          </a:p>
        </p:txBody>
      </p:sp>
      <p:sp>
        <p:nvSpPr>
          <p:cNvPr id="11" name="Text Box 7"/>
          <p:cNvSpPr txBox="1">
            <a:spLocks noChangeArrowheads="1"/>
          </p:cNvSpPr>
          <p:nvPr/>
        </p:nvSpPr>
        <p:spPr bwMode="auto">
          <a:xfrm>
            <a:off x="6415088" y="30686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b="1">
                <a:solidFill>
                  <a:srgbClr val="003300"/>
                </a:solidFill>
              </a:rPr>
              <a:t>I</a:t>
            </a:r>
            <a:r>
              <a:rPr lang="en-US" altLang="zh-CN" b="1" baseline="-25000">
                <a:solidFill>
                  <a:srgbClr val="003300"/>
                </a:solidFill>
              </a:rPr>
              <a:t>s</a:t>
            </a:r>
            <a:endParaRPr lang="en-US" altLang="zh-CN"/>
          </a:p>
        </p:txBody>
      </p:sp>
      <p:graphicFrame>
        <p:nvGraphicFramePr>
          <p:cNvPr id="12" name="Object 8"/>
          <p:cNvGraphicFramePr>
            <a:graphicFrameLocks noChangeAspect="1"/>
          </p:cNvGraphicFramePr>
          <p:nvPr/>
        </p:nvGraphicFramePr>
        <p:xfrm>
          <a:off x="1187450" y="2420938"/>
          <a:ext cx="1295400" cy="2133600"/>
        </p:xfrm>
        <a:graphic>
          <a:graphicData uri="http://schemas.openxmlformats.org/presentationml/2006/ole">
            <mc:AlternateContent xmlns:mc="http://schemas.openxmlformats.org/markup-compatibility/2006">
              <mc:Choice xmlns:v="urn:schemas-microsoft-com:vml" Requires="v">
                <p:oleObj spid="_x0000_s181283" name="位图图像" r:id="rId3" imgW="1514475" imgH="2305050" progId="Paint.Picture">
                  <p:embed/>
                </p:oleObj>
              </mc:Choice>
              <mc:Fallback>
                <p:oleObj name="位图图像" r:id="rId3" imgW="1514475" imgH="2305050"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420938"/>
                        <a:ext cx="129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9"/>
          <p:cNvSpPr txBox="1">
            <a:spLocks noChangeArrowheads="1"/>
          </p:cNvSpPr>
          <p:nvPr/>
        </p:nvSpPr>
        <p:spPr bwMode="auto">
          <a:xfrm>
            <a:off x="938213" y="28527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rPr>
              <a:t>R</a:t>
            </a:r>
            <a:r>
              <a:rPr lang="en-US" altLang="zh-CN" b="1" baseline="-25000">
                <a:solidFill>
                  <a:srgbClr val="003300"/>
                </a:solidFill>
              </a:rPr>
              <a:t>s</a:t>
            </a:r>
            <a:endParaRPr lang="en-US" altLang="zh-CN"/>
          </a:p>
        </p:txBody>
      </p:sp>
      <p:sp>
        <p:nvSpPr>
          <p:cNvPr id="14" name="Text Box 10"/>
          <p:cNvSpPr txBox="1">
            <a:spLocks noChangeArrowheads="1"/>
          </p:cNvSpPr>
          <p:nvPr/>
        </p:nvSpPr>
        <p:spPr bwMode="auto">
          <a:xfrm>
            <a:off x="827088" y="37893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rPr>
              <a:t>U</a:t>
            </a:r>
            <a:r>
              <a:rPr lang="en-US" altLang="zh-CN" b="1" baseline="-25000">
                <a:solidFill>
                  <a:srgbClr val="003300"/>
                </a:solidFill>
              </a:rPr>
              <a:t>s</a:t>
            </a:r>
            <a:endParaRPr lang="en-US" altLang="zh-CN"/>
          </a:p>
        </p:txBody>
      </p:sp>
      <p:sp>
        <p:nvSpPr>
          <p:cNvPr id="15" name="Text Box 11"/>
          <p:cNvSpPr txBox="1">
            <a:spLocks noChangeArrowheads="1"/>
          </p:cNvSpPr>
          <p:nvPr/>
        </p:nvSpPr>
        <p:spPr bwMode="auto">
          <a:xfrm>
            <a:off x="7312025" y="29972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rPr>
              <a:t>R</a:t>
            </a:r>
            <a:r>
              <a:rPr lang="en-US" altLang="zh-CN" b="1" baseline="-25000">
                <a:solidFill>
                  <a:srgbClr val="003300"/>
                </a:solidFill>
              </a:rPr>
              <a:t>s</a:t>
            </a:r>
            <a:r>
              <a:rPr lang="en-US" altLang="zh-CN" b="1" baseline="30000">
                <a:solidFill>
                  <a:srgbClr val="003300"/>
                </a:solidFill>
              </a:rPr>
              <a:t>’</a:t>
            </a:r>
            <a:endParaRPr lang="en-US" altLang="zh-CN"/>
          </a:p>
        </p:txBody>
      </p:sp>
      <p:sp>
        <p:nvSpPr>
          <p:cNvPr id="16" name="Text Box 12"/>
          <p:cNvSpPr txBox="1">
            <a:spLocks noChangeArrowheads="1"/>
          </p:cNvSpPr>
          <p:nvPr/>
        </p:nvSpPr>
        <p:spPr bwMode="auto">
          <a:xfrm>
            <a:off x="2916238" y="2636838"/>
            <a:ext cx="2667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b="1">
                <a:solidFill>
                  <a:srgbClr val="660033"/>
                </a:solidFill>
              </a:rPr>
              <a:t>   </a:t>
            </a:r>
            <a:r>
              <a:rPr lang="zh-CN" altLang="en-US" b="1"/>
              <a:t>图</a:t>
            </a:r>
            <a:r>
              <a:rPr lang="en-US" altLang="zh-CN" b="1"/>
              <a:t>(1)</a:t>
            </a:r>
            <a:r>
              <a:rPr lang="zh-CN" altLang="en-US" b="1"/>
              <a:t>伏安关系</a:t>
            </a:r>
            <a:r>
              <a:rPr lang="en-US" altLang="zh-CN" b="1"/>
              <a:t>:</a:t>
            </a:r>
            <a:endParaRPr lang="en-US" altLang="zh-CN" b="1" baseline="-25000"/>
          </a:p>
          <a:p>
            <a:pPr algn="l"/>
            <a:r>
              <a:rPr lang="en-US" altLang="zh-CN" b="1">
                <a:solidFill>
                  <a:srgbClr val="660033"/>
                </a:solidFill>
                <a:latin typeface="楷体_GB2312" pitchFamily="49" charset="-122"/>
                <a:ea typeface="楷体_GB2312" pitchFamily="49" charset="-122"/>
              </a:rPr>
              <a:t>     </a:t>
            </a:r>
            <a:r>
              <a:rPr lang="en-US" altLang="zh-CN" b="1">
                <a:solidFill>
                  <a:srgbClr val="0000FF"/>
                </a:solidFill>
              </a:rPr>
              <a:t>u</a:t>
            </a:r>
            <a:r>
              <a:rPr lang="en-US" altLang="zh-CN" b="1" baseline="-25000">
                <a:solidFill>
                  <a:srgbClr val="660033"/>
                </a:solidFill>
              </a:rPr>
              <a:t> </a:t>
            </a:r>
            <a:r>
              <a:rPr lang="en-US" altLang="zh-CN" b="1">
                <a:solidFill>
                  <a:srgbClr val="660033"/>
                </a:solidFill>
              </a:rPr>
              <a:t>= </a:t>
            </a:r>
            <a:r>
              <a:rPr lang="en-US" altLang="zh-CN" b="1"/>
              <a:t>U</a:t>
            </a:r>
            <a:r>
              <a:rPr lang="en-US" altLang="zh-CN" b="1" baseline="-25000"/>
              <a:t>s</a:t>
            </a:r>
            <a:r>
              <a:rPr lang="en-US" altLang="zh-CN" b="1" baseline="-25000">
                <a:solidFill>
                  <a:srgbClr val="C00000"/>
                </a:solidFill>
              </a:rPr>
              <a:t> </a:t>
            </a:r>
            <a:r>
              <a:rPr lang="en-US" altLang="zh-CN" b="1">
                <a:solidFill>
                  <a:srgbClr val="660033"/>
                </a:solidFill>
              </a:rPr>
              <a:t>- </a:t>
            </a:r>
            <a:r>
              <a:rPr lang="en-US" altLang="zh-CN" b="1">
                <a:solidFill>
                  <a:srgbClr val="0000FF"/>
                </a:solidFill>
              </a:rPr>
              <a:t>i</a:t>
            </a:r>
            <a:r>
              <a:rPr lang="en-US" altLang="zh-CN" b="1"/>
              <a:t>R</a:t>
            </a:r>
            <a:r>
              <a:rPr lang="en-US" altLang="zh-CN" b="1" baseline="-25000"/>
              <a:t>s</a:t>
            </a:r>
            <a:endParaRPr lang="en-US" altLang="zh-CN" b="1"/>
          </a:p>
        </p:txBody>
      </p:sp>
      <p:sp>
        <p:nvSpPr>
          <p:cNvPr id="17" name="Text Box 13"/>
          <p:cNvSpPr txBox="1">
            <a:spLocks noChangeArrowheads="1"/>
          </p:cNvSpPr>
          <p:nvPr/>
        </p:nvSpPr>
        <p:spPr bwMode="auto">
          <a:xfrm>
            <a:off x="2895600" y="3800475"/>
            <a:ext cx="3048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b="1">
                <a:solidFill>
                  <a:srgbClr val="660033"/>
                </a:solidFill>
              </a:rPr>
              <a:t>   </a:t>
            </a:r>
            <a:r>
              <a:rPr lang="zh-CN" altLang="en-US" b="1"/>
              <a:t>图</a:t>
            </a:r>
            <a:r>
              <a:rPr lang="en-US" altLang="zh-CN" b="1"/>
              <a:t>(2)</a:t>
            </a:r>
            <a:r>
              <a:rPr lang="zh-CN" altLang="en-US" b="1"/>
              <a:t>伏安关系</a:t>
            </a:r>
            <a:r>
              <a:rPr lang="en-US" altLang="zh-CN" b="1"/>
              <a:t>:</a:t>
            </a:r>
            <a:endParaRPr lang="en-US" altLang="zh-CN" b="1"/>
          </a:p>
          <a:p>
            <a:pPr algn="l"/>
            <a:r>
              <a:rPr lang="en-US" altLang="zh-CN" b="1">
                <a:solidFill>
                  <a:srgbClr val="003300"/>
                </a:solidFill>
                <a:latin typeface="楷体_GB2312" pitchFamily="49" charset="-122"/>
                <a:ea typeface="楷体_GB2312" pitchFamily="49" charset="-122"/>
              </a:rPr>
              <a:t>     </a:t>
            </a:r>
            <a:r>
              <a:rPr lang="en-US" altLang="zh-CN" b="1">
                <a:solidFill>
                  <a:srgbClr val="0000FF"/>
                </a:solidFill>
              </a:rPr>
              <a:t>u</a:t>
            </a:r>
            <a:r>
              <a:rPr lang="en-US" altLang="zh-CN" b="1" baseline="-25000">
                <a:solidFill>
                  <a:srgbClr val="003300"/>
                </a:solidFill>
              </a:rPr>
              <a:t> </a:t>
            </a:r>
            <a:r>
              <a:rPr lang="en-US" altLang="zh-CN" b="1">
                <a:solidFill>
                  <a:srgbClr val="003300"/>
                </a:solidFill>
              </a:rPr>
              <a:t>= (I</a:t>
            </a:r>
            <a:r>
              <a:rPr lang="en-US" altLang="zh-CN" b="1" baseline="-25000">
                <a:solidFill>
                  <a:srgbClr val="003300"/>
                </a:solidFill>
              </a:rPr>
              <a:t>s </a:t>
            </a:r>
            <a:r>
              <a:rPr lang="en-US" altLang="zh-CN" b="1">
                <a:solidFill>
                  <a:srgbClr val="003300"/>
                </a:solidFill>
              </a:rPr>
              <a:t>- </a:t>
            </a:r>
            <a:r>
              <a:rPr lang="en-US" altLang="zh-CN" b="1">
                <a:solidFill>
                  <a:srgbClr val="0000FF"/>
                </a:solidFill>
              </a:rPr>
              <a:t>i</a:t>
            </a:r>
            <a:r>
              <a:rPr lang="en-US" altLang="zh-CN" b="1">
                <a:solidFill>
                  <a:srgbClr val="003300"/>
                </a:solidFill>
              </a:rPr>
              <a:t>) R</a:t>
            </a:r>
            <a:r>
              <a:rPr lang="en-US" altLang="zh-CN" b="1" baseline="-25000">
                <a:solidFill>
                  <a:srgbClr val="003300"/>
                </a:solidFill>
              </a:rPr>
              <a:t>s</a:t>
            </a:r>
            <a:r>
              <a:rPr lang="en-US" altLang="zh-CN" b="1" baseline="30000">
                <a:solidFill>
                  <a:srgbClr val="003300"/>
                </a:solidFill>
              </a:rPr>
              <a:t>’</a:t>
            </a:r>
            <a:endParaRPr lang="en-US" altLang="zh-CN" b="1" baseline="30000">
              <a:solidFill>
                <a:srgbClr val="003300"/>
              </a:solidFill>
            </a:endParaRPr>
          </a:p>
          <a:p>
            <a:pPr algn="l"/>
            <a:r>
              <a:rPr lang="en-US" altLang="zh-CN" b="1" baseline="30000">
                <a:solidFill>
                  <a:srgbClr val="003300"/>
                </a:solidFill>
              </a:rPr>
              <a:t>                  </a:t>
            </a:r>
            <a:r>
              <a:rPr lang="en-US" altLang="zh-CN" b="1">
                <a:solidFill>
                  <a:srgbClr val="660033"/>
                </a:solidFill>
              </a:rPr>
              <a:t> </a:t>
            </a:r>
            <a:r>
              <a:rPr lang="en-US" altLang="zh-CN" b="1">
                <a:solidFill>
                  <a:srgbClr val="003300"/>
                </a:solidFill>
              </a:rPr>
              <a:t>= I</a:t>
            </a:r>
            <a:r>
              <a:rPr lang="en-US" altLang="zh-CN" b="1" baseline="-25000">
                <a:solidFill>
                  <a:srgbClr val="003300"/>
                </a:solidFill>
              </a:rPr>
              <a:t>s </a:t>
            </a:r>
            <a:r>
              <a:rPr lang="en-US" altLang="zh-CN" b="1">
                <a:solidFill>
                  <a:srgbClr val="003300"/>
                </a:solidFill>
              </a:rPr>
              <a:t>R</a:t>
            </a:r>
            <a:r>
              <a:rPr lang="en-US" altLang="zh-CN" b="1" baseline="-25000">
                <a:solidFill>
                  <a:srgbClr val="003300"/>
                </a:solidFill>
              </a:rPr>
              <a:t>s</a:t>
            </a:r>
            <a:r>
              <a:rPr lang="en-US" altLang="zh-CN" b="1" baseline="30000">
                <a:solidFill>
                  <a:srgbClr val="003300"/>
                </a:solidFill>
              </a:rPr>
              <a:t>’ </a:t>
            </a:r>
            <a:r>
              <a:rPr lang="en-US" altLang="zh-CN" b="1">
                <a:solidFill>
                  <a:srgbClr val="003300"/>
                </a:solidFill>
              </a:rPr>
              <a:t>- </a:t>
            </a:r>
            <a:r>
              <a:rPr lang="en-US" altLang="zh-CN" b="1">
                <a:solidFill>
                  <a:srgbClr val="0000FF"/>
                </a:solidFill>
              </a:rPr>
              <a:t>i</a:t>
            </a:r>
            <a:r>
              <a:rPr lang="en-US" altLang="zh-CN" b="1">
                <a:solidFill>
                  <a:srgbClr val="003300"/>
                </a:solidFill>
              </a:rPr>
              <a:t> R</a:t>
            </a:r>
            <a:r>
              <a:rPr lang="en-US" altLang="zh-CN" b="1" baseline="-25000">
                <a:solidFill>
                  <a:srgbClr val="003300"/>
                </a:solidFill>
              </a:rPr>
              <a:t>s</a:t>
            </a:r>
            <a:r>
              <a:rPr lang="en-US" altLang="zh-CN" b="1" baseline="30000">
                <a:solidFill>
                  <a:srgbClr val="003300"/>
                </a:solidFill>
              </a:rPr>
              <a:t>’</a:t>
            </a:r>
            <a:r>
              <a:rPr lang="en-US" altLang="zh-CN" b="1">
                <a:solidFill>
                  <a:srgbClr val="660033"/>
                </a:solidFill>
              </a:rPr>
              <a:t> </a:t>
            </a:r>
            <a:endParaRPr lang="en-US" altLang="zh-CN" b="1">
              <a:solidFill>
                <a:srgbClr val="660033"/>
              </a:solidFill>
            </a:endParaRPr>
          </a:p>
        </p:txBody>
      </p:sp>
      <p:sp>
        <p:nvSpPr>
          <p:cNvPr id="18" name="Text Box 14"/>
          <p:cNvSpPr txBox="1">
            <a:spLocks noChangeArrowheads="1"/>
          </p:cNvSpPr>
          <p:nvPr/>
        </p:nvSpPr>
        <p:spPr bwMode="auto">
          <a:xfrm>
            <a:off x="3357563" y="5643563"/>
            <a:ext cx="4014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zh-CN" sz="2800" b="1">
                <a:solidFill>
                  <a:srgbClr val="0000FF"/>
                </a:solidFill>
              </a:rPr>
              <a:t>即： </a:t>
            </a:r>
            <a:r>
              <a:rPr lang="en-US" altLang="zh-CN" sz="2800" b="1">
                <a:solidFill>
                  <a:srgbClr val="0000FF"/>
                </a:solidFill>
              </a:rPr>
              <a:t>I</a:t>
            </a:r>
            <a:r>
              <a:rPr lang="en-US" altLang="zh-CN" sz="2800" b="1" baseline="-25000">
                <a:solidFill>
                  <a:srgbClr val="0000FF"/>
                </a:solidFill>
              </a:rPr>
              <a:t>s</a:t>
            </a:r>
            <a:r>
              <a:rPr lang="en-US" altLang="zh-CN" sz="2800" b="1">
                <a:solidFill>
                  <a:srgbClr val="0000FF"/>
                </a:solidFill>
              </a:rPr>
              <a:t> =U</a:t>
            </a:r>
            <a:r>
              <a:rPr lang="en-US" altLang="zh-CN" sz="2800" b="1" baseline="-25000">
                <a:solidFill>
                  <a:srgbClr val="0000FF"/>
                </a:solidFill>
              </a:rPr>
              <a:t>s</a:t>
            </a:r>
            <a:r>
              <a:rPr lang="en-US" altLang="zh-CN" sz="2800" b="1">
                <a:solidFill>
                  <a:srgbClr val="0000FF"/>
                </a:solidFill>
              </a:rPr>
              <a:t> /R</a:t>
            </a:r>
            <a:r>
              <a:rPr lang="en-US" altLang="zh-CN" sz="2800" b="1" baseline="-25000">
                <a:solidFill>
                  <a:srgbClr val="0000FF"/>
                </a:solidFill>
              </a:rPr>
              <a:t>s     </a:t>
            </a:r>
            <a:r>
              <a:rPr lang="en-US" altLang="zh-CN" sz="2800" b="1" baseline="30000">
                <a:solidFill>
                  <a:srgbClr val="0000FF"/>
                </a:solidFill>
              </a:rPr>
              <a:t> </a:t>
            </a:r>
            <a:r>
              <a:rPr lang="en-US" altLang="zh-CN" sz="2800" b="1">
                <a:solidFill>
                  <a:srgbClr val="0000FF"/>
                </a:solidFill>
              </a:rPr>
              <a:t>R</a:t>
            </a:r>
            <a:r>
              <a:rPr lang="en-US" altLang="zh-CN" sz="2800" b="1" baseline="-25000">
                <a:solidFill>
                  <a:srgbClr val="0000FF"/>
                </a:solidFill>
              </a:rPr>
              <a:t>s</a:t>
            </a:r>
            <a:r>
              <a:rPr lang="en-US" altLang="zh-CN" sz="2800" b="1" baseline="30000">
                <a:solidFill>
                  <a:srgbClr val="0000FF"/>
                </a:solidFill>
              </a:rPr>
              <a:t>’ </a:t>
            </a:r>
            <a:r>
              <a:rPr lang="en-US" altLang="zh-CN" sz="2800" b="1">
                <a:solidFill>
                  <a:srgbClr val="0000FF"/>
                </a:solidFill>
              </a:rPr>
              <a:t>= R</a:t>
            </a:r>
            <a:r>
              <a:rPr lang="en-US" altLang="zh-CN" sz="2800" b="1" baseline="-25000">
                <a:solidFill>
                  <a:srgbClr val="0000FF"/>
                </a:solidFill>
              </a:rPr>
              <a:t>s</a:t>
            </a:r>
            <a:endParaRPr lang="en-US" altLang="zh-CN" b="1">
              <a:solidFill>
                <a:srgbClr val="660033"/>
              </a:solidFill>
            </a:endParaRPr>
          </a:p>
        </p:txBody>
      </p:sp>
      <p:sp>
        <p:nvSpPr>
          <p:cNvPr id="19" name="Text Box 15"/>
          <p:cNvSpPr txBox="1">
            <a:spLocks noChangeArrowheads="1"/>
          </p:cNvSpPr>
          <p:nvPr/>
        </p:nvSpPr>
        <p:spPr bwMode="auto">
          <a:xfrm>
            <a:off x="1600200" y="4572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(1)</a:t>
            </a:r>
            <a:endParaRPr lang="en-US" altLang="zh-CN"/>
          </a:p>
        </p:txBody>
      </p:sp>
      <p:sp>
        <p:nvSpPr>
          <p:cNvPr id="20" name="Line 16"/>
          <p:cNvSpPr>
            <a:spLocks noChangeShapeType="1"/>
          </p:cNvSpPr>
          <p:nvPr/>
        </p:nvSpPr>
        <p:spPr bwMode="auto">
          <a:xfrm>
            <a:off x="3276600" y="3573463"/>
            <a:ext cx="2362200" cy="0"/>
          </a:xfrm>
          <a:prstGeom prst="line">
            <a:avLst/>
          </a:prstGeom>
          <a:noFill/>
          <a:ln w="57150">
            <a:solidFill>
              <a:srgbClr val="FF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1" name="Rectangle 17"/>
          <p:cNvSpPr>
            <a:spLocks noChangeArrowheads="1"/>
          </p:cNvSpPr>
          <p:nvPr/>
        </p:nvSpPr>
        <p:spPr bwMode="auto">
          <a:xfrm>
            <a:off x="1371600" y="1066800"/>
            <a:ext cx="5634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solidFill>
                  <a:srgbClr val="F30B32"/>
                </a:solidFill>
                <a:latin typeface="宋体" panose="02010600030101010101" pitchFamily="2" charset="-122"/>
              </a:rPr>
              <a:t>1</a:t>
            </a:r>
            <a:r>
              <a:rPr lang="zh-CN" altLang="en-US" sz="2800" b="1">
                <a:solidFill>
                  <a:srgbClr val="F30B32"/>
                </a:solidFill>
                <a:latin typeface="宋体" panose="02010600030101010101" pitchFamily="2" charset="-122"/>
              </a:rPr>
              <a:t>）</a:t>
            </a:r>
            <a:r>
              <a:rPr lang="zh-CN" altLang="en-US" b="1">
                <a:solidFill>
                  <a:srgbClr val="F30B32"/>
                </a:solidFill>
              </a:rPr>
              <a:t>已知电压源模型，求电流源模型</a:t>
            </a:r>
            <a:r>
              <a:rPr lang="zh-CN" altLang="en-US" sz="3600" b="1">
                <a:solidFill>
                  <a:srgbClr val="003366"/>
                </a:solidFill>
              </a:rPr>
              <a:t> </a:t>
            </a:r>
            <a:r>
              <a:rPr lang="zh-CN" altLang="en-US" sz="4000" b="1">
                <a:solidFill>
                  <a:srgbClr val="FF0000"/>
                </a:solidFill>
              </a:rPr>
              <a:t>：</a:t>
            </a:r>
            <a:endParaRPr lang="zh-CN" altLang="en-US" sz="4000" b="1">
              <a:solidFill>
                <a:srgbClr val="FF0000"/>
              </a:solidFill>
            </a:endParaRPr>
          </a:p>
        </p:txBody>
      </p:sp>
      <p:sp>
        <p:nvSpPr>
          <p:cNvPr id="23" name="圆角矩形标注 22"/>
          <p:cNvSpPr/>
          <p:nvPr/>
        </p:nvSpPr>
        <p:spPr bwMode="auto">
          <a:xfrm>
            <a:off x="285720" y="5572140"/>
            <a:ext cx="3429024" cy="1143008"/>
          </a:xfrm>
          <a:prstGeom prst="wedgeRoundRectCallout">
            <a:avLst>
              <a:gd name="adj1" fmla="val 63440"/>
              <a:gd name="adj2" fmla="val -12892"/>
              <a:gd name="adj3" fmla="val 16667"/>
            </a:avLst>
          </a:prstGeom>
          <a:blipFill>
            <a:blip r:embed="rId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zh-CN" altLang="en-US" sz="2000" b="1">
                <a:solidFill>
                  <a:srgbClr val="FF0000"/>
                </a:solidFill>
                <a:latin typeface="方正姚体" panose="02010601030101010101" charset="-122"/>
                <a:ea typeface="方正姚体" panose="02010601030101010101" charset="-122"/>
              </a:rPr>
              <a:t>物理意义</a:t>
            </a:r>
            <a:r>
              <a:rPr lang="en-US" altLang="zh-CN" sz="2000" b="1">
                <a:solidFill>
                  <a:srgbClr val="FF0000"/>
                </a:solidFill>
                <a:latin typeface="方正姚体" panose="02010601030101010101" charset="-122"/>
                <a:ea typeface="方正姚体" panose="02010601030101010101" charset="-122"/>
              </a:rPr>
              <a:t>:</a:t>
            </a:r>
            <a:r>
              <a:rPr lang="zh-CN" altLang="en-US" sz="2000" b="1">
                <a:latin typeface="方正姚体" panose="02010601030101010101" charset="-122"/>
                <a:ea typeface="方正姚体" panose="02010601030101010101" charset="-122"/>
              </a:rPr>
              <a:t> </a:t>
            </a:r>
            <a:r>
              <a:rPr lang="en-US" altLang="zh-CN" sz="2000" b="1">
                <a:ea typeface="方正姚体" panose="02010601030101010101" charset="-122"/>
              </a:rPr>
              <a:t>Is</a:t>
            </a:r>
            <a:r>
              <a:rPr lang="zh-CN" altLang="en-US" sz="2000" b="1">
                <a:ea typeface="方正姚体" panose="02010601030101010101" charset="-122"/>
              </a:rPr>
              <a:t>为</a:t>
            </a:r>
            <a:r>
              <a:rPr lang="zh-CN" altLang="en-US" sz="2000" b="1">
                <a:latin typeface="方正姚体" panose="02010601030101010101" charset="-122"/>
                <a:ea typeface="方正姚体" panose="02010601030101010101" charset="-122"/>
              </a:rPr>
              <a:t>实际电压源的短路电流， </a:t>
            </a:r>
            <a:r>
              <a:rPr lang="en-US" altLang="zh-CN" sz="2000" b="1">
                <a:solidFill>
                  <a:srgbClr val="FF0000"/>
                </a:solidFill>
                <a:ea typeface="方正姚体" panose="02010601030101010101" charset="-122"/>
              </a:rPr>
              <a:t>Is</a:t>
            </a:r>
            <a:r>
              <a:rPr lang="zh-CN" altLang="en-US" sz="2000" b="1">
                <a:solidFill>
                  <a:srgbClr val="FF0000"/>
                </a:solidFill>
                <a:ea typeface="方正姚体" panose="02010601030101010101" charset="-122"/>
              </a:rPr>
              <a:t>的</a:t>
            </a:r>
            <a:r>
              <a:rPr lang="zh-CN" altLang="en-US" sz="2000" b="1">
                <a:solidFill>
                  <a:srgbClr val="FF0000"/>
                </a:solidFill>
                <a:latin typeface="方正姚体" panose="02010601030101010101" charset="-122"/>
                <a:ea typeface="方正姚体" panose="02010601030101010101" charset="-122"/>
              </a:rPr>
              <a:t>方向：</a:t>
            </a:r>
            <a:r>
              <a:rPr lang="zh-CN" altLang="en-US" sz="2000" b="1">
                <a:latin typeface="方正姚体" panose="02010601030101010101" charset="-122"/>
                <a:ea typeface="方正姚体" panose="02010601030101010101" charset="-122"/>
              </a:rPr>
              <a:t>电压源的负极指向正极。</a:t>
            </a:r>
            <a:endParaRPr lang="en-US" altLang="zh-CN" sz="2000" b="1">
              <a:latin typeface="方正姚体" panose="02010601030101010101" charset="-122"/>
              <a:ea typeface="方正姚体" panose="02010601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To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p:cTn id="16"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19">
                                            <p:txEl>
                                              <p:pRg st="0" end="0"/>
                                            </p:txEl>
                                          </p:spTgt>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 calcmode="lin" valueType="num">
                                      <p:cBhvr>
                                        <p:cTn id="20"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13">
                                            <p:txEl>
                                              <p:pRg st="0" end="0"/>
                                            </p:txEl>
                                          </p:spTgt>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14">
                                            <p:txEl>
                                              <p:pRg st="0" end="0"/>
                                            </p:txEl>
                                          </p:spTgt>
                                        </p:tgtEl>
                                        <p:attrNameLst>
                                          <p:attrName>style.visibility</p:attrName>
                                        </p:attrNameLst>
                                      </p:cBhvr>
                                      <p:to>
                                        <p:strVal val="visible"/>
                                      </p:to>
                                    </p:set>
                                    <p:anim calcmode="lin" valueType="num">
                                      <p:cBhvr>
                                        <p:cTn id="24"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1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repeatCount="300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Effect transition="in" filter="wipe(left)">
                                      <p:cBhvr>
                                        <p:cTn id="38" dur="500"/>
                                        <p:tgtEl>
                                          <p:spTgt spid="15">
                                            <p:txEl>
                                              <p:pRg st="0" end="0"/>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animEffect transition="in" filter="wipe(left)">
                                      <p:cBhvr>
                                        <p:cTn id="41" dur="500"/>
                                        <p:tgtEl>
                                          <p:spTgt spid="11">
                                            <p:txEl>
                                              <p:pRg st="0" end="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0">
                                            <p:txEl>
                                              <p:pRg st="0" end="0"/>
                                            </p:txEl>
                                          </p:spTgt>
                                        </p:tgtEl>
                                        <p:attrNameLst>
                                          <p:attrName>style.visibility</p:attrName>
                                        </p:attrNameLst>
                                      </p:cBhvr>
                                      <p:to>
                                        <p:strVal val="visible"/>
                                      </p:to>
                                    </p:set>
                                    <p:animEffect transition="in" filter="wipe(left)">
                                      <p:cBhvr>
                                        <p:cTn id="44" dur="500"/>
                                        <p:tgtEl>
                                          <p:spTgt spid="10">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6">
                                            <p:txEl>
                                              <p:pRg st="1" end="1"/>
                                            </p:txEl>
                                          </p:spTgt>
                                        </p:tgtEl>
                                        <p:attrNameLst>
                                          <p:attrName>style.visibility</p:attrName>
                                        </p:attrNameLst>
                                      </p:cBhvr>
                                      <p:to>
                                        <p:strVal val="visible"/>
                                      </p:to>
                                    </p:set>
                                    <p:animEffect transition="in" filter="wipe(left)">
                                      <p:cBhvr>
                                        <p:cTn id="59" dur="500"/>
                                        <p:tgtEl>
                                          <p:spTgt spid="16">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2" fill="hold" grpId="0" nodeType="clickEffect">
                                  <p:stCondLst>
                                    <p:cond delay="0"/>
                                  </p:stCondLst>
                                  <p:childTnLst>
                                    <p:set>
                                      <p:cBhvr>
                                        <p:cTn id="63" dur="1" fill="hold">
                                          <p:stCondLst>
                                            <p:cond delay="0"/>
                                          </p:stCondLst>
                                        </p:cTn>
                                        <p:tgtEl>
                                          <p:spTgt spid="17">
                                            <p:txEl>
                                              <p:pRg st="0" end="0"/>
                                            </p:txEl>
                                          </p:spTgt>
                                        </p:tgtEl>
                                        <p:attrNameLst>
                                          <p:attrName>style.visibility</p:attrName>
                                        </p:attrNameLst>
                                      </p:cBhvr>
                                      <p:to>
                                        <p:strVal val="visible"/>
                                      </p:to>
                                    </p:set>
                                    <p:animEffect transition="in" filter="slide(fromRight)">
                                      <p:cBhvr>
                                        <p:cTn id="64" dur="500"/>
                                        <p:tgtEl>
                                          <p:spTgt spid="17">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7">
                                            <p:txEl>
                                              <p:pRg st="1" end="1"/>
                                            </p:txEl>
                                          </p:spTgt>
                                        </p:tgtEl>
                                        <p:attrNameLst>
                                          <p:attrName>style.visibility</p:attrName>
                                        </p:attrNameLst>
                                      </p:cBhvr>
                                      <p:to>
                                        <p:strVal val="visible"/>
                                      </p:to>
                                    </p:set>
                                    <p:animEffect transition="in" filter="wipe(left)">
                                      <p:cBhvr>
                                        <p:cTn id="69" dur="500"/>
                                        <p:tgtEl>
                                          <p:spTgt spid="17">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7">
                                            <p:txEl>
                                              <p:pRg st="2" end="2"/>
                                            </p:txEl>
                                          </p:spTgt>
                                        </p:tgtEl>
                                        <p:attrNameLst>
                                          <p:attrName>style.visibility</p:attrName>
                                        </p:attrNameLst>
                                      </p:cBhvr>
                                      <p:to>
                                        <p:strVal val="visible"/>
                                      </p:to>
                                    </p:set>
                                    <p:animEffect transition="in" filter="wipe(left)">
                                      <p:cBhvr>
                                        <p:cTn id="74" dur="500"/>
                                        <p:tgtEl>
                                          <p:spTgt spid="17">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5" fill="hold" grpId="0" nodeType="click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blinds(vertical)">
                                      <p:cBhvr>
                                        <p:cTn id="79" dur="500"/>
                                        <p:tgtEl>
                                          <p:spTgt spid="9">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1" fill="hold" grpId="0" nodeType="clickEffect">
                                  <p:stCondLst>
                                    <p:cond delay="0"/>
                                  </p:stCondLst>
                                  <p:childTnLst>
                                    <p:set>
                                      <p:cBhvr>
                                        <p:cTn id="83" dur="1" fill="hold">
                                          <p:stCondLst>
                                            <p:cond delay="0"/>
                                          </p:stCondLst>
                                        </p:cTn>
                                        <p:tgtEl>
                                          <p:spTgt spid="18">
                                            <p:txEl>
                                              <p:pRg st="0" end="0"/>
                                            </p:txEl>
                                          </p:spTgt>
                                        </p:tgtEl>
                                        <p:attrNameLst>
                                          <p:attrName>style.visibility</p:attrName>
                                        </p:attrNameLst>
                                      </p:cBhvr>
                                      <p:to>
                                        <p:strVal val="visible"/>
                                      </p:to>
                                    </p:set>
                                    <p:animEffect transition="in" filter="slide(fromTop)">
                                      <p:cBhvr>
                                        <p:cTn id="84" dur="500"/>
                                        <p:tgtEl>
                                          <p:spTgt spid="18">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wipe(right)">
                                      <p:cBhvr>
                                        <p:cTn id="89"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build="p"/>
      <p:bldP spid="10" grpId="0" autoUpdateAnimBg="0" build="p"/>
      <p:bldP spid="11" grpId="0" autoUpdateAnimBg="0" build="p"/>
      <p:bldP spid="13" grpId="0" autoUpdateAnimBg="0" build="p"/>
      <p:bldP spid="14" grpId="0" autoUpdateAnimBg="0" build="p"/>
      <p:bldP spid="15" grpId="0" autoUpdateAnimBg="0" build="p"/>
      <p:bldP spid="16" grpId="0" autoUpdateAnimBg="0" build="p"/>
      <p:bldP spid="17" grpId="0" autoUpdateAnimBg="0" build="p"/>
      <p:bldP spid="18" grpId="0" autoUpdateAnimBg="0" build="p"/>
      <p:bldP spid="19" grpId="0" autoUpdateAnimBg="0" build="p"/>
      <p:bldP spid="2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 name="Rectangle 6"/>
          <p:cNvSpPr>
            <a:spLocks noGrp="1" noChangeArrowheads="1"/>
          </p:cNvSpPr>
          <p:nvPr>
            <p:ph type="sldNum" sz="quarter" idx="12"/>
          </p:nvPr>
        </p:nvSpPr>
        <p:spPr/>
        <p:txBody>
          <a:bodyPr/>
          <a:lstStyle/>
          <a:p>
            <a:pPr>
              <a:defRPr/>
            </a:pPr>
            <a:fld id="{5645F9E3-BF19-499E-AAC6-A27ED74E57F8}" type="slidenum">
              <a:rPr lang="zh-CN" altLang="en-US"/>
            </a:fld>
            <a:endParaRPr lang="en-US" altLang="zh-CN"/>
          </a:p>
        </p:txBody>
      </p:sp>
      <p:sp>
        <p:nvSpPr>
          <p:cNvPr id="49154" name="Rectangle 2"/>
          <p:cNvSpPr>
            <a:spLocks noGrp="1" noChangeArrowheads="1"/>
          </p:cNvSpPr>
          <p:nvPr>
            <p:ph type="title" idx="4294967295"/>
          </p:nvPr>
        </p:nvSpPr>
        <p:spPr>
          <a:xfrm>
            <a:off x="827088" y="836712"/>
            <a:ext cx="7772400" cy="709613"/>
          </a:xfrm>
        </p:spPr>
        <p:txBody>
          <a:bodyPr lIns="92075" tIns="46038" rIns="92075" bIns="46038"/>
          <a:lstStyle/>
          <a:p>
            <a:pPr eaLnBrk="1" hangingPunct="1"/>
            <a:r>
              <a:rPr lang="en-US" altLang="zh-CN" sz="3200" b="1" dirty="0" smtClean="0">
                <a:solidFill>
                  <a:srgbClr val="FF0000"/>
                </a:solidFill>
              </a:rPr>
              <a:t>2-2</a:t>
            </a:r>
            <a:r>
              <a:rPr lang="en-US" altLang="zh-CN" sz="3200" b="1" dirty="0" smtClean="0"/>
              <a:t>   </a:t>
            </a:r>
            <a:r>
              <a:rPr lang="zh-CN" altLang="zh-CN" sz="3200" b="1" dirty="0" smtClean="0">
                <a:solidFill>
                  <a:srgbClr val="FF0000"/>
                </a:solidFill>
              </a:rPr>
              <a:t>基尔霍夫定律（</a:t>
            </a:r>
            <a:r>
              <a:rPr lang="en-US" altLang="zh-CN" sz="3200" b="1" dirty="0" smtClean="0">
                <a:solidFill>
                  <a:srgbClr val="FF0000"/>
                </a:solidFill>
              </a:rPr>
              <a:t>Kirchhoff’s  Law</a:t>
            </a:r>
            <a:r>
              <a:rPr lang="zh-CN" altLang="en-US" sz="3200" b="1" dirty="0" smtClean="0">
                <a:solidFill>
                  <a:srgbClr val="FF0000"/>
                </a:solidFill>
              </a:rPr>
              <a:t>）</a:t>
            </a:r>
            <a:endParaRPr lang="en-US" altLang="zh-CN" sz="3200" b="1" dirty="0" smtClean="0">
              <a:solidFill>
                <a:srgbClr val="FF0000"/>
              </a:solidFill>
            </a:endParaRPr>
          </a:p>
        </p:txBody>
      </p:sp>
      <p:sp>
        <p:nvSpPr>
          <p:cNvPr id="65539" name="Rectangle 3"/>
          <p:cNvSpPr>
            <a:spLocks noGrp="1" noChangeArrowheads="1"/>
          </p:cNvSpPr>
          <p:nvPr>
            <p:ph type="body" idx="4294967295"/>
          </p:nvPr>
        </p:nvSpPr>
        <p:spPr>
          <a:xfrm>
            <a:off x="533400" y="1873845"/>
            <a:ext cx="4470400" cy="3886200"/>
          </a:xfrm>
        </p:spPr>
        <p:txBody>
          <a:bodyPr lIns="92075" tIns="46038" rIns="92075" bIns="46038"/>
          <a:lstStyle/>
          <a:p>
            <a:pPr eaLnBrk="1" hangingPunct="1">
              <a:buFont typeface="Wingdings" panose="05000000000000000000" pitchFamily="2" charset="2"/>
              <a:buChar char=" "/>
            </a:pPr>
            <a:endParaRPr lang="en-US" altLang="zh-CN" b="1" dirty="0" smtClean="0"/>
          </a:p>
          <a:p>
            <a:pPr eaLnBrk="1" hangingPunct="1">
              <a:buFont typeface="Monotype Sorts" pitchFamily="2" charset="2"/>
              <a:buChar char=" "/>
            </a:pPr>
            <a:r>
              <a:rPr lang="zh-CN" altLang="en-US" b="1" dirty="0" smtClean="0">
                <a:solidFill>
                  <a:srgbClr val="FF0000"/>
                </a:solidFill>
              </a:rPr>
              <a:t>一、名词定义：</a:t>
            </a:r>
            <a:endParaRPr lang="zh-CN" altLang="en-US" b="1" dirty="0" smtClean="0">
              <a:solidFill>
                <a:srgbClr val="FF0000"/>
              </a:solidFill>
            </a:endParaRPr>
          </a:p>
          <a:p>
            <a:pPr eaLnBrk="1" hangingPunct="1">
              <a:buFont typeface="Monotype Sorts" pitchFamily="2" charset="2"/>
              <a:buChar char=" "/>
            </a:pPr>
            <a:r>
              <a:rPr lang="zh-CN" altLang="en-US" sz="2400" b="1" dirty="0" smtClean="0">
                <a:solidFill>
                  <a:srgbClr val="0000FF"/>
                </a:solidFill>
              </a:rPr>
              <a:t>    支路：</a:t>
            </a:r>
            <a:endParaRPr lang="zh-CN" altLang="en-US" sz="2400" b="1" dirty="0" smtClean="0">
              <a:solidFill>
                <a:srgbClr val="0000FF"/>
              </a:solidFill>
            </a:endParaRPr>
          </a:p>
          <a:p>
            <a:pPr eaLnBrk="1" hangingPunct="1">
              <a:buFont typeface="Monotype Sorts" pitchFamily="2" charset="2"/>
              <a:buChar char=" "/>
            </a:pPr>
            <a:r>
              <a:rPr lang="zh-CN" altLang="en-US" sz="2400" b="1" dirty="0" smtClean="0">
                <a:solidFill>
                  <a:srgbClr val="660033"/>
                </a:solidFill>
                <a:ea typeface="楷体_GB2312" pitchFamily="49" charset="-122"/>
              </a:rPr>
              <a:t>    流过同一电流的分支。</a:t>
            </a:r>
            <a:endParaRPr lang="zh-CN" altLang="en-US" sz="2400" b="1" dirty="0" smtClean="0">
              <a:solidFill>
                <a:srgbClr val="0000FF"/>
              </a:solidFill>
            </a:endParaRPr>
          </a:p>
          <a:p>
            <a:pPr eaLnBrk="1" hangingPunct="1">
              <a:buFont typeface="Monotype Sorts" pitchFamily="2" charset="2"/>
              <a:buChar char=" "/>
            </a:pPr>
            <a:r>
              <a:rPr lang="zh-CN" altLang="en-US" sz="2400" b="1" dirty="0" smtClean="0">
                <a:solidFill>
                  <a:srgbClr val="0000FF"/>
                </a:solidFill>
              </a:rPr>
              <a:t>    节点：</a:t>
            </a:r>
            <a:endParaRPr lang="zh-CN" altLang="en-US" sz="2400" b="1" dirty="0" smtClean="0">
              <a:solidFill>
                <a:srgbClr val="0000FF"/>
              </a:solidFill>
            </a:endParaRPr>
          </a:p>
          <a:p>
            <a:pPr eaLnBrk="1" hangingPunct="1">
              <a:buFont typeface="Monotype Sorts" pitchFamily="2" charset="2"/>
              <a:buChar char=" "/>
            </a:pPr>
            <a:r>
              <a:rPr lang="zh-CN" altLang="en-US" sz="2400" b="1" dirty="0" smtClean="0">
                <a:solidFill>
                  <a:srgbClr val="660033"/>
                </a:solidFill>
                <a:ea typeface="楷体_GB2312" pitchFamily="49" charset="-122"/>
              </a:rPr>
              <a:t>     两个以上支路的连接点。</a:t>
            </a:r>
            <a:endParaRPr lang="zh-CN" altLang="en-US" sz="2000" b="1" dirty="0" smtClean="0">
              <a:solidFill>
                <a:srgbClr val="0000FF"/>
              </a:solidFill>
            </a:endParaRPr>
          </a:p>
          <a:p>
            <a:pPr eaLnBrk="1" hangingPunct="1">
              <a:buFont typeface="Monotype Sorts" pitchFamily="2" charset="2"/>
              <a:buChar char=" "/>
            </a:pPr>
            <a:r>
              <a:rPr lang="zh-CN" altLang="en-US" sz="2400" b="1" dirty="0" smtClean="0">
                <a:solidFill>
                  <a:srgbClr val="0000FF"/>
                </a:solidFill>
              </a:rPr>
              <a:t>    回路：</a:t>
            </a:r>
            <a:endParaRPr lang="zh-CN" altLang="en-US" sz="2400" b="1" dirty="0" smtClean="0">
              <a:solidFill>
                <a:srgbClr val="0000FF"/>
              </a:solidFill>
            </a:endParaRPr>
          </a:p>
          <a:p>
            <a:pPr eaLnBrk="1" hangingPunct="1">
              <a:buFont typeface="Monotype Sorts" pitchFamily="2" charset="2"/>
              <a:buChar char=" "/>
            </a:pPr>
            <a:r>
              <a:rPr lang="zh-CN" altLang="en-US" sz="2400" b="1" dirty="0" smtClean="0">
                <a:solidFill>
                  <a:srgbClr val="660033"/>
                </a:solidFill>
                <a:ea typeface="楷体_GB2312" pitchFamily="49" charset="-122"/>
              </a:rPr>
              <a:t>     由支路构成的闭合路径。</a:t>
            </a:r>
            <a:endParaRPr lang="zh-CN" altLang="en-US" sz="2400" b="1" dirty="0" smtClean="0">
              <a:solidFill>
                <a:srgbClr val="0000FF"/>
              </a:solidFill>
            </a:endParaRPr>
          </a:p>
          <a:p>
            <a:pPr eaLnBrk="1" hangingPunct="1">
              <a:buFont typeface="Monotype Sorts" pitchFamily="2" charset="2"/>
              <a:buChar char=" "/>
            </a:pPr>
            <a:endParaRPr lang="zh-CN" altLang="en-US" sz="2400" b="1" dirty="0" smtClean="0">
              <a:solidFill>
                <a:srgbClr val="660033"/>
              </a:solidFill>
            </a:endParaRPr>
          </a:p>
          <a:p>
            <a:pPr eaLnBrk="1" hangingPunct="1">
              <a:buFont typeface="Monotype Sorts" pitchFamily="2" charset="2"/>
              <a:buChar char=" "/>
            </a:pPr>
            <a:endParaRPr lang="en-US" altLang="zh-CN" sz="2400" b="1" dirty="0" smtClean="0">
              <a:solidFill>
                <a:srgbClr val="660033"/>
              </a:solidFill>
            </a:endParaRPr>
          </a:p>
        </p:txBody>
      </p:sp>
      <p:grpSp>
        <p:nvGrpSpPr>
          <p:cNvPr id="2" name="Group 52"/>
          <p:cNvGrpSpPr/>
          <p:nvPr/>
        </p:nvGrpSpPr>
        <p:grpSpPr bwMode="auto">
          <a:xfrm>
            <a:off x="4500563" y="2270720"/>
            <a:ext cx="4343400" cy="4038600"/>
            <a:chOff x="2880" y="864"/>
            <a:chExt cx="2736" cy="2544"/>
          </a:xfrm>
        </p:grpSpPr>
        <p:sp>
          <p:nvSpPr>
            <p:cNvPr id="49173" name="Rectangle 4"/>
            <p:cNvSpPr>
              <a:spLocks noChangeArrowheads="1"/>
            </p:cNvSpPr>
            <p:nvPr/>
          </p:nvSpPr>
          <p:spPr bwMode="auto">
            <a:xfrm>
              <a:off x="3408" y="1104"/>
              <a:ext cx="528" cy="192"/>
            </a:xfrm>
            <a:prstGeom prst="rect">
              <a:avLst/>
            </a:prstGeom>
            <a:noFill/>
            <a:ln w="25400">
              <a:solidFill>
                <a:srgbClr val="0000FF"/>
              </a:solidFill>
              <a:miter lim="800000"/>
            </a:ln>
          </p:spPr>
          <p:txBody>
            <a:bodyPr wrap="none" anchor="ctr"/>
            <a:lstStyle/>
            <a:p>
              <a:pPr algn="l"/>
              <a:endParaRPr lang="zh-CN" altLang="en-US"/>
            </a:p>
          </p:txBody>
        </p:sp>
        <p:sp>
          <p:nvSpPr>
            <p:cNvPr id="49174" name="Rectangle 5"/>
            <p:cNvSpPr>
              <a:spLocks noChangeArrowheads="1"/>
            </p:cNvSpPr>
            <p:nvPr/>
          </p:nvSpPr>
          <p:spPr bwMode="auto">
            <a:xfrm rot="5400000">
              <a:off x="4968" y="1512"/>
              <a:ext cx="528" cy="192"/>
            </a:xfrm>
            <a:prstGeom prst="rect">
              <a:avLst/>
            </a:prstGeom>
            <a:noFill/>
            <a:ln w="25400">
              <a:solidFill>
                <a:srgbClr val="0000FF"/>
              </a:solidFill>
              <a:miter lim="800000"/>
            </a:ln>
          </p:spPr>
          <p:txBody>
            <a:bodyPr wrap="none" anchor="ctr"/>
            <a:lstStyle/>
            <a:p>
              <a:pPr algn="l"/>
              <a:endParaRPr lang="zh-CN" altLang="en-US"/>
            </a:p>
          </p:txBody>
        </p:sp>
        <p:sp>
          <p:nvSpPr>
            <p:cNvPr id="49175" name="Rectangle 6"/>
            <p:cNvSpPr>
              <a:spLocks noChangeArrowheads="1"/>
            </p:cNvSpPr>
            <p:nvPr/>
          </p:nvSpPr>
          <p:spPr bwMode="auto">
            <a:xfrm rot="5400000">
              <a:off x="3816" y="2472"/>
              <a:ext cx="528" cy="192"/>
            </a:xfrm>
            <a:prstGeom prst="rect">
              <a:avLst/>
            </a:prstGeom>
            <a:noFill/>
            <a:ln w="25400">
              <a:solidFill>
                <a:srgbClr val="0000FF"/>
              </a:solidFill>
              <a:miter lim="800000"/>
            </a:ln>
          </p:spPr>
          <p:txBody>
            <a:bodyPr wrap="none" anchor="ctr"/>
            <a:lstStyle/>
            <a:p>
              <a:pPr algn="l"/>
              <a:endParaRPr lang="zh-CN" altLang="en-US"/>
            </a:p>
          </p:txBody>
        </p:sp>
        <p:sp>
          <p:nvSpPr>
            <p:cNvPr id="49176" name="Rectangle 7"/>
            <p:cNvSpPr>
              <a:spLocks noChangeArrowheads="1"/>
            </p:cNvSpPr>
            <p:nvPr/>
          </p:nvSpPr>
          <p:spPr bwMode="auto">
            <a:xfrm rot="5400000">
              <a:off x="4968" y="2520"/>
              <a:ext cx="528" cy="192"/>
            </a:xfrm>
            <a:prstGeom prst="rect">
              <a:avLst/>
            </a:prstGeom>
            <a:noFill/>
            <a:ln w="25400">
              <a:solidFill>
                <a:srgbClr val="0000FF"/>
              </a:solidFill>
              <a:miter lim="800000"/>
            </a:ln>
          </p:spPr>
          <p:txBody>
            <a:bodyPr wrap="none" anchor="ctr"/>
            <a:lstStyle/>
            <a:p>
              <a:pPr algn="l"/>
              <a:endParaRPr lang="zh-CN" altLang="en-US"/>
            </a:p>
          </p:txBody>
        </p:sp>
        <p:sp>
          <p:nvSpPr>
            <p:cNvPr id="49177" name="Line 8"/>
            <p:cNvSpPr>
              <a:spLocks noChangeShapeType="1"/>
            </p:cNvSpPr>
            <p:nvPr/>
          </p:nvSpPr>
          <p:spPr bwMode="auto">
            <a:xfrm>
              <a:off x="3120" y="1200"/>
              <a:ext cx="288" cy="0"/>
            </a:xfrm>
            <a:prstGeom prst="line">
              <a:avLst/>
            </a:prstGeom>
            <a:noFill/>
            <a:ln w="25400">
              <a:solidFill>
                <a:schemeClr val="tx1"/>
              </a:solidFill>
              <a:round/>
            </a:ln>
          </p:spPr>
          <p:txBody>
            <a:bodyPr wrap="none" anchor="ctr"/>
            <a:lstStyle/>
            <a:p>
              <a:endParaRPr lang="zh-CN" altLang="en-US"/>
            </a:p>
          </p:txBody>
        </p:sp>
        <p:sp>
          <p:nvSpPr>
            <p:cNvPr id="49178" name="Line 9"/>
            <p:cNvSpPr>
              <a:spLocks noChangeShapeType="1"/>
            </p:cNvSpPr>
            <p:nvPr/>
          </p:nvSpPr>
          <p:spPr bwMode="auto">
            <a:xfrm flipV="1">
              <a:off x="4080" y="1248"/>
              <a:ext cx="0" cy="1056"/>
            </a:xfrm>
            <a:prstGeom prst="line">
              <a:avLst/>
            </a:prstGeom>
            <a:noFill/>
            <a:ln w="25400">
              <a:solidFill>
                <a:schemeClr val="tx1"/>
              </a:solidFill>
              <a:round/>
            </a:ln>
          </p:spPr>
          <p:txBody>
            <a:bodyPr wrap="none" anchor="ctr"/>
            <a:lstStyle/>
            <a:p>
              <a:endParaRPr lang="zh-CN" altLang="en-US"/>
            </a:p>
          </p:txBody>
        </p:sp>
        <p:sp>
          <p:nvSpPr>
            <p:cNvPr id="49179" name="Line 10"/>
            <p:cNvSpPr>
              <a:spLocks noChangeShapeType="1"/>
            </p:cNvSpPr>
            <p:nvPr/>
          </p:nvSpPr>
          <p:spPr bwMode="auto">
            <a:xfrm flipV="1">
              <a:off x="3120" y="3120"/>
              <a:ext cx="2112" cy="0"/>
            </a:xfrm>
            <a:prstGeom prst="line">
              <a:avLst/>
            </a:prstGeom>
            <a:noFill/>
            <a:ln w="25400">
              <a:solidFill>
                <a:schemeClr val="tx1"/>
              </a:solidFill>
              <a:round/>
            </a:ln>
          </p:spPr>
          <p:txBody>
            <a:bodyPr wrap="none" anchor="ctr"/>
            <a:lstStyle/>
            <a:p>
              <a:endParaRPr lang="zh-CN" altLang="en-US"/>
            </a:p>
          </p:txBody>
        </p:sp>
        <p:sp>
          <p:nvSpPr>
            <p:cNvPr id="49180" name="Line 11"/>
            <p:cNvSpPr>
              <a:spLocks noChangeShapeType="1"/>
            </p:cNvSpPr>
            <p:nvPr/>
          </p:nvSpPr>
          <p:spPr bwMode="auto">
            <a:xfrm>
              <a:off x="4080" y="2064"/>
              <a:ext cx="336" cy="0"/>
            </a:xfrm>
            <a:prstGeom prst="line">
              <a:avLst/>
            </a:prstGeom>
            <a:noFill/>
            <a:ln w="25400">
              <a:solidFill>
                <a:schemeClr val="tx1"/>
              </a:solidFill>
              <a:round/>
            </a:ln>
          </p:spPr>
          <p:txBody>
            <a:bodyPr wrap="none" anchor="ctr"/>
            <a:lstStyle/>
            <a:p>
              <a:endParaRPr lang="zh-CN" altLang="en-US"/>
            </a:p>
          </p:txBody>
        </p:sp>
        <p:sp>
          <p:nvSpPr>
            <p:cNvPr id="49181" name="Line 12"/>
            <p:cNvSpPr>
              <a:spLocks noChangeShapeType="1"/>
            </p:cNvSpPr>
            <p:nvPr/>
          </p:nvSpPr>
          <p:spPr bwMode="auto">
            <a:xfrm flipV="1">
              <a:off x="3120" y="1200"/>
              <a:ext cx="0" cy="1920"/>
            </a:xfrm>
            <a:prstGeom prst="line">
              <a:avLst/>
            </a:prstGeom>
            <a:noFill/>
            <a:ln w="25400">
              <a:solidFill>
                <a:schemeClr val="tx1"/>
              </a:solidFill>
              <a:round/>
            </a:ln>
          </p:spPr>
          <p:txBody>
            <a:bodyPr wrap="none" anchor="ctr"/>
            <a:lstStyle/>
            <a:p>
              <a:endParaRPr lang="zh-CN" altLang="en-US"/>
            </a:p>
          </p:txBody>
        </p:sp>
        <p:sp>
          <p:nvSpPr>
            <p:cNvPr id="49182" name="Line 13"/>
            <p:cNvSpPr>
              <a:spLocks noChangeShapeType="1"/>
            </p:cNvSpPr>
            <p:nvPr/>
          </p:nvSpPr>
          <p:spPr bwMode="auto">
            <a:xfrm flipV="1">
              <a:off x="5232" y="1872"/>
              <a:ext cx="0" cy="480"/>
            </a:xfrm>
            <a:prstGeom prst="line">
              <a:avLst/>
            </a:prstGeom>
            <a:noFill/>
            <a:ln w="25400">
              <a:solidFill>
                <a:schemeClr val="tx1"/>
              </a:solidFill>
              <a:round/>
            </a:ln>
          </p:spPr>
          <p:txBody>
            <a:bodyPr wrap="none" anchor="ctr"/>
            <a:lstStyle/>
            <a:p>
              <a:endParaRPr lang="zh-CN" altLang="en-US"/>
            </a:p>
          </p:txBody>
        </p:sp>
        <p:sp>
          <p:nvSpPr>
            <p:cNvPr id="49183" name="Line 14"/>
            <p:cNvSpPr>
              <a:spLocks noChangeShapeType="1"/>
            </p:cNvSpPr>
            <p:nvPr/>
          </p:nvSpPr>
          <p:spPr bwMode="auto">
            <a:xfrm>
              <a:off x="5232" y="1200"/>
              <a:ext cx="0" cy="144"/>
            </a:xfrm>
            <a:prstGeom prst="line">
              <a:avLst/>
            </a:prstGeom>
            <a:noFill/>
            <a:ln w="25400">
              <a:solidFill>
                <a:schemeClr val="tx1"/>
              </a:solidFill>
              <a:round/>
            </a:ln>
          </p:spPr>
          <p:txBody>
            <a:bodyPr wrap="none" anchor="ctr"/>
            <a:lstStyle/>
            <a:p>
              <a:endParaRPr lang="zh-CN" altLang="en-US"/>
            </a:p>
          </p:txBody>
        </p:sp>
        <p:sp>
          <p:nvSpPr>
            <p:cNvPr id="49184" name="Line 15"/>
            <p:cNvSpPr>
              <a:spLocks noChangeShapeType="1"/>
            </p:cNvSpPr>
            <p:nvPr/>
          </p:nvSpPr>
          <p:spPr bwMode="auto">
            <a:xfrm>
              <a:off x="3936" y="1200"/>
              <a:ext cx="1008" cy="0"/>
            </a:xfrm>
            <a:prstGeom prst="line">
              <a:avLst/>
            </a:prstGeom>
            <a:noFill/>
            <a:ln w="25400">
              <a:solidFill>
                <a:schemeClr val="tx1"/>
              </a:solidFill>
              <a:round/>
              <a:tailEnd type="triangle" w="med" len="med"/>
            </a:ln>
          </p:spPr>
          <p:txBody>
            <a:bodyPr wrap="none" anchor="ctr"/>
            <a:lstStyle/>
            <a:p>
              <a:endParaRPr lang="zh-CN" altLang="en-US"/>
            </a:p>
          </p:txBody>
        </p:sp>
        <p:sp>
          <p:nvSpPr>
            <p:cNvPr id="49185" name="Line 16"/>
            <p:cNvSpPr>
              <a:spLocks noChangeShapeType="1"/>
            </p:cNvSpPr>
            <p:nvPr/>
          </p:nvSpPr>
          <p:spPr bwMode="auto">
            <a:xfrm>
              <a:off x="4704" y="2064"/>
              <a:ext cx="288" cy="0"/>
            </a:xfrm>
            <a:prstGeom prst="line">
              <a:avLst/>
            </a:prstGeom>
            <a:noFill/>
            <a:ln w="25400">
              <a:solidFill>
                <a:schemeClr val="tx1"/>
              </a:solidFill>
              <a:round/>
              <a:tailEnd type="triangle" w="med" len="med"/>
            </a:ln>
          </p:spPr>
          <p:txBody>
            <a:bodyPr wrap="none" anchor="ctr"/>
            <a:lstStyle/>
            <a:p>
              <a:endParaRPr lang="zh-CN" altLang="en-US"/>
            </a:p>
          </p:txBody>
        </p:sp>
        <p:sp>
          <p:nvSpPr>
            <p:cNvPr id="49186" name="Line 17"/>
            <p:cNvSpPr>
              <a:spLocks noChangeShapeType="1"/>
            </p:cNvSpPr>
            <p:nvPr/>
          </p:nvSpPr>
          <p:spPr bwMode="auto">
            <a:xfrm>
              <a:off x="4080" y="2832"/>
              <a:ext cx="0" cy="144"/>
            </a:xfrm>
            <a:prstGeom prst="line">
              <a:avLst/>
            </a:prstGeom>
            <a:noFill/>
            <a:ln w="25400">
              <a:solidFill>
                <a:schemeClr val="tx1"/>
              </a:solidFill>
              <a:round/>
              <a:tailEnd type="triangle" w="med" len="med"/>
            </a:ln>
          </p:spPr>
          <p:txBody>
            <a:bodyPr wrap="none" anchor="ctr"/>
            <a:lstStyle/>
            <a:p>
              <a:endParaRPr lang="zh-CN" altLang="en-US"/>
            </a:p>
          </p:txBody>
        </p:sp>
        <p:sp>
          <p:nvSpPr>
            <p:cNvPr id="49187" name="Line 18"/>
            <p:cNvSpPr>
              <a:spLocks noChangeShapeType="1"/>
            </p:cNvSpPr>
            <p:nvPr/>
          </p:nvSpPr>
          <p:spPr bwMode="auto">
            <a:xfrm flipV="1">
              <a:off x="3120" y="1344"/>
              <a:ext cx="0" cy="288"/>
            </a:xfrm>
            <a:prstGeom prst="line">
              <a:avLst/>
            </a:prstGeom>
            <a:noFill/>
            <a:ln w="25400">
              <a:solidFill>
                <a:schemeClr val="tx1"/>
              </a:solidFill>
              <a:round/>
              <a:tailEnd type="triangle" w="med" len="med"/>
            </a:ln>
          </p:spPr>
          <p:txBody>
            <a:bodyPr wrap="none" anchor="ctr"/>
            <a:lstStyle/>
            <a:p>
              <a:endParaRPr lang="zh-CN" altLang="en-US"/>
            </a:p>
          </p:txBody>
        </p:sp>
        <p:sp>
          <p:nvSpPr>
            <p:cNvPr id="49188" name="Line 19"/>
            <p:cNvSpPr>
              <a:spLocks noChangeShapeType="1"/>
            </p:cNvSpPr>
            <p:nvPr/>
          </p:nvSpPr>
          <p:spPr bwMode="auto">
            <a:xfrm>
              <a:off x="5232" y="2880"/>
              <a:ext cx="0" cy="144"/>
            </a:xfrm>
            <a:prstGeom prst="line">
              <a:avLst/>
            </a:prstGeom>
            <a:noFill/>
            <a:ln w="25400">
              <a:solidFill>
                <a:schemeClr val="tx1"/>
              </a:solidFill>
              <a:round/>
              <a:tailEnd type="triangle" w="med" len="med"/>
            </a:ln>
          </p:spPr>
          <p:txBody>
            <a:bodyPr wrap="none" anchor="ctr"/>
            <a:lstStyle/>
            <a:p>
              <a:endParaRPr lang="zh-CN" altLang="en-US"/>
            </a:p>
          </p:txBody>
        </p:sp>
        <p:sp>
          <p:nvSpPr>
            <p:cNvPr id="49189" name="Line 20"/>
            <p:cNvSpPr>
              <a:spLocks noChangeShapeType="1"/>
            </p:cNvSpPr>
            <p:nvPr/>
          </p:nvSpPr>
          <p:spPr bwMode="auto">
            <a:xfrm>
              <a:off x="4080" y="1200"/>
              <a:ext cx="0" cy="192"/>
            </a:xfrm>
            <a:prstGeom prst="line">
              <a:avLst/>
            </a:prstGeom>
            <a:noFill/>
            <a:ln w="25400">
              <a:solidFill>
                <a:schemeClr val="tx1"/>
              </a:solidFill>
              <a:round/>
              <a:tailEnd type="triangle" w="med" len="med"/>
            </a:ln>
          </p:spPr>
          <p:txBody>
            <a:bodyPr wrap="none" anchor="ctr"/>
            <a:lstStyle/>
            <a:p>
              <a:endParaRPr lang="zh-CN" altLang="en-US"/>
            </a:p>
          </p:txBody>
        </p:sp>
        <p:sp>
          <p:nvSpPr>
            <p:cNvPr id="49190" name="Line 21"/>
            <p:cNvSpPr>
              <a:spLocks noChangeShapeType="1"/>
            </p:cNvSpPr>
            <p:nvPr/>
          </p:nvSpPr>
          <p:spPr bwMode="auto">
            <a:xfrm>
              <a:off x="5232" y="2880"/>
              <a:ext cx="0" cy="240"/>
            </a:xfrm>
            <a:prstGeom prst="line">
              <a:avLst/>
            </a:prstGeom>
            <a:noFill/>
            <a:ln w="25400">
              <a:solidFill>
                <a:schemeClr val="tx1"/>
              </a:solidFill>
              <a:round/>
            </a:ln>
          </p:spPr>
          <p:txBody>
            <a:bodyPr wrap="none" anchor="ctr"/>
            <a:lstStyle/>
            <a:p>
              <a:endParaRPr lang="zh-CN" altLang="en-US"/>
            </a:p>
          </p:txBody>
        </p:sp>
        <p:sp>
          <p:nvSpPr>
            <p:cNvPr id="49191" name="Line 22"/>
            <p:cNvSpPr>
              <a:spLocks noChangeShapeType="1"/>
            </p:cNvSpPr>
            <p:nvPr/>
          </p:nvSpPr>
          <p:spPr bwMode="auto">
            <a:xfrm>
              <a:off x="4080" y="2880"/>
              <a:ext cx="0" cy="240"/>
            </a:xfrm>
            <a:prstGeom prst="line">
              <a:avLst/>
            </a:prstGeom>
            <a:noFill/>
            <a:ln w="25400">
              <a:solidFill>
                <a:schemeClr val="tx1"/>
              </a:solidFill>
              <a:round/>
            </a:ln>
          </p:spPr>
          <p:txBody>
            <a:bodyPr wrap="none" anchor="ctr"/>
            <a:lstStyle/>
            <a:p>
              <a:endParaRPr lang="zh-CN" altLang="en-US"/>
            </a:p>
          </p:txBody>
        </p:sp>
        <p:sp>
          <p:nvSpPr>
            <p:cNvPr id="49192" name="Line 23"/>
            <p:cNvSpPr>
              <a:spLocks noChangeShapeType="1"/>
            </p:cNvSpPr>
            <p:nvPr/>
          </p:nvSpPr>
          <p:spPr bwMode="auto">
            <a:xfrm>
              <a:off x="4848" y="2064"/>
              <a:ext cx="384" cy="0"/>
            </a:xfrm>
            <a:prstGeom prst="line">
              <a:avLst/>
            </a:prstGeom>
            <a:noFill/>
            <a:ln w="25400">
              <a:solidFill>
                <a:schemeClr val="tx1"/>
              </a:solidFill>
              <a:round/>
            </a:ln>
          </p:spPr>
          <p:txBody>
            <a:bodyPr wrap="none" anchor="ctr"/>
            <a:lstStyle/>
            <a:p>
              <a:endParaRPr lang="zh-CN" altLang="en-US"/>
            </a:p>
          </p:txBody>
        </p:sp>
        <p:sp>
          <p:nvSpPr>
            <p:cNvPr id="49193" name="Line 24"/>
            <p:cNvSpPr>
              <a:spLocks noChangeShapeType="1"/>
            </p:cNvSpPr>
            <p:nvPr/>
          </p:nvSpPr>
          <p:spPr bwMode="auto">
            <a:xfrm>
              <a:off x="4704" y="1200"/>
              <a:ext cx="528" cy="0"/>
            </a:xfrm>
            <a:prstGeom prst="line">
              <a:avLst/>
            </a:prstGeom>
            <a:noFill/>
            <a:ln w="25400">
              <a:solidFill>
                <a:schemeClr val="tx1"/>
              </a:solidFill>
              <a:round/>
            </a:ln>
          </p:spPr>
          <p:txBody>
            <a:bodyPr wrap="none" anchor="ctr"/>
            <a:lstStyle/>
            <a:p>
              <a:endParaRPr lang="zh-CN" altLang="en-US"/>
            </a:p>
          </p:txBody>
        </p:sp>
        <p:sp>
          <p:nvSpPr>
            <p:cNvPr id="49194" name="Line 25"/>
            <p:cNvSpPr>
              <a:spLocks noChangeShapeType="1"/>
            </p:cNvSpPr>
            <p:nvPr/>
          </p:nvSpPr>
          <p:spPr bwMode="auto">
            <a:xfrm flipV="1">
              <a:off x="4560" y="1920"/>
              <a:ext cx="0" cy="288"/>
            </a:xfrm>
            <a:prstGeom prst="line">
              <a:avLst/>
            </a:prstGeom>
            <a:noFill/>
            <a:ln w="25400">
              <a:solidFill>
                <a:srgbClr val="0000FF"/>
              </a:solidFill>
              <a:round/>
            </a:ln>
          </p:spPr>
          <p:txBody>
            <a:bodyPr wrap="none" anchor="ctr"/>
            <a:lstStyle/>
            <a:p>
              <a:endParaRPr lang="zh-CN" altLang="en-US"/>
            </a:p>
          </p:txBody>
        </p:sp>
        <p:sp>
          <p:nvSpPr>
            <p:cNvPr id="49195" name="Text Box 26"/>
            <p:cNvSpPr txBox="1">
              <a:spLocks noChangeArrowheads="1"/>
            </p:cNvSpPr>
            <p:nvPr/>
          </p:nvSpPr>
          <p:spPr bwMode="auto">
            <a:xfrm>
              <a:off x="2880" y="1344"/>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1</a:t>
              </a:r>
              <a:endParaRPr kumimoji="1" lang="en-US" altLang="zh-CN" b="0">
                <a:solidFill>
                  <a:schemeClr val="accent2"/>
                </a:solidFill>
              </a:endParaRPr>
            </a:p>
          </p:txBody>
        </p:sp>
        <p:sp>
          <p:nvSpPr>
            <p:cNvPr id="49196" name="Text Box 27"/>
            <p:cNvSpPr txBox="1">
              <a:spLocks noChangeArrowheads="1"/>
            </p:cNvSpPr>
            <p:nvPr/>
          </p:nvSpPr>
          <p:spPr bwMode="auto">
            <a:xfrm>
              <a:off x="4128" y="2784"/>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5</a:t>
              </a:r>
              <a:endParaRPr kumimoji="1" lang="en-US" altLang="zh-CN" b="0">
                <a:solidFill>
                  <a:schemeClr val="accent2"/>
                </a:solidFill>
              </a:endParaRPr>
            </a:p>
          </p:txBody>
        </p:sp>
        <p:sp>
          <p:nvSpPr>
            <p:cNvPr id="49197" name="Text Box 28"/>
            <p:cNvSpPr txBox="1">
              <a:spLocks noChangeArrowheads="1"/>
            </p:cNvSpPr>
            <p:nvPr/>
          </p:nvSpPr>
          <p:spPr bwMode="auto">
            <a:xfrm>
              <a:off x="4752" y="1728"/>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4</a:t>
              </a:r>
              <a:endParaRPr kumimoji="1" lang="en-US" altLang="zh-CN" b="0">
                <a:solidFill>
                  <a:schemeClr val="accent2"/>
                </a:solidFill>
              </a:endParaRPr>
            </a:p>
          </p:txBody>
        </p:sp>
        <p:sp>
          <p:nvSpPr>
            <p:cNvPr id="49198" name="Text Box 29"/>
            <p:cNvSpPr txBox="1">
              <a:spLocks noChangeArrowheads="1"/>
            </p:cNvSpPr>
            <p:nvPr/>
          </p:nvSpPr>
          <p:spPr bwMode="auto">
            <a:xfrm>
              <a:off x="4080" y="1200"/>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2</a:t>
              </a:r>
              <a:endParaRPr kumimoji="1" lang="en-US" altLang="zh-CN" b="0">
                <a:solidFill>
                  <a:schemeClr val="accent2"/>
                </a:solidFill>
              </a:endParaRPr>
            </a:p>
          </p:txBody>
        </p:sp>
        <p:sp>
          <p:nvSpPr>
            <p:cNvPr id="49199" name="Text Box 30"/>
            <p:cNvSpPr txBox="1">
              <a:spLocks noChangeArrowheads="1"/>
            </p:cNvSpPr>
            <p:nvPr/>
          </p:nvSpPr>
          <p:spPr bwMode="auto">
            <a:xfrm>
              <a:off x="4752" y="864"/>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3</a:t>
              </a:r>
              <a:endParaRPr kumimoji="1" lang="en-US" altLang="zh-CN" b="0">
                <a:solidFill>
                  <a:schemeClr val="accent2"/>
                </a:solidFill>
              </a:endParaRPr>
            </a:p>
          </p:txBody>
        </p:sp>
        <p:sp>
          <p:nvSpPr>
            <p:cNvPr id="49200" name="Text Box 31"/>
            <p:cNvSpPr txBox="1">
              <a:spLocks noChangeArrowheads="1"/>
            </p:cNvSpPr>
            <p:nvPr/>
          </p:nvSpPr>
          <p:spPr bwMode="auto">
            <a:xfrm>
              <a:off x="5328" y="2832"/>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6</a:t>
              </a:r>
              <a:endParaRPr kumimoji="1" lang="en-US" altLang="zh-CN" b="0">
                <a:solidFill>
                  <a:schemeClr val="accent2"/>
                </a:solidFill>
              </a:endParaRPr>
            </a:p>
          </p:txBody>
        </p:sp>
        <p:sp>
          <p:nvSpPr>
            <p:cNvPr id="49201" name="Text Box 32"/>
            <p:cNvSpPr txBox="1">
              <a:spLocks noChangeArrowheads="1"/>
            </p:cNvSpPr>
            <p:nvPr/>
          </p:nvSpPr>
          <p:spPr bwMode="auto">
            <a:xfrm>
              <a:off x="3168" y="1680"/>
              <a:ext cx="384" cy="978"/>
            </a:xfrm>
            <a:prstGeom prst="rect">
              <a:avLst/>
            </a:prstGeom>
            <a:noFill/>
            <a:ln w="9525">
              <a:noFill/>
              <a:miter lim="800000"/>
            </a:ln>
          </p:spPr>
          <p:txBody>
            <a:bodyPr>
              <a:spAutoFit/>
            </a:bodyPr>
            <a:lstStyle/>
            <a:p>
              <a:pPr algn="l">
                <a:spcBef>
                  <a:spcPct val="50000"/>
                </a:spcBef>
              </a:pPr>
              <a:r>
                <a:rPr kumimoji="1" lang="en-US" altLang="zh-CN">
                  <a:solidFill>
                    <a:srgbClr val="660033"/>
                  </a:solidFill>
                </a:rPr>
                <a:t>+</a:t>
              </a:r>
              <a:endParaRPr kumimoji="1" lang="en-US" altLang="zh-CN">
                <a:solidFill>
                  <a:srgbClr val="660033"/>
                </a:solidFill>
              </a:endParaRPr>
            </a:p>
            <a:p>
              <a:pPr algn="l">
                <a:spcBef>
                  <a:spcPct val="50000"/>
                </a:spcBef>
              </a:pPr>
              <a:r>
                <a:rPr kumimoji="1" lang="en-US" altLang="zh-CN">
                  <a:solidFill>
                    <a:srgbClr val="660033"/>
                  </a:solidFill>
                </a:rPr>
                <a:t>u</a:t>
              </a:r>
              <a:r>
                <a:rPr kumimoji="1" lang="en-US" altLang="zh-CN" baseline="-25000">
                  <a:solidFill>
                    <a:srgbClr val="660033"/>
                  </a:solidFill>
                </a:rPr>
                <a:t>s1</a:t>
              </a:r>
              <a:endParaRPr kumimoji="1" lang="en-US" altLang="zh-CN">
                <a:solidFill>
                  <a:srgbClr val="660033"/>
                </a:solidFill>
              </a:endParaRPr>
            </a:p>
            <a:p>
              <a:pPr algn="l">
                <a:spcBef>
                  <a:spcPct val="50000"/>
                </a:spcBef>
              </a:pPr>
              <a:r>
                <a:rPr kumimoji="1" lang="en-US" altLang="zh-CN">
                  <a:solidFill>
                    <a:srgbClr val="660033"/>
                  </a:solidFill>
                </a:rPr>
                <a:t> -</a:t>
              </a:r>
              <a:endParaRPr kumimoji="1" lang="en-US" altLang="zh-CN" b="0">
                <a:solidFill>
                  <a:srgbClr val="660033"/>
                </a:solidFill>
              </a:endParaRPr>
            </a:p>
          </p:txBody>
        </p:sp>
        <p:sp>
          <p:nvSpPr>
            <p:cNvPr id="49202" name="Text Box 33"/>
            <p:cNvSpPr txBox="1">
              <a:spLocks noChangeArrowheads="1"/>
            </p:cNvSpPr>
            <p:nvPr/>
          </p:nvSpPr>
          <p:spPr bwMode="auto">
            <a:xfrm>
              <a:off x="3696" y="1296"/>
              <a:ext cx="528" cy="978"/>
            </a:xfrm>
            <a:prstGeom prst="rect">
              <a:avLst/>
            </a:prstGeom>
            <a:noFill/>
            <a:ln w="9525">
              <a:noFill/>
              <a:miter lim="800000"/>
            </a:ln>
          </p:spPr>
          <p:txBody>
            <a:bodyPr>
              <a:spAutoFit/>
            </a:bodyPr>
            <a:lstStyle/>
            <a:p>
              <a:pPr algn="l">
                <a:spcBef>
                  <a:spcPct val="50000"/>
                </a:spcBef>
              </a:pPr>
              <a:r>
                <a:rPr kumimoji="1" lang="en-US" altLang="zh-CN">
                  <a:solidFill>
                    <a:srgbClr val="660033"/>
                  </a:solidFill>
                </a:rPr>
                <a:t>+</a:t>
              </a:r>
              <a:endParaRPr kumimoji="1" lang="en-US" altLang="zh-CN">
                <a:solidFill>
                  <a:srgbClr val="660033"/>
                </a:solidFill>
              </a:endParaRPr>
            </a:p>
            <a:p>
              <a:pPr algn="l">
                <a:spcBef>
                  <a:spcPct val="50000"/>
                </a:spcBef>
              </a:pPr>
              <a:r>
                <a:rPr kumimoji="1" lang="en-US" altLang="zh-CN">
                  <a:solidFill>
                    <a:srgbClr val="660033"/>
                  </a:solidFill>
                </a:rPr>
                <a:t>u</a:t>
              </a:r>
              <a:r>
                <a:rPr kumimoji="1" lang="en-US" altLang="zh-CN" baseline="-25000">
                  <a:solidFill>
                    <a:srgbClr val="660033"/>
                  </a:solidFill>
                </a:rPr>
                <a:t>s2</a:t>
              </a:r>
              <a:endParaRPr kumimoji="1" lang="en-US" altLang="zh-CN">
                <a:solidFill>
                  <a:srgbClr val="660033"/>
                </a:solidFill>
              </a:endParaRPr>
            </a:p>
            <a:p>
              <a:pPr algn="l">
                <a:spcBef>
                  <a:spcPct val="50000"/>
                </a:spcBef>
              </a:pPr>
              <a:r>
                <a:rPr kumimoji="1" lang="en-US" altLang="zh-CN">
                  <a:solidFill>
                    <a:srgbClr val="660033"/>
                  </a:solidFill>
                </a:rPr>
                <a:t> -</a:t>
              </a:r>
              <a:endParaRPr kumimoji="1" lang="en-US" altLang="zh-CN" b="0">
                <a:solidFill>
                  <a:srgbClr val="0000FF"/>
                </a:solidFill>
              </a:endParaRPr>
            </a:p>
          </p:txBody>
        </p:sp>
        <p:sp>
          <p:nvSpPr>
            <p:cNvPr id="49203" name="Text Box 34"/>
            <p:cNvSpPr txBox="1">
              <a:spLocks noChangeArrowheads="1"/>
            </p:cNvSpPr>
            <p:nvPr/>
          </p:nvSpPr>
          <p:spPr bwMode="auto">
            <a:xfrm>
              <a:off x="4608" y="2112"/>
              <a:ext cx="384" cy="288"/>
            </a:xfrm>
            <a:prstGeom prst="rect">
              <a:avLst/>
            </a:prstGeom>
            <a:noFill/>
            <a:ln w="9525">
              <a:noFill/>
              <a:miter lim="800000"/>
            </a:ln>
          </p:spPr>
          <p:txBody>
            <a:bodyPr>
              <a:spAutoFit/>
            </a:bodyPr>
            <a:lstStyle/>
            <a:p>
              <a:pPr algn="l">
                <a:spcBef>
                  <a:spcPct val="50000"/>
                </a:spcBef>
              </a:pPr>
              <a:r>
                <a:rPr kumimoji="1" lang="en-US" altLang="zh-CN">
                  <a:solidFill>
                    <a:srgbClr val="660033"/>
                  </a:solidFill>
                </a:rPr>
                <a:t>i</a:t>
              </a:r>
              <a:r>
                <a:rPr kumimoji="1" lang="en-US" altLang="zh-CN" baseline="-25000">
                  <a:solidFill>
                    <a:srgbClr val="660033"/>
                  </a:solidFill>
                </a:rPr>
                <a:t>s1</a:t>
              </a:r>
              <a:endParaRPr kumimoji="1" lang="en-US" altLang="zh-CN" b="0">
                <a:solidFill>
                  <a:srgbClr val="660033"/>
                </a:solidFill>
              </a:endParaRPr>
            </a:p>
          </p:txBody>
        </p:sp>
        <p:sp>
          <p:nvSpPr>
            <p:cNvPr id="49204" name="Oval 35"/>
            <p:cNvSpPr>
              <a:spLocks noChangeArrowheads="1"/>
            </p:cNvSpPr>
            <p:nvPr/>
          </p:nvSpPr>
          <p:spPr bwMode="auto">
            <a:xfrm>
              <a:off x="4032" y="3072"/>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49205" name="Oval 36"/>
            <p:cNvSpPr>
              <a:spLocks noChangeArrowheads="1"/>
            </p:cNvSpPr>
            <p:nvPr/>
          </p:nvSpPr>
          <p:spPr bwMode="auto">
            <a:xfrm>
              <a:off x="5184" y="2016"/>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49206" name="Oval 37"/>
            <p:cNvSpPr>
              <a:spLocks noChangeArrowheads="1"/>
            </p:cNvSpPr>
            <p:nvPr/>
          </p:nvSpPr>
          <p:spPr bwMode="auto">
            <a:xfrm>
              <a:off x="4032" y="2016"/>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49207" name="Oval 38"/>
            <p:cNvSpPr>
              <a:spLocks noChangeArrowheads="1"/>
            </p:cNvSpPr>
            <p:nvPr/>
          </p:nvSpPr>
          <p:spPr bwMode="auto">
            <a:xfrm>
              <a:off x="4032" y="1152"/>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49208" name="Text Box 39"/>
            <p:cNvSpPr txBox="1">
              <a:spLocks noChangeArrowheads="1"/>
            </p:cNvSpPr>
            <p:nvPr/>
          </p:nvSpPr>
          <p:spPr bwMode="auto">
            <a:xfrm>
              <a:off x="3936" y="912"/>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A</a:t>
              </a:r>
              <a:endParaRPr kumimoji="1" lang="en-US" altLang="zh-CN">
                <a:solidFill>
                  <a:srgbClr val="FF0000"/>
                </a:solidFill>
              </a:endParaRPr>
            </a:p>
          </p:txBody>
        </p:sp>
        <p:sp>
          <p:nvSpPr>
            <p:cNvPr id="49209" name="Text Box 40"/>
            <p:cNvSpPr txBox="1">
              <a:spLocks noChangeArrowheads="1"/>
            </p:cNvSpPr>
            <p:nvPr/>
          </p:nvSpPr>
          <p:spPr bwMode="auto">
            <a:xfrm>
              <a:off x="4032" y="1824"/>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B</a:t>
              </a:r>
              <a:endParaRPr kumimoji="1" lang="en-US" altLang="zh-CN">
                <a:solidFill>
                  <a:srgbClr val="FF0000"/>
                </a:solidFill>
              </a:endParaRPr>
            </a:p>
          </p:txBody>
        </p:sp>
        <p:sp>
          <p:nvSpPr>
            <p:cNvPr id="49210" name="Text Box 41"/>
            <p:cNvSpPr txBox="1">
              <a:spLocks noChangeArrowheads="1"/>
            </p:cNvSpPr>
            <p:nvPr/>
          </p:nvSpPr>
          <p:spPr bwMode="auto">
            <a:xfrm>
              <a:off x="5232" y="1824"/>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C</a:t>
              </a:r>
              <a:endParaRPr kumimoji="1" lang="en-US" altLang="zh-CN">
                <a:solidFill>
                  <a:srgbClr val="FF0000"/>
                </a:solidFill>
              </a:endParaRPr>
            </a:p>
          </p:txBody>
        </p:sp>
        <p:sp>
          <p:nvSpPr>
            <p:cNvPr id="49211" name="Text Box 42"/>
            <p:cNvSpPr txBox="1">
              <a:spLocks noChangeArrowheads="1"/>
            </p:cNvSpPr>
            <p:nvPr/>
          </p:nvSpPr>
          <p:spPr bwMode="auto">
            <a:xfrm>
              <a:off x="3984" y="3120"/>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D</a:t>
              </a:r>
              <a:endParaRPr kumimoji="1" lang="en-US" altLang="zh-CN">
                <a:solidFill>
                  <a:srgbClr val="FF0000"/>
                </a:solidFill>
              </a:endParaRPr>
            </a:p>
          </p:txBody>
        </p:sp>
        <p:sp>
          <p:nvSpPr>
            <p:cNvPr id="49212" name="Oval 43"/>
            <p:cNvSpPr>
              <a:spLocks noChangeArrowheads="1"/>
            </p:cNvSpPr>
            <p:nvPr/>
          </p:nvSpPr>
          <p:spPr bwMode="auto">
            <a:xfrm>
              <a:off x="2976" y="1920"/>
              <a:ext cx="288" cy="288"/>
            </a:xfrm>
            <a:prstGeom prst="ellipse">
              <a:avLst/>
            </a:prstGeom>
            <a:noFill/>
            <a:ln w="38100">
              <a:solidFill>
                <a:srgbClr val="0000FF"/>
              </a:solidFill>
              <a:round/>
            </a:ln>
          </p:spPr>
          <p:txBody>
            <a:bodyPr wrap="none" anchor="ctr"/>
            <a:lstStyle/>
            <a:p>
              <a:pPr algn="l"/>
              <a:endParaRPr lang="zh-CN" altLang="en-US"/>
            </a:p>
          </p:txBody>
        </p:sp>
        <p:sp>
          <p:nvSpPr>
            <p:cNvPr id="49213" name="Oval 44"/>
            <p:cNvSpPr>
              <a:spLocks noChangeArrowheads="1"/>
            </p:cNvSpPr>
            <p:nvPr/>
          </p:nvSpPr>
          <p:spPr bwMode="auto">
            <a:xfrm>
              <a:off x="3936" y="1488"/>
              <a:ext cx="288" cy="288"/>
            </a:xfrm>
            <a:prstGeom prst="ellipse">
              <a:avLst/>
            </a:prstGeom>
            <a:noFill/>
            <a:ln w="38100">
              <a:solidFill>
                <a:srgbClr val="0000FF"/>
              </a:solidFill>
              <a:round/>
            </a:ln>
          </p:spPr>
          <p:txBody>
            <a:bodyPr wrap="none" anchor="ctr"/>
            <a:lstStyle/>
            <a:p>
              <a:pPr algn="l"/>
              <a:endParaRPr lang="zh-CN" altLang="en-US"/>
            </a:p>
          </p:txBody>
        </p:sp>
        <p:sp>
          <p:nvSpPr>
            <p:cNvPr id="49214" name="Oval 45"/>
            <p:cNvSpPr>
              <a:spLocks noChangeArrowheads="1"/>
            </p:cNvSpPr>
            <p:nvPr/>
          </p:nvSpPr>
          <p:spPr bwMode="auto">
            <a:xfrm>
              <a:off x="4416" y="1920"/>
              <a:ext cx="288" cy="288"/>
            </a:xfrm>
            <a:prstGeom prst="ellipse">
              <a:avLst/>
            </a:prstGeom>
            <a:noFill/>
            <a:ln w="38100">
              <a:solidFill>
                <a:srgbClr val="0000FF"/>
              </a:solidFill>
              <a:round/>
            </a:ln>
          </p:spPr>
          <p:txBody>
            <a:bodyPr wrap="none" anchor="ctr"/>
            <a:lstStyle/>
            <a:p>
              <a:pPr algn="l"/>
              <a:endParaRPr lang="zh-CN" altLang="en-US"/>
            </a:p>
          </p:txBody>
        </p:sp>
      </p:grpSp>
      <p:grpSp>
        <p:nvGrpSpPr>
          <p:cNvPr id="3" name="组合 55"/>
          <p:cNvGrpSpPr/>
          <p:nvPr/>
        </p:nvGrpSpPr>
        <p:grpSpPr bwMode="auto">
          <a:xfrm>
            <a:off x="3643313" y="1783358"/>
            <a:ext cx="5072062" cy="2428875"/>
            <a:chOff x="3643306" y="1357298"/>
            <a:chExt cx="5072098" cy="2428892"/>
          </a:xfrm>
        </p:grpSpPr>
        <p:sp>
          <p:nvSpPr>
            <p:cNvPr id="49171" name="AutoShape 11"/>
            <p:cNvSpPr>
              <a:spLocks noChangeArrowheads="1"/>
            </p:cNvSpPr>
            <p:nvPr/>
          </p:nvSpPr>
          <p:spPr bwMode="auto">
            <a:xfrm>
              <a:off x="3643306" y="1357298"/>
              <a:ext cx="5072098" cy="2428892"/>
            </a:xfrm>
            <a:prstGeom prst="cloudCallout">
              <a:avLst>
                <a:gd name="adj1" fmla="val -65139"/>
                <a:gd name="adj2" fmla="val -58333"/>
              </a:avLst>
            </a:prstGeom>
            <a:gradFill rotWithShape="0">
              <a:gsLst>
                <a:gs pos="0">
                  <a:srgbClr val="FBEAC7"/>
                </a:gs>
                <a:gs pos="9000">
                  <a:srgbClr val="FEE7F2"/>
                </a:gs>
                <a:gs pos="17999">
                  <a:srgbClr val="FAC77D"/>
                </a:gs>
                <a:gs pos="30499">
                  <a:srgbClr val="FBA97D"/>
                </a:gs>
                <a:gs pos="41000">
                  <a:srgbClr val="FBD49C"/>
                </a:gs>
                <a:gs pos="50000">
                  <a:srgbClr val="FEE7F2"/>
                </a:gs>
                <a:gs pos="59000">
                  <a:srgbClr val="FBD49C"/>
                </a:gs>
                <a:gs pos="69501">
                  <a:srgbClr val="FBA97D"/>
                </a:gs>
                <a:gs pos="82001">
                  <a:srgbClr val="FAC77D"/>
                </a:gs>
                <a:gs pos="91000">
                  <a:srgbClr val="FEE7F2"/>
                </a:gs>
                <a:gs pos="100000">
                  <a:srgbClr val="FBEAC7"/>
                </a:gs>
              </a:gsLst>
              <a:lin ang="18900000" scaled="1"/>
            </a:gradFill>
            <a:ln w="9525">
              <a:solidFill>
                <a:srgbClr val="FF3300"/>
              </a:solidFill>
              <a:round/>
            </a:ln>
          </p:spPr>
          <p:txBody>
            <a:bodyPr wrap="none" anchor="ctr"/>
            <a:lstStyle/>
            <a:p>
              <a:pPr algn="l"/>
              <a:r>
                <a:rPr kumimoji="1" lang="en-US" altLang="zh-CN">
                  <a:solidFill>
                    <a:srgbClr val="000000"/>
                  </a:solidFill>
                  <a:latin typeface="宋体" panose="02010600030101010101" pitchFamily="2" charset="-122"/>
                </a:rPr>
                <a:t>  </a:t>
              </a:r>
              <a:endParaRPr kumimoji="1" lang="zh-CN" altLang="en-US">
                <a:solidFill>
                  <a:srgbClr val="000000"/>
                </a:solidFill>
                <a:latin typeface="宋体" panose="02010600030101010101" pitchFamily="2" charset="-122"/>
              </a:endParaRPr>
            </a:p>
          </p:txBody>
        </p:sp>
        <p:sp>
          <p:nvSpPr>
            <p:cNvPr id="49172" name="TextBox 54"/>
            <p:cNvSpPr txBox="1">
              <a:spLocks noChangeArrowheads="1"/>
            </p:cNvSpPr>
            <p:nvPr/>
          </p:nvSpPr>
          <p:spPr bwMode="auto">
            <a:xfrm>
              <a:off x="4214810" y="1785926"/>
              <a:ext cx="4286280" cy="1552586"/>
            </a:xfrm>
            <a:prstGeom prst="rect">
              <a:avLst/>
            </a:prstGeom>
            <a:noFill/>
            <a:ln w="9525">
              <a:noFill/>
              <a:miter lim="800000"/>
            </a:ln>
          </p:spPr>
          <p:txBody>
            <a:bodyPr>
              <a:spAutoFit/>
            </a:bodyPr>
            <a:lstStyle/>
            <a:p>
              <a:pPr algn="l">
                <a:buFont typeface="Wingdings" panose="05000000000000000000" pitchFamily="2" charset="2"/>
                <a:buChar char="Ø"/>
              </a:pPr>
              <a:r>
                <a:rPr lang="zh-CN" altLang="en-US">
                  <a:latin typeface="楷体_GB2312" pitchFamily="49" charset="-122"/>
                  <a:ea typeface="楷体_GB2312" pitchFamily="49" charset="-122"/>
                </a:rPr>
                <a:t>电路的基本定律</a:t>
              </a:r>
              <a:r>
                <a:rPr lang="en-US" altLang="zh-CN">
                  <a:latin typeface="楷体_GB2312" pitchFamily="49" charset="-122"/>
                  <a:ea typeface="楷体_GB2312" pitchFamily="49" charset="-122"/>
                </a:rPr>
                <a:t>;</a:t>
              </a:r>
              <a:endParaRPr lang="en-US" altLang="zh-CN">
                <a:latin typeface="楷体_GB2312" pitchFamily="49" charset="-122"/>
                <a:ea typeface="楷体_GB2312" pitchFamily="49" charset="-122"/>
              </a:endParaRPr>
            </a:p>
            <a:p>
              <a:pPr algn="l">
                <a:buFont typeface="Wingdings" panose="05000000000000000000" pitchFamily="2" charset="2"/>
                <a:buChar char="Ø"/>
              </a:pPr>
              <a:r>
                <a:rPr lang="zh-CN" altLang="en-US">
                  <a:latin typeface="楷体_GB2312" pitchFamily="49" charset="-122"/>
                  <a:ea typeface="楷体_GB2312" pitchFamily="49" charset="-122"/>
                </a:rPr>
                <a:t>分析和计算电路的理论基础</a:t>
              </a:r>
              <a:r>
                <a:rPr lang="en-US" altLang="zh-CN">
                  <a:latin typeface="楷体_GB2312" pitchFamily="49" charset="-122"/>
                  <a:ea typeface="楷体_GB2312" pitchFamily="49" charset="-122"/>
                </a:rPr>
                <a:t>;</a:t>
              </a:r>
              <a:endParaRPr lang="en-US" altLang="zh-CN">
                <a:latin typeface="楷体_GB2312" pitchFamily="49" charset="-122"/>
                <a:ea typeface="楷体_GB2312" pitchFamily="49" charset="-122"/>
              </a:endParaRPr>
            </a:p>
            <a:p>
              <a:pPr algn="l">
                <a:buFont typeface="Wingdings" panose="05000000000000000000" pitchFamily="2" charset="2"/>
                <a:buChar char="Ø"/>
              </a:pPr>
              <a:r>
                <a:rPr lang="zh-CN" altLang="en-US">
                  <a:latin typeface="楷体_GB2312" pitchFamily="49" charset="-122"/>
                  <a:ea typeface="楷体_GB2312" pitchFamily="49" charset="-122"/>
                </a:rPr>
                <a:t>能够描述电路中电压和电流   的内在联系</a:t>
              </a:r>
              <a:r>
                <a:rPr lang="en-US" altLang="zh-CN">
                  <a:latin typeface="楷体_GB2312" pitchFamily="49" charset="-122"/>
                  <a:ea typeface="楷体_GB2312" pitchFamily="49" charset="-122"/>
                </a:rPr>
                <a:t>.</a:t>
              </a:r>
              <a:endParaRPr lang="zh-CN" altLang="en-US">
                <a:latin typeface="楷体_GB2312" pitchFamily="49" charset="-122"/>
                <a:ea typeface="楷体_GB2312" pitchFamily="49" charset="-122"/>
              </a:endParaRPr>
            </a:p>
          </p:txBody>
        </p:sp>
      </p:grpSp>
      <p:sp>
        <p:nvSpPr>
          <p:cNvPr id="59" name="矩形 58"/>
          <p:cNvSpPr>
            <a:spLocks noChangeArrowheads="1"/>
          </p:cNvSpPr>
          <p:nvPr/>
        </p:nvSpPr>
        <p:spPr bwMode="auto">
          <a:xfrm>
            <a:off x="2000250" y="3855045"/>
            <a:ext cx="2428875" cy="400050"/>
          </a:xfrm>
          <a:prstGeom prst="rect">
            <a:avLst/>
          </a:prstGeom>
          <a:noFill/>
          <a:ln w="9525">
            <a:noFill/>
            <a:miter lim="800000"/>
          </a:ln>
        </p:spPr>
        <p:txBody>
          <a:bodyPr>
            <a:spAutoFit/>
          </a:bodyPr>
          <a:lstStyle/>
          <a:p>
            <a:pPr algn="l"/>
            <a:r>
              <a:rPr lang="zh-CN" altLang="en-US" sz="2000">
                <a:solidFill>
                  <a:srgbClr val="FF0000"/>
                </a:solidFill>
              </a:rPr>
              <a:t>几条支路？ </a:t>
            </a:r>
            <a:r>
              <a:rPr lang="en-US" altLang="zh-CN" sz="2000">
                <a:solidFill>
                  <a:srgbClr val="FF0000"/>
                </a:solidFill>
              </a:rPr>
              <a:t>I1—I6</a:t>
            </a:r>
            <a:endParaRPr lang="zh-CN" altLang="en-US" sz="2000">
              <a:solidFill>
                <a:srgbClr val="FF0000"/>
              </a:solidFill>
            </a:endParaRPr>
          </a:p>
        </p:txBody>
      </p:sp>
      <p:sp>
        <p:nvSpPr>
          <p:cNvPr id="60" name="右箭头 59"/>
          <p:cNvSpPr/>
          <p:nvPr/>
        </p:nvSpPr>
        <p:spPr bwMode="auto">
          <a:xfrm>
            <a:off x="1714480" y="3926483"/>
            <a:ext cx="357190" cy="285752"/>
          </a:xfrm>
          <a:prstGeom prst="rightArrow">
            <a:avLst/>
          </a:prstGeom>
          <a:solidFill>
            <a:srgbClr val="FF0000"/>
          </a:solidFill>
          <a:ln w="28575" cap="flat" cmpd="sng" algn="ctr">
            <a:noFill/>
            <a:prstDash val="solid"/>
            <a:round/>
            <a:headEnd type="none" w="med" len="med"/>
            <a:tailEnd type="none" w="med" len="med"/>
          </a:ln>
          <a:effectLst>
            <a:innerShdw blurRad="63500" dist="50800" dir="18900000">
              <a:prstClr val="black">
                <a:alpha val="50000"/>
              </a:prstClr>
            </a:innerShdw>
          </a:effectLst>
        </p:spPr>
        <p:txBody>
          <a:bodyPr lIns="92075" tIns="46038" rIns="92075" bIns="46038" anchor="ctr"/>
          <a:lstStyle/>
          <a:p>
            <a:pPr algn="l">
              <a:defRPr/>
            </a:pPr>
            <a:endParaRPr lang="zh-CN" altLang="en-US"/>
          </a:p>
        </p:txBody>
      </p:sp>
      <p:sp>
        <p:nvSpPr>
          <p:cNvPr id="49162" name="TextBox 60"/>
          <p:cNvSpPr txBox="1">
            <a:spLocks noChangeArrowheads="1"/>
          </p:cNvSpPr>
          <p:nvPr/>
        </p:nvSpPr>
        <p:spPr bwMode="auto">
          <a:xfrm>
            <a:off x="3500438" y="3821708"/>
            <a:ext cx="428625" cy="461962"/>
          </a:xfrm>
          <a:prstGeom prst="rect">
            <a:avLst/>
          </a:prstGeom>
          <a:noFill/>
          <a:ln w="9525">
            <a:noFill/>
            <a:miter lim="800000"/>
          </a:ln>
        </p:spPr>
        <p:txBody>
          <a:bodyPr>
            <a:spAutoFit/>
          </a:bodyPr>
          <a:lstStyle/>
          <a:p>
            <a:pPr algn="l"/>
            <a:endParaRPr lang="zh-CN" altLang="en-US">
              <a:solidFill>
                <a:srgbClr val="FF0000"/>
              </a:solidFill>
            </a:endParaRPr>
          </a:p>
        </p:txBody>
      </p:sp>
      <p:sp>
        <p:nvSpPr>
          <p:cNvPr id="62" name="矩形 61"/>
          <p:cNvSpPr>
            <a:spLocks noChangeArrowheads="1"/>
          </p:cNvSpPr>
          <p:nvPr/>
        </p:nvSpPr>
        <p:spPr bwMode="auto">
          <a:xfrm>
            <a:off x="2000250" y="4740870"/>
            <a:ext cx="2786063" cy="400050"/>
          </a:xfrm>
          <a:prstGeom prst="rect">
            <a:avLst/>
          </a:prstGeom>
          <a:noFill/>
          <a:ln w="9525">
            <a:noFill/>
            <a:miter lim="800000"/>
          </a:ln>
        </p:spPr>
        <p:txBody>
          <a:bodyPr>
            <a:spAutoFit/>
          </a:bodyPr>
          <a:lstStyle/>
          <a:p>
            <a:pPr algn="l"/>
            <a:r>
              <a:rPr lang="zh-CN" altLang="en-US" sz="2000">
                <a:solidFill>
                  <a:srgbClr val="FF0000"/>
                </a:solidFill>
              </a:rPr>
              <a:t>几个节点？  </a:t>
            </a:r>
            <a:r>
              <a:rPr lang="en-US" altLang="zh-CN" sz="2000">
                <a:solidFill>
                  <a:srgbClr val="FF0000"/>
                </a:solidFill>
              </a:rPr>
              <a:t>A.B.C.D</a:t>
            </a:r>
            <a:endParaRPr lang="zh-CN" altLang="en-US" sz="2000">
              <a:solidFill>
                <a:srgbClr val="FF0000"/>
              </a:solidFill>
            </a:endParaRPr>
          </a:p>
        </p:txBody>
      </p:sp>
      <p:sp>
        <p:nvSpPr>
          <p:cNvPr id="63" name="右箭头 62"/>
          <p:cNvSpPr/>
          <p:nvPr/>
        </p:nvSpPr>
        <p:spPr bwMode="auto">
          <a:xfrm>
            <a:off x="1714480" y="4812257"/>
            <a:ext cx="357190" cy="285752"/>
          </a:xfrm>
          <a:prstGeom prst="rightArrow">
            <a:avLst/>
          </a:prstGeom>
          <a:solidFill>
            <a:srgbClr val="FF0000"/>
          </a:solidFill>
          <a:ln w="28575" cap="flat" cmpd="sng" algn="ctr">
            <a:noFill/>
            <a:prstDash val="solid"/>
            <a:round/>
            <a:headEnd type="none" w="med" len="med"/>
            <a:tailEnd type="none" w="med" len="med"/>
          </a:ln>
          <a:effectLst>
            <a:innerShdw blurRad="63500" dist="50800" dir="18900000">
              <a:prstClr val="black">
                <a:alpha val="50000"/>
              </a:prstClr>
            </a:innerShdw>
          </a:effectLst>
        </p:spPr>
        <p:txBody>
          <a:bodyPr lIns="92075" tIns="46038" rIns="92075" bIns="46038" anchor="ctr"/>
          <a:lstStyle/>
          <a:p>
            <a:pPr algn="l">
              <a:defRPr/>
            </a:pPr>
            <a:endParaRPr lang="zh-CN" altLang="en-US"/>
          </a:p>
        </p:txBody>
      </p:sp>
      <p:sp>
        <p:nvSpPr>
          <p:cNvPr id="64" name="矩形 63"/>
          <p:cNvSpPr>
            <a:spLocks noChangeArrowheads="1"/>
          </p:cNvSpPr>
          <p:nvPr/>
        </p:nvSpPr>
        <p:spPr bwMode="auto">
          <a:xfrm>
            <a:off x="2000250" y="5669558"/>
            <a:ext cx="1785938" cy="400050"/>
          </a:xfrm>
          <a:prstGeom prst="rect">
            <a:avLst/>
          </a:prstGeom>
          <a:noFill/>
          <a:ln w="9525">
            <a:noFill/>
            <a:miter lim="800000"/>
          </a:ln>
        </p:spPr>
        <p:txBody>
          <a:bodyPr>
            <a:spAutoFit/>
          </a:bodyPr>
          <a:lstStyle/>
          <a:p>
            <a:pPr algn="l"/>
            <a:r>
              <a:rPr lang="zh-CN" altLang="en-US" sz="2000">
                <a:solidFill>
                  <a:srgbClr val="FF0000"/>
                </a:solidFill>
              </a:rPr>
              <a:t>几个回路？ </a:t>
            </a:r>
            <a:r>
              <a:rPr lang="en-US" altLang="zh-CN" sz="2000">
                <a:solidFill>
                  <a:srgbClr val="FF0000"/>
                </a:solidFill>
              </a:rPr>
              <a:t>7</a:t>
            </a:r>
            <a:endParaRPr lang="zh-CN" altLang="en-US" sz="2000">
              <a:solidFill>
                <a:srgbClr val="FF0000"/>
              </a:solidFill>
            </a:endParaRPr>
          </a:p>
        </p:txBody>
      </p:sp>
      <p:sp>
        <p:nvSpPr>
          <p:cNvPr id="65" name="右箭头 64"/>
          <p:cNvSpPr/>
          <p:nvPr/>
        </p:nvSpPr>
        <p:spPr bwMode="auto">
          <a:xfrm>
            <a:off x="1714480" y="5740951"/>
            <a:ext cx="357190" cy="285752"/>
          </a:xfrm>
          <a:prstGeom prst="rightArrow">
            <a:avLst/>
          </a:prstGeom>
          <a:solidFill>
            <a:srgbClr val="FF0000"/>
          </a:solidFill>
          <a:ln w="28575" cap="flat" cmpd="sng" algn="ctr">
            <a:noFill/>
            <a:prstDash val="solid"/>
            <a:round/>
            <a:headEnd type="none" w="med" len="med"/>
            <a:tailEnd type="none" w="med" len="med"/>
          </a:ln>
          <a:effectLst>
            <a:innerShdw blurRad="63500" dist="50800" dir="18900000">
              <a:prstClr val="black">
                <a:alpha val="50000"/>
              </a:prstClr>
            </a:innerShdw>
          </a:effectLst>
        </p:spPr>
        <p:txBody>
          <a:bodyPr lIns="92075" tIns="46038" rIns="92075" bIns="46038" anchor="ctr"/>
          <a:lstStyle/>
          <a:p>
            <a:pPr algn="l">
              <a:defRPr/>
            </a:pPr>
            <a:endParaRPr lang="zh-CN" altLang="en-US"/>
          </a:p>
        </p:txBody>
      </p:sp>
      <p:sp>
        <p:nvSpPr>
          <p:cNvPr id="58" name="Rectangle 2"/>
          <p:cNvSpPr txBox="1">
            <a:spLocks noChangeArrowheads="1"/>
          </p:cNvSpPr>
          <p:nvPr/>
        </p:nvSpPr>
        <p:spPr bwMode="auto">
          <a:xfrm>
            <a:off x="179512" y="44624"/>
            <a:ext cx="8784976" cy="709613"/>
          </a:xfrm>
          <a:prstGeom prst="rect">
            <a:avLst/>
          </a:prstGeom>
          <a:noFill/>
          <a:ln w="9525">
            <a:noFill/>
            <a:miter lim="800000"/>
          </a:ln>
        </p:spPr>
        <p:txBody>
          <a:bodyPr vert="horz" wrap="square" lIns="92075" tIns="46038" rIns="92075" bIns="46038"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3200" b="1" kern="0" dirty="0" smtClean="0">
                <a:solidFill>
                  <a:srgbClr val="FF0000"/>
                </a:solidFill>
              </a:rPr>
              <a:t>2-1   </a:t>
            </a:r>
            <a:r>
              <a:rPr lang="zh-CN" altLang="en-US" sz="3200" b="1" kern="0" dirty="0" smtClean="0">
                <a:solidFill>
                  <a:srgbClr val="FF0000"/>
                </a:solidFill>
              </a:rPr>
              <a:t>欧姆</a:t>
            </a:r>
            <a:r>
              <a:rPr lang="zh-CN" altLang="zh-CN" sz="3200" b="1" kern="0" dirty="0" smtClean="0">
                <a:solidFill>
                  <a:srgbClr val="FF0000"/>
                </a:solidFill>
              </a:rPr>
              <a:t>定律</a:t>
            </a:r>
            <a:r>
              <a:rPr lang="zh-CN" altLang="zh-CN" sz="2400" b="1" kern="0" dirty="0" smtClean="0">
                <a:solidFill>
                  <a:srgbClr val="FF0000"/>
                </a:solidFill>
              </a:rPr>
              <a:t>（</a:t>
            </a:r>
            <a:r>
              <a:rPr lang="zh-CN" altLang="en-US" sz="2400" b="1" kern="0" dirty="0" smtClean="0">
                <a:solidFill>
                  <a:srgbClr val="FF0000"/>
                </a:solidFill>
                <a:latin typeface="楷体_GB2312" pitchFamily="49" charset="-122"/>
                <a:ea typeface="楷体_GB2312" pitchFamily="49" charset="-122"/>
              </a:rPr>
              <a:t>详见 第一章 </a:t>
            </a:r>
            <a:r>
              <a:rPr lang="en-US" altLang="zh-CN" sz="2400" b="1" kern="0" dirty="0" smtClean="0">
                <a:solidFill>
                  <a:srgbClr val="FF0000"/>
                </a:solidFill>
                <a:latin typeface="楷体_GB2312" pitchFamily="49" charset="-122"/>
                <a:ea typeface="楷体_GB2312" pitchFamily="49" charset="-122"/>
              </a:rPr>
              <a:t>1-3</a:t>
            </a:r>
            <a:r>
              <a:rPr lang="zh-CN" altLang="en-US" sz="2400" b="1" kern="0" dirty="0" smtClean="0">
                <a:solidFill>
                  <a:srgbClr val="FF0000"/>
                </a:solidFill>
                <a:latin typeface="楷体_GB2312" pitchFamily="49" charset="-122"/>
                <a:ea typeface="楷体_GB2312" pitchFamily="49" charset="-122"/>
              </a:rPr>
              <a:t>节 电路基本元件</a:t>
            </a:r>
            <a:r>
              <a:rPr lang="en-US" altLang="zh-CN" sz="2400" b="1" kern="0" dirty="0" smtClean="0">
                <a:solidFill>
                  <a:srgbClr val="FF0000"/>
                </a:solidFill>
                <a:latin typeface="楷体_GB2312" pitchFamily="49" charset="-122"/>
                <a:ea typeface="楷体_GB2312" pitchFamily="49" charset="-122"/>
              </a:rPr>
              <a:t>-</a:t>
            </a:r>
            <a:r>
              <a:rPr lang="zh-CN" altLang="en-US" sz="2400" b="1" kern="0" dirty="0" smtClean="0">
                <a:solidFill>
                  <a:srgbClr val="FF0000"/>
                </a:solidFill>
                <a:latin typeface="楷体_GB2312" pitchFamily="49" charset="-122"/>
                <a:ea typeface="楷体_GB2312" pitchFamily="49" charset="-122"/>
              </a:rPr>
              <a:t>电阻</a:t>
            </a:r>
            <a:r>
              <a:rPr lang="zh-CN" altLang="en-US" sz="2400" kern="0" dirty="0">
                <a:solidFill>
                  <a:srgbClr val="FF0000"/>
                </a:solidFill>
              </a:rPr>
              <a:t>）</a:t>
            </a:r>
            <a:endParaRPr lang="en-US" altLang="zh-CN" sz="2400" b="1" kern="0" dirty="0" smtClean="0">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1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trips(downRight)">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par>
                                <p:cTn id="34" presetID="22" presetClass="entr" presetSubtype="8"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wipe(left)">
                                      <p:cBhvr>
                                        <p:cTn id="49" dur="5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subTnLst>
                                </p:cTn>
                              </p:par>
                              <p:par>
                                <p:cTn id="50" presetID="22" presetClass="entr" presetSubtype="8"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left)">
                                      <p:cBhvr>
                                        <p:cTn id="52"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wipe(left)">
                                      <p:cBhvr>
                                        <p:cTn id="65"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par>
                                <p:cTn id="66" presetID="22" presetClass="entr" presetSubtype="8" fill="hold"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wipe(left)">
                                      <p:cBhvr>
                                        <p:cTn id="68"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65539" grpId="0" autoUpdateAnimBg="0" build="p"/>
      <p:bldP spid="59" grpId="0"/>
      <p:bldP spid="62" grpId="0"/>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C83738-5AD9-48D6-8146-D54898241CD9}" type="slidenum">
              <a:rPr kumimoji="0" lang="en-US" altLang="zh-CN" sz="1400">
                <a:solidFill>
                  <a:schemeClr val="folHlink"/>
                </a:solidFill>
              </a:rPr>
            </a:fld>
            <a:endParaRPr kumimoji="0" lang="en-US" altLang="zh-CN" sz="1400">
              <a:solidFill>
                <a:schemeClr val="folHlink"/>
              </a:solidFill>
            </a:endParaRPr>
          </a:p>
        </p:txBody>
      </p:sp>
      <p:sp>
        <p:nvSpPr>
          <p:cNvPr id="5" name="Text Box 2"/>
          <p:cNvSpPr txBox="1">
            <a:spLocks noChangeArrowheads="1"/>
          </p:cNvSpPr>
          <p:nvPr/>
        </p:nvSpPr>
        <p:spPr bwMode="auto">
          <a:xfrm>
            <a:off x="161925" y="2466975"/>
            <a:ext cx="9234488" cy="2444750"/>
          </a:xfrm>
          <a:prstGeom prst="rect">
            <a:avLst/>
          </a:prstGeom>
          <a:noFill/>
          <a:ln w="9525">
            <a:noFill/>
            <a:miter lim="800000"/>
          </a:ln>
          <a:effectLst/>
        </p:spPr>
        <p:txBody>
          <a:bodyPr>
            <a:spAutoFit/>
          </a:bodyPr>
          <a:lstStyle/>
          <a:p>
            <a:pPr algn="l">
              <a:lnSpc>
                <a:spcPct val="150000"/>
              </a:lnSpc>
              <a:spcBef>
                <a:spcPct val="50000"/>
              </a:spcBef>
              <a:defRPr/>
            </a:pPr>
            <a:r>
              <a:rPr lang="zh-CN" altLang="en-US" sz="2800" b="1" dirty="0">
                <a:latin typeface="+mn-lt"/>
                <a:ea typeface="楷体_GB2312" pitchFamily="49" charset="-122"/>
              </a:rPr>
              <a:t>① </a:t>
            </a:r>
            <a:r>
              <a:rPr lang="zh-CN" altLang="en-US" sz="2800" b="1" dirty="0">
                <a:latin typeface="楷体_GB2312" pitchFamily="49" charset="-122"/>
                <a:ea typeface="楷体_GB2312" pitchFamily="49" charset="-122"/>
              </a:rPr>
              <a:t>将</a:t>
            </a:r>
            <a:r>
              <a:rPr lang="en-US" altLang="zh-CN" sz="2800" b="1" dirty="0">
                <a:latin typeface="+mn-lt"/>
                <a:ea typeface="楷体_GB2312" pitchFamily="49" charset="-122"/>
              </a:rPr>
              <a:t>U</a:t>
            </a:r>
            <a:r>
              <a:rPr lang="en-US" altLang="zh-CN" sz="2800" b="1" baseline="-25000" dirty="0">
                <a:latin typeface="+mn-lt"/>
                <a:ea typeface="楷体_GB2312" pitchFamily="49" charset="-122"/>
              </a:rPr>
              <a:t>S</a:t>
            </a:r>
            <a:r>
              <a:rPr lang="zh-CN" altLang="en-US" sz="2800" b="1" dirty="0">
                <a:latin typeface="楷体_GB2312" pitchFamily="49" charset="-122"/>
                <a:ea typeface="楷体_GB2312" pitchFamily="49" charset="-122"/>
              </a:rPr>
              <a:t>与</a:t>
            </a:r>
            <a:r>
              <a:rPr lang="en-US" altLang="zh-CN" sz="2800" b="1" dirty="0">
                <a:latin typeface="+mn-lt"/>
                <a:ea typeface="楷体_GB2312" pitchFamily="49" charset="-122"/>
              </a:rPr>
              <a:t>R</a:t>
            </a:r>
            <a:r>
              <a:rPr lang="en-US" altLang="zh-CN" sz="1800" b="1" dirty="0">
                <a:latin typeface="+mn-lt"/>
                <a:ea typeface="楷体_GB2312" pitchFamily="49" charset="-122"/>
              </a:rPr>
              <a:t>S</a:t>
            </a:r>
            <a:r>
              <a:rPr lang="zh-CN" altLang="en-US" sz="2800" b="1" dirty="0">
                <a:latin typeface="楷体_GB2312" pitchFamily="49" charset="-122"/>
                <a:ea typeface="楷体_GB2312" pitchFamily="49" charset="-122"/>
              </a:rPr>
              <a:t>的串联变成</a:t>
            </a:r>
            <a:r>
              <a:rPr lang="en-US" altLang="zh-CN" sz="2800" b="1" dirty="0">
                <a:latin typeface="+mn-lt"/>
                <a:ea typeface="楷体_GB2312" pitchFamily="49" charset="-122"/>
              </a:rPr>
              <a:t>I</a:t>
            </a:r>
            <a:r>
              <a:rPr lang="en-US" altLang="zh-CN" sz="1800" b="1" dirty="0">
                <a:latin typeface="+mn-lt"/>
                <a:ea typeface="楷体_GB2312" pitchFamily="49" charset="-122"/>
              </a:rPr>
              <a:t>S</a:t>
            </a:r>
            <a:r>
              <a:rPr lang="zh-CN" altLang="en-US" sz="2800" b="1" dirty="0">
                <a:latin typeface="楷体_GB2312" pitchFamily="49" charset="-122"/>
                <a:ea typeface="楷体_GB2312" pitchFamily="49" charset="-122"/>
              </a:rPr>
              <a:t>与</a:t>
            </a:r>
            <a:r>
              <a:rPr lang="en-US" altLang="zh-CN" sz="2800" b="1" dirty="0">
                <a:latin typeface="+mn-lt"/>
                <a:ea typeface="楷体_GB2312" pitchFamily="49" charset="-122"/>
              </a:rPr>
              <a:t>R</a:t>
            </a:r>
            <a:r>
              <a:rPr lang="en-US" altLang="zh-CN" sz="1800" b="1" dirty="0">
                <a:latin typeface="+mn-lt"/>
                <a:ea typeface="楷体_GB2312" pitchFamily="49" charset="-122"/>
              </a:rPr>
              <a:t>S</a:t>
            </a:r>
            <a:r>
              <a:rPr lang="zh-CN" altLang="en-US" sz="2800" b="1" dirty="0">
                <a:latin typeface="楷体_GB2312" pitchFamily="49" charset="-122"/>
                <a:ea typeface="楷体_GB2312" pitchFamily="49" charset="-122"/>
              </a:rPr>
              <a:t>的并联，内阻不变；</a:t>
            </a:r>
            <a:endParaRPr lang="zh-CN" altLang="en-US" sz="2800" b="1" dirty="0">
              <a:latin typeface="楷体_GB2312" pitchFamily="49" charset="-122"/>
              <a:ea typeface="楷体_GB2312" pitchFamily="49" charset="-122"/>
            </a:endParaRPr>
          </a:p>
          <a:p>
            <a:pPr algn="l">
              <a:lnSpc>
                <a:spcPct val="150000"/>
              </a:lnSpc>
              <a:spcBef>
                <a:spcPct val="50000"/>
              </a:spcBef>
              <a:defRPr/>
            </a:pPr>
            <a:r>
              <a:rPr lang="zh-CN" altLang="en-US" sz="2800" b="1" dirty="0">
                <a:latin typeface="+mn-lt"/>
                <a:ea typeface="楷体_GB2312" pitchFamily="49" charset="-122"/>
              </a:rPr>
              <a:t>②</a:t>
            </a:r>
            <a:r>
              <a:rPr lang="zh-CN" altLang="en-US" sz="2800" b="1" dirty="0">
                <a:latin typeface="楷体_GB2312" pitchFamily="49" charset="-122"/>
                <a:ea typeface="楷体_GB2312" pitchFamily="49" charset="-122"/>
              </a:rPr>
              <a:t> 等效电流源的电流</a:t>
            </a:r>
            <a:r>
              <a:rPr lang="en-US" altLang="zh-CN" sz="2800" b="1" dirty="0">
                <a:latin typeface="+mn-lt"/>
                <a:ea typeface="楷体_GB2312" pitchFamily="49" charset="-122"/>
              </a:rPr>
              <a:t>I</a:t>
            </a:r>
            <a:r>
              <a:rPr lang="en-US" altLang="zh-CN" sz="1800" b="1" dirty="0">
                <a:latin typeface="+mn-lt"/>
                <a:ea typeface="楷体_GB2312" pitchFamily="49" charset="-122"/>
              </a:rPr>
              <a:t>S</a:t>
            </a:r>
            <a:r>
              <a:rPr lang="en-US" altLang="zh-CN" sz="2800" b="1" dirty="0">
                <a:latin typeface="+mn-lt"/>
                <a:ea typeface="楷体_GB2312" pitchFamily="49" charset="-122"/>
              </a:rPr>
              <a:t>=U</a:t>
            </a:r>
            <a:r>
              <a:rPr lang="en-US" altLang="zh-CN" sz="1800" b="1" dirty="0">
                <a:latin typeface="+mn-lt"/>
                <a:ea typeface="楷体_GB2312" pitchFamily="49" charset="-122"/>
              </a:rPr>
              <a:t>S</a:t>
            </a:r>
            <a:r>
              <a:rPr lang="en-US" altLang="zh-CN" sz="2800" b="1" dirty="0">
                <a:latin typeface="+mn-lt"/>
                <a:ea typeface="楷体_GB2312" pitchFamily="49" charset="-122"/>
              </a:rPr>
              <a:t>/R</a:t>
            </a:r>
            <a:r>
              <a:rPr lang="en-US" altLang="zh-CN" sz="1800" b="1" dirty="0">
                <a:latin typeface="+mn-lt"/>
                <a:ea typeface="楷体_GB2312" pitchFamily="49" charset="-122"/>
              </a:rPr>
              <a:t>S</a:t>
            </a:r>
            <a:r>
              <a:rPr lang="zh-CN" altLang="en-US" sz="2800" b="1" dirty="0">
                <a:latin typeface="楷体_GB2312" pitchFamily="49" charset="-122"/>
                <a:ea typeface="楷体_GB2312" pitchFamily="49" charset="-122"/>
              </a:rPr>
              <a:t>，即为电压源的短路电流；</a:t>
            </a:r>
            <a:endParaRPr lang="zh-CN" altLang="en-US" sz="2800" b="1" dirty="0">
              <a:latin typeface="楷体_GB2312" pitchFamily="49" charset="-122"/>
              <a:ea typeface="楷体_GB2312" pitchFamily="49" charset="-122"/>
            </a:endParaRPr>
          </a:p>
          <a:p>
            <a:pPr algn="l">
              <a:lnSpc>
                <a:spcPct val="150000"/>
              </a:lnSpc>
              <a:spcBef>
                <a:spcPct val="50000"/>
              </a:spcBef>
              <a:defRPr/>
            </a:pPr>
            <a:r>
              <a:rPr lang="zh-CN" altLang="en-US" sz="2800" b="1" dirty="0">
                <a:latin typeface="+mn-lt"/>
                <a:ea typeface="楷体_GB2312" pitchFamily="49" charset="-122"/>
              </a:rPr>
              <a:t>③  </a:t>
            </a:r>
            <a:r>
              <a:rPr lang="en-US" altLang="zh-CN" sz="2800" b="1" dirty="0">
                <a:ea typeface="楷体_GB2312" pitchFamily="49" charset="-122"/>
              </a:rPr>
              <a:t>I</a:t>
            </a:r>
            <a:r>
              <a:rPr lang="en-US" altLang="zh-CN" sz="1800" b="1" dirty="0">
                <a:ea typeface="楷体_GB2312" pitchFamily="49" charset="-122"/>
              </a:rPr>
              <a:t>S</a:t>
            </a:r>
            <a:r>
              <a:rPr lang="zh-CN" altLang="en-US" sz="2800" b="1" dirty="0">
                <a:latin typeface="楷体_GB2312" pitchFamily="49" charset="-122"/>
                <a:ea typeface="楷体_GB2312" pitchFamily="49" charset="-122"/>
              </a:rPr>
              <a:t>的电流方向为从电压源的负极指向正极。</a:t>
            </a:r>
            <a:endParaRPr lang="zh-CN" altLang="en-US" sz="2800" b="1" dirty="0">
              <a:latin typeface="楷体_GB2312" pitchFamily="49" charset="-122"/>
              <a:ea typeface="楷体_GB2312" pitchFamily="49" charset="-122"/>
            </a:endParaRPr>
          </a:p>
        </p:txBody>
      </p:sp>
      <p:sp>
        <p:nvSpPr>
          <p:cNvPr id="59396" name="矩形 5"/>
          <p:cNvSpPr>
            <a:spLocks noChangeArrowheads="1"/>
          </p:cNvSpPr>
          <p:nvPr/>
        </p:nvSpPr>
        <p:spPr bwMode="auto">
          <a:xfrm>
            <a:off x="1500188" y="571500"/>
            <a:ext cx="55006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spcBef>
                <a:spcPct val="50000"/>
              </a:spcBef>
            </a:pPr>
            <a:r>
              <a:rPr lang="zh-CN" altLang="en-US" sz="2800" b="1">
                <a:solidFill>
                  <a:srgbClr val="F30B32"/>
                </a:solidFill>
                <a:latin typeface="楷体_GB2312" pitchFamily="49" charset="-122"/>
                <a:ea typeface="楷体_GB2312" pitchFamily="49" charset="-122"/>
              </a:rPr>
              <a:t>已知电压源模型，求电流源模型</a:t>
            </a:r>
            <a:r>
              <a:rPr lang="zh-CN" altLang="en-US" sz="2800" b="1">
                <a:solidFill>
                  <a:srgbClr val="003300"/>
                </a:solidFill>
                <a:latin typeface="楷体_GB2312" pitchFamily="49" charset="-122"/>
                <a:ea typeface="楷体_GB2312" pitchFamily="49" charset="-122"/>
              </a:rPr>
              <a:t>的等效变换</a:t>
            </a:r>
            <a:r>
              <a:rPr lang="zh-CN" altLang="en-US" sz="2800" b="1">
                <a:solidFill>
                  <a:srgbClr val="FF0000"/>
                </a:solidFill>
                <a:latin typeface="楷体_GB2312" pitchFamily="49" charset="-122"/>
                <a:ea typeface="楷体_GB2312" pitchFamily="49" charset="-122"/>
              </a:rPr>
              <a:t>步骤</a:t>
            </a:r>
            <a:r>
              <a:rPr lang="zh-CN" altLang="en-US" sz="2800" b="1">
                <a:solidFill>
                  <a:srgbClr val="003300"/>
                </a:solidFill>
                <a:latin typeface="楷体_GB2312" pitchFamily="49" charset="-122"/>
                <a:ea typeface="楷体_GB2312" pitchFamily="49" charset="-122"/>
              </a:rPr>
              <a:t>：</a:t>
            </a:r>
            <a:endParaRPr lang="en-US" altLang="zh-CN" sz="2800" b="1">
              <a:solidFill>
                <a:srgbClr val="F30B3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灯片编号占位符 5"/>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7B5F9C1-933C-4D82-83A8-35417868992B}" type="slidenum">
              <a:rPr kumimoji="0" lang="en-US" altLang="zh-CN" sz="1400">
                <a:solidFill>
                  <a:schemeClr val="folHlink"/>
                </a:solidFill>
              </a:rPr>
            </a:fld>
            <a:endParaRPr kumimoji="0" lang="en-US" altLang="zh-CN" sz="1400">
              <a:solidFill>
                <a:schemeClr val="folHlink"/>
              </a:solidFill>
            </a:endParaRPr>
          </a:p>
        </p:txBody>
      </p:sp>
      <p:graphicFrame>
        <p:nvGraphicFramePr>
          <p:cNvPr id="8194" name="Object 2"/>
          <p:cNvGraphicFramePr>
            <a:graphicFrameLocks noChangeAspect="1"/>
          </p:cNvGraphicFramePr>
          <p:nvPr/>
        </p:nvGraphicFramePr>
        <p:xfrm>
          <a:off x="7235825" y="2133600"/>
          <a:ext cx="1295400" cy="2133600"/>
        </p:xfrm>
        <a:graphic>
          <a:graphicData uri="http://schemas.openxmlformats.org/presentationml/2006/ole">
            <mc:AlternateContent xmlns:mc="http://schemas.openxmlformats.org/markup-compatibility/2006">
              <mc:Choice xmlns:v="urn:schemas-microsoft-com:vml" Requires="v">
                <p:oleObj spid="_x0000_s182306" name="位图图像" r:id="rId1" imgW="1514475" imgH="2305050" progId="Paint.Picture">
                  <p:embed/>
                </p:oleObj>
              </mc:Choice>
              <mc:Fallback>
                <p:oleObj name="位图图像" r:id="rId1" imgW="1514475" imgH="230505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133600"/>
                        <a:ext cx="129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Rectangle 3"/>
          <p:cNvSpPr>
            <a:spLocks noGrp="1" noChangeArrowheads="1"/>
          </p:cNvSpPr>
          <p:nvPr>
            <p:ph type="title" idx="4294967295"/>
          </p:nvPr>
        </p:nvSpPr>
        <p:spPr>
          <a:xfrm>
            <a:off x="755650" y="533400"/>
            <a:ext cx="5937250" cy="914400"/>
          </a:xfrm>
        </p:spPr>
        <p:txBody>
          <a:bodyPr/>
          <a:lstStyle/>
          <a:p>
            <a:pPr algn="l" eaLnBrk="1" hangingPunct="1"/>
            <a:r>
              <a:rPr lang="en-US" altLang="zh-CN" sz="2400" b="1" smtClean="0">
                <a:solidFill>
                  <a:srgbClr val="F30B32"/>
                </a:solidFill>
              </a:rPr>
              <a:t>2</a:t>
            </a:r>
            <a:r>
              <a:rPr lang="zh-CN" altLang="en-US" sz="2400" b="1" smtClean="0">
                <a:solidFill>
                  <a:srgbClr val="F30B32"/>
                </a:solidFill>
              </a:rPr>
              <a:t>）已知电流源模型，求电压源模型</a:t>
            </a:r>
            <a:r>
              <a:rPr lang="zh-CN" altLang="en-US" sz="3600" b="1" smtClean="0">
                <a:solidFill>
                  <a:srgbClr val="003366"/>
                </a:solidFill>
              </a:rPr>
              <a:t> </a:t>
            </a:r>
            <a:r>
              <a:rPr lang="zh-CN" altLang="en-US" sz="4000" b="1" smtClean="0">
                <a:solidFill>
                  <a:srgbClr val="FF0000"/>
                </a:solidFill>
              </a:rPr>
              <a:t>：</a:t>
            </a:r>
            <a:endParaRPr lang="zh-CN" altLang="en-US" sz="4000" b="1" smtClean="0">
              <a:solidFill>
                <a:srgbClr val="FF0000"/>
              </a:solidFill>
            </a:endParaRPr>
          </a:p>
        </p:txBody>
      </p:sp>
      <p:sp>
        <p:nvSpPr>
          <p:cNvPr id="8196" name="Text Box 4"/>
          <p:cNvSpPr txBox="1">
            <a:spLocks noChangeArrowheads="1"/>
          </p:cNvSpPr>
          <p:nvPr/>
        </p:nvSpPr>
        <p:spPr bwMode="auto">
          <a:xfrm>
            <a:off x="1676400" y="1484313"/>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b="1">
                <a:solidFill>
                  <a:srgbClr val="003300"/>
                </a:solidFill>
                <a:ea typeface="楷体_GB2312" pitchFamily="49" charset="-122"/>
              </a:rPr>
              <a:t>等效条件：保持端口伏安关系相同。</a:t>
            </a:r>
            <a:endParaRPr lang="zh-CN" altLang="en-US" b="1">
              <a:solidFill>
                <a:srgbClr val="003300"/>
              </a:solidFill>
              <a:ea typeface="楷体_GB2312" pitchFamily="49" charset="-122"/>
            </a:endParaRPr>
          </a:p>
        </p:txBody>
      </p:sp>
      <p:sp>
        <p:nvSpPr>
          <p:cNvPr id="8197" name="Text Box 5"/>
          <p:cNvSpPr txBox="1">
            <a:spLocks noChangeArrowheads="1"/>
          </p:cNvSpPr>
          <p:nvPr/>
        </p:nvSpPr>
        <p:spPr bwMode="auto">
          <a:xfrm>
            <a:off x="2057400" y="4929188"/>
            <a:ext cx="5943600" cy="457200"/>
          </a:xfrm>
          <a:prstGeom prst="rect">
            <a:avLst/>
          </a:prstGeom>
          <a:noFill/>
          <a:ln w="25400">
            <a:noFill/>
            <a:miter lim="800000"/>
          </a:ln>
        </p:spPr>
        <p:txBody>
          <a:bodyPr>
            <a:spAutoFit/>
          </a:bodyPr>
          <a:lstStyle/>
          <a:p>
            <a:pPr algn="l" eaLnBrk="0" hangingPunct="0">
              <a:defRPr/>
            </a:pPr>
            <a:r>
              <a:rPr lang="en-US" altLang="zh-CN" b="1" dirty="0">
                <a:solidFill>
                  <a:srgbClr val="660033"/>
                </a:solidFill>
              </a:rPr>
              <a:t>  </a:t>
            </a:r>
            <a:r>
              <a:rPr lang="zh-CN" altLang="en-US" b="1" dirty="0">
                <a:solidFill>
                  <a:srgbClr val="FF0000"/>
                </a:solidFill>
                <a:latin typeface="楷体_GB2312" pitchFamily="49" charset="-122"/>
                <a:ea typeface="楷体_GB2312" pitchFamily="49" charset="-122"/>
              </a:rPr>
              <a:t>等效变换关系： </a:t>
            </a:r>
            <a:r>
              <a:rPr lang="en-US" altLang="zh-CN" b="1" dirty="0"/>
              <a:t>I</a:t>
            </a:r>
            <a:r>
              <a:rPr lang="en-US" altLang="zh-CN" b="1" baseline="-25000" dirty="0"/>
              <a:t>s </a:t>
            </a:r>
            <a:r>
              <a:rPr lang="en-US" altLang="zh-CN" b="1" dirty="0"/>
              <a:t>=U </a:t>
            </a:r>
            <a:r>
              <a:rPr lang="en-US" altLang="zh-CN" b="1" baseline="-25000" dirty="0"/>
              <a:t>s </a:t>
            </a:r>
            <a:r>
              <a:rPr lang="en-US" altLang="zh-CN" b="1" dirty="0"/>
              <a:t>/R</a:t>
            </a:r>
            <a:r>
              <a:rPr lang="en-US" altLang="zh-CN" b="1" baseline="-25000" dirty="0"/>
              <a:t>s</a:t>
            </a:r>
            <a:r>
              <a:rPr lang="en-US" altLang="zh-CN" b="1" baseline="30000" dirty="0">
                <a:latin typeface="+mn-lt"/>
              </a:rPr>
              <a:t>’</a:t>
            </a:r>
            <a:r>
              <a:rPr lang="en-US" altLang="zh-CN" b="1" dirty="0">
                <a:latin typeface="+mn-lt"/>
              </a:rPr>
              <a:t>        </a:t>
            </a:r>
            <a:r>
              <a:rPr lang="en-US" altLang="zh-CN" b="1" dirty="0">
                <a:latin typeface="+mn-lt"/>
                <a:ea typeface="楷体_GB2312" pitchFamily="49" charset="-122"/>
              </a:rPr>
              <a:t>R</a:t>
            </a:r>
            <a:r>
              <a:rPr lang="en-US" altLang="zh-CN" b="1" baseline="-25000" dirty="0">
                <a:latin typeface="+mn-lt"/>
                <a:ea typeface="楷体_GB2312" pitchFamily="49" charset="-122"/>
              </a:rPr>
              <a:t>s</a:t>
            </a:r>
            <a:r>
              <a:rPr lang="zh-CN" altLang="en-US" b="1" baseline="-25000" dirty="0">
                <a:latin typeface="+mn-lt"/>
                <a:ea typeface="楷体_GB2312" pitchFamily="49" charset="-122"/>
              </a:rPr>
              <a:t> </a:t>
            </a:r>
            <a:r>
              <a:rPr lang="en-US" altLang="zh-CN" b="1" dirty="0">
                <a:latin typeface="+mn-lt"/>
                <a:ea typeface="楷体_GB2312" pitchFamily="49" charset="-122"/>
              </a:rPr>
              <a:t>= </a:t>
            </a:r>
            <a:r>
              <a:rPr lang="en-US" altLang="zh-CN" b="1" dirty="0"/>
              <a:t>R</a:t>
            </a:r>
            <a:r>
              <a:rPr lang="en-US" altLang="zh-CN" b="1" baseline="-25000" dirty="0"/>
              <a:t>s</a:t>
            </a:r>
            <a:r>
              <a:rPr lang="en-US" altLang="zh-CN" b="1" baseline="30000" dirty="0"/>
              <a:t>’</a:t>
            </a:r>
            <a:r>
              <a:rPr lang="en-US" altLang="zh-CN" b="1" dirty="0"/>
              <a:t> </a:t>
            </a:r>
            <a:endParaRPr lang="en-US" altLang="zh-CN" b="1" dirty="0"/>
          </a:p>
        </p:txBody>
      </p:sp>
      <p:sp>
        <p:nvSpPr>
          <p:cNvPr id="8198" name="Text Box 6"/>
          <p:cNvSpPr txBox="1">
            <a:spLocks noChangeArrowheads="1"/>
          </p:cNvSpPr>
          <p:nvPr/>
        </p:nvSpPr>
        <p:spPr bwMode="auto">
          <a:xfrm>
            <a:off x="7600950" y="42862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(2)</a:t>
            </a:r>
            <a:endParaRPr lang="en-US" altLang="zh-CN"/>
          </a:p>
        </p:txBody>
      </p:sp>
      <p:sp>
        <p:nvSpPr>
          <p:cNvPr id="8199" name="Text Box 7"/>
          <p:cNvSpPr txBox="1">
            <a:spLocks noChangeArrowheads="1"/>
          </p:cNvSpPr>
          <p:nvPr/>
        </p:nvSpPr>
        <p:spPr bwMode="auto">
          <a:xfrm>
            <a:off x="971550" y="28527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b="1">
                <a:solidFill>
                  <a:srgbClr val="003300"/>
                </a:solidFill>
              </a:rPr>
              <a:t>I</a:t>
            </a:r>
            <a:r>
              <a:rPr lang="en-US" altLang="zh-CN" b="1" baseline="-25000">
                <a:solidFill>
                  <a:srgbClr val="003300"/>
                </a:solidFill>
              </a:rPr>
              <a:t>s</a:t>
            </a:r>
            <a:endParaRPr lang="en-US" altLang="zh-CN"/>
          </a:p>
        </p:txBody>
      </p:sp>
      <p:graphicFrame>
        <p:nvGraphicFramePr>
          <p:cNvPr id="8200" name="Object 8"/>
          <p:cNvGraphicFramePr>
            <a:graphicFrameLocks noChangeAspect="1"/>
          </p:cNvGraphicFramePr>
          <p:nvPr/>
        </p:nvGraphicFramePr>
        <p:xfrm>
          <a:off x="1258888" y="2133600"/>
          <a:ext cx="2057400" cy="2095500"/>
        </p:xfrm>
        <a:graphic>
          <a:graphicData uri="http://schemas.openxmlformats.org/presentationml/2006/ole">
            <mc:AlternateContent xmlns:mc="http://schemas.openxmlformats.org/markup-compatibility/2006">
              <mc:Choice xmlns:v="urn:schemas-microsoft-com:vml" Requires="v">
                <p:oleObj spid="_x0000_s182307" name="位图图像" r:id="rId3" imgW="2171700" imgH="2333625" progId="Paint.Picture">
                  <p:embed/>
                </p:oleObj>
              </mc:Choice>
              <mc:Fallback>
                <p:oleObj name="位图图像" r:id="rId3" imgW="2171700" imgH="2333625"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133600"/>
                        <a:ext cx="2057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1" name="Text Box 9"/>
          <p:cNvSpPr txBox="1">
            <a:spLocks noChangeArrowheads="1"/>
          </p:cNvSpPr>
          <p:nvPr/>
        </p:nvSpPr>
        <p:spPr bwMode="auto">
          <a:xfrm>
            <a:off x="1946275" y="28527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rPr>
              <a:t>R</a:t>
            </a:r>
            <a:r>
              <a:rPr lang="en-US" altLang="zh-CN" b="1" baseline="-25000">
                <a:solidFill>
                  <a:srgbClr val="003300"/>
                </a:solidFill>
              </a:rPr>
              <a:t>s</a:t>
            </a:r>
            <a:endParaRPr lang="en-US" altLang="zh-CN"/>
          </a:p>
        </p:txBody>
      </p:sp>
      <p:sp>
        <p:nvSpPr>
          <p:cNvPr id="8202" name="Text Box 10"/>
          <p:cNvSpPr txBox="1">
            <a:spLocks noChangeArrowheads="1"/>
          </p:cNvSpPr>
          <p:nvPr/>
        </p:nvSpPr>
        <p:spPr bwMode="auto">
          <a:xfrm>
            <a:off x="6877050" y="347662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rPr>
              <a:t>U</a:t>
            </a:r>
            <a:r>
              <a:rPr lang="en-US" altLang="zh-CN" b="1" baseline="-25000">
                <a:solidFill>
                  <a:srgbClr val="003300"/>
                </a:solidFill>
              </a:rPr>
              <a:t>s</a:t>
            </a:r>
            <a:endParaRPr lang="en-US" altLang="zh-CN"/>
          </a:p>
        </p:txBody>
      </p:sp>
      <p:sp>
        <p:nvSpPr>
          <p:cNvPr id="8203" name="Text Box 11"/>
          <p:cNvSpPr txBox="1">
            <a:spLocks noChangeArrowheads="1"/>
          </p:cNvSpPr>
          <p:nvPr/>
        </p:nvSpPr>
        <p:spPr bwMode="auto">
          <a:xfrm>
            <a:off x="6905625" y="2636838"/>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rPr>
              <a:t>R</a:t>
            </a:r>
            <a:r>
              <a:rPr lang="en-US" altLang="zh-CN" b="1" baseline="-25000">
                <a:solidFill>
                  <a:srgbClr val="003300"/>
                </a:solidFill>
              </a:rPr>
              <a:t>s</a:t>
            </a:r>
            <a:r>
              <a:rPr lang="en-US" altLang="zh-CN" b="1" baseline="30000">
                <a:solidFill>
                  <a:srgbClr val="003300"/>
                </a:solidFill>
              </a:rPr>
              <a:t>’</a:t>
            </a:r>
            <a:endParaRPr lang="en-US" altLang="zh-CN"/>
          </a:p>
        </p:txBody>
      </p:sp>
      <p:sp>
        <p:nvSpPr>
          <p:cNvPr id="8204" name="Text Box 12"/>
          <p:cNvSpPr txBox="1">
            <a:spLocks noChangeArrowheads="1"/>
          </p:cNvSpPr>
          <p:nvPr/>
        </p:nvSpPr>
        <p:spPr bwMode="auto">
          <a:xfrm>
            <a:off x="3492500" y="2320925"/>
            <a:ext cx="3276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b="1">
                <a:solidFill>
                  <a:srgbClr val="660033"/>
                </a:solidFill>
              </a:rPr>
              <a:t>   </a:t>
            </a:r>
            <a:r>
              <a:rPr lang="zh-CN" altLang="en-US" b="1"/>
              <a:t>图</a:t>
            </a:r>
            <a:r>
              <a:rPr lang="en-US" altLang="zh-CN" b="1"/>
              <a:t>(1)</a:t>
            </a:r>
            <a:r>
              <a:rPr lang="zh-CN" altLang="en-US" b="1"/>
              <a:t>伏安关系</a:t>
            </a:r>
            <a:r>
              <a:rPr lang="en-US" altLang="zh-CN" b="1"/>
              <a:t>:</a:t>
            </a:r>
            <a:endParaRPr lang="en-US" altLang="zh-CN" b="1" baseline="-25000"/>
          </a:p>
          <a:p>
            <a:pPr algn="l"/>
            <a:r>
              <a:rPr lang="en-US" altLang="zh-CN" b="1">
                <a:solidFill>
                  <a:srgbClr val="660033"/>
                </a:solidFill>
                <a:latin typeface="楷体_GB2312" pitchFamily="49" charset="-122"/>
                <a:ea typeface="楷体_GB2312" pitchFamily="49" charset="-122"/>
              </a:rPr>
              <a:t>    </a:t>
            </a:r>
            <a:r>
              <a:rPr lang="en-US" altLang="zh-CN" b="1">
                <a:solidFill>
                  <a:srgbClr val="0000FF"/>
                </a:solidFill>
              </a:rPr>
              <a:t>i</a:t>
            </a:r>
            <a:r>
              <a:rPr lang="en-US" altLang="zh-CN" b="1"/>
              <a:t>= I</a:t>
            </a:r>
            <a:r>
              <a:rPr lang="en-US" altLang="zh-CN" b="1" baseline="-25000"/>
              <a:t>s </a:t>
            </a:r>
            <a:r>
              <a:rPr lang="en-US" altLang="zh-CN" b="1">
                <a:solidFill>
                  <a:srgbClr val="660033"/>
                </a:solidFill>
              </a:rPr>
              <a:t>- </a:t>
            </a:r>
            <a:r>
              <a:rPr lang="en-US" altLang="zh-CN" b="1">
                <a:solidFill>
                  <a:srgbClr val="0000FF"/>
                </a:solidFill>
              </a:rPr>
              <a:t>u</a:t>
            </a:r>
            <a:r>
              <a:rPr lang="en-US" altLang="zh-CN" b="1">
                <a:solidFill>
                  <a:srgbClr val="660033"/>
                </a:solidFill>
              </a:rPr>
              <a:t>/</a:t>
            </a:r>
            <a:r>
              <a:rPr lang="en-US" altLang="zh-CN" b="1"/>
              <a:t>R</a:t>
            </a:r>
            <a:r>
              <a:rPr lang="en-US" altLang="zh-CN" b="1" baseline="-25000"/>
              <a:t>s</a:t>
            </a:r>
            <a:endParaRPr lang="en-US" altLang="zh-CN" b="1"/>
          </a:p>
        </p:txBody>
      </p:sp>
      <p:sp>
        <p:nvSpPr>
          <p:cNvPr id="8205" name="Text Box 13"/>
          <p:cNvSpPr txBox="1">
            <a:spLocks noChangeArrowheads="1"/>
          </p:cNvSpPr>
          <p:nvPr/>
        </p:nvSpPr>
        <p:spPr bwMode="auto">
          <a:xfrm>
            <a:off x="3419475" y="3527425"/>
            <a:ext cx="3505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b="1">
                <a:solidFill>
                  <a:srgbClr val="660033"/>
                </a:solidFill>
              </a:rPr>
              <a:t>   </a:t>
            </a:r>
            <a:r>
              <a:rPr lang="zh-CN" altLang="en-US" b="1">
                <a:solidFill>
                  <a:srgbClr val="003300"/>
                </a:solidFill>
              </a:rPr>
              <a:t>图</a:t>
            </a:r>
            <a:r>
              <a:rPr lang="en-US" altLang="zh-CN" b="1">
                <a:solidFill>
                  <a:srgbClr val="003300"/>
                </a:solidFill>
              </a:rPr>
              <a:t>(2)</a:t>
            </a:r>
            <a:r>
              <a:rPr lang="zh-CN" altLang="en-US" b="1">
                <a:solidFill>
                  <a:srgbClr val="003300"/>
                </a:solidFill>
              </a:rPr>
              <a:t>伏安关系</a:t>
            </a:r>
            <a:r>
              <a:rPr lang="en-US" altLang="zh-CN" b="1">
                <a:solidFill>
                  <a:srgbClr val="003300"/>
                </a:solidFill>
              </a:rPr>
              <a:t>:</a:t>
            </a:r>
            <a:endParaRPr lang="en-US" altLang="zh-CN" b="1" baseline="-25000">
              <a:solidFill>
                <a:srgbClr val="003300"/>
              </a:solidFill>
            </a:endParaRPr>
          </a:p>
          <a:p>
            <a:pPr algn="l"/>
            <a:r>
              <a:rPr lang="en-US" altLang="zh-CN" b="1">
                <a:solidFill>
                  <a:srgbClr val="003300"/>
                </a:solidFill>
                <a:latin typeface="楷体_GB2312" pitchFamily="49" charset="-122"/>
                <a:ea typeface="楷体_GB2312" pitchFamily="49" charset="-122"/>
              </a:rPr>
              <a:t>     </a:t>
            </a:r>
            <a:r>
              <a:rPr lang="en-US" altLang="zh-CN" b="1">
                <a:solidFill>
                  <a:srgbClr val="0000FF"/>
                </a:solidFill>
              </a:rPr>
              <a:t>i </a:t>
            </a:r>
            <a:r>
              <a:rPr lang="en-US" altLang="zh-CN" b="1">
                <a:solidFill>
                  <a:srgbClr val="003300"/>
                </a:solidFill>
              </a:rPr>
              <a:t>= (U</a:t>
            </a:r>
            <a:r>
              <a:rPr lang="en-US" altLang="zh-CN" b="1" baseline="-25000">
                <a:solidFill>
                  <a:srgbClr val="003300"/>
                </a:solidFill>
              </a:rPr>
              <a:t>s </a:t>
            </a:r>
            <a:r>
              <a:rPr lang="en-US" altLang="zh-CN" b="1">
                <a:solidFill>
                  <a:srgbClr val="003300"/>
                </a:solidFill>
              </a:rPr>
              <a:t>- </a:t>
            </a:r>
            <a:r>
              <a:rPr lang="en-US" altLang="zh-CN" b="1">
                <a:solidFill>
                  <a:srgbClr val="0000FF"/>
                </a:solidFill>
              </a:rPr>
              <a:t>u</a:t>
            </a:r>
            <a:r>
              <a:rPr lang="en-US" altLang="zh-CN" b="1">
                <a:solidFill>
                  <a:srgbClr val="003300"/>
                </a:solidFill>
              </a:rPr>
              <a:t>) /R</a:t>
            </a:r>
            <a:r>
              <a:rPr lang="en-US" altLang="zh-CN" b="1" baseline="-25000">
                <a:solidFill>
                  <a:srgbClr val="003300"/>
                </a:solidFill>
              </a:rPr>
              <a:t>s</a:t>
            </a:r>
            <a:r>
              <a:rPr lang="en-US" altLang="zh-CN" b="1" baseline="30000">
                <a:solidFill>
                  <a:srgbClr val="003300"/>
                </a:solidFill>
              </a:rPr>
              <a:t>’</a:t>
            </a:r>
            <a:endParaRPr lang="en-US" altLang="zh-CN" b="1" baseline="30000">
              <a:solidFill>
                <a:srgbClr val="003300"/>
              </a:solidFill>
            </a:endParaRPr>
          </a:p>
          <a:p>
            <a:pPr algn="l"/>
            <a:r>
              <a:rPr lang="en-US" altLang="zh-CN" b="1" baseline="30000">
                <a:solidFill>
                  <a:srgbClr val="003300"/>
                </a:solidFill>
              </a:rPr>
              <a:t>                   </a:t>
            </a:r>
            <a:r>
              <a:rPr lang="en-US" altLang="zh-CN" b="1">
                <a:solidFill>
                  <a:srgbClr val="003300"/>
                </a:solidFill>
              </a:rPr>
              <a:t>= U</a:t>
            </a:r>
            <a:r>
              <a:rPr lang="en-US" altLang="zh-CN" b="1" baseline="-25000">
                <a:solidFill>
                  <a:srgbClr val="003300"/>
                </a:solidFill>
              </a:rPr>
              <a:t>s </a:t>
            </a:r>
            <a:r>
              <a:rPr lang="en-US" altLang="zh-CN" b="1">
                <a:solidFill>
                  <a:srgbClr val="003300"/>
                </a:solidFill>
              </a:rPr>
              <a:t>/R</a:t>
            </a:r>
            <a:r>
              <a:rPr lang="en-US" altLang="zh-CN" b="1" baseline="-25000">
                <a:solidFill>
                  <a:srgbClr val="003300"/>
                </a:solidFill>
              </a:rPr>
              <a:t>s</a:t>
            </a:r>
            <a:r>
              <a:rPr lang="en-US" altLang="zh-CN" b="1" baseline="30000">
                <a:solidFill>
                  <a:srgbClr val="003300"/>
                </a:solidFill>
              </a:rPr>
              <a:t>’ </a:t>
            </a:r>
            <a:r>
              <a:rPr lang="en-US" altLang="zh-CN" b="1">
                <a:solidFill>
                  <a:srgbClr val="003300"/>
                </a:solidFill>
              </a:rPr>
              <a:t>-  </a:t>
            </a:r>
            <a:r>
              <a:rPr lang="en-US" altLang="zh-CN" b="1">
                <a:solidFill>
                  <a:srgbClr val="0000FF"/>
                </a:solidFill>
              </a:rPr>
              <a:t>u</a:t>
            </a:r>
            <a:r>
              <a:rPr lang="en-US" altLang="zh-CN" b="1">
                <a:solidFill>
                  <a:srgbClr val="003300"/>
                </a:solidFill>
              </a:rPr>
              <a:t>/R</a:t>
            </a:r>
            <a:r>
              <a:rPr lang="en-US" altLang="zh-CN" b="1" baseline="-25000">
                <a:solidFill>
                  <a:srgbClr val="003300"/>
                </a:solidFill>
              </a:rPr>
              <a:t>s</a:t>
            </a:r>
            <a:r>
              <a:rPr lang="en-US" altLang="zh-CN" b="1" baseline="30000">
                <a:solidFill>
                  <a:srgbClr val="003300"/>
                </a:solidFill>
              </a:rPr>
              <a:t>’</a:t>
            </a:r>
            <a:r>
              <a:rPr lang="en-US" altLang="zh-CN" b="1">
                <a:solidFill>
                  <a:srgbClr val="660033"/>
                </a:solidFill>
              </a:rPr>
              <a:t> </a:t>
            </a:r>
            <a:endParaRPr lang="en-US" altLang="zh-CN" b="1">
              <a:solidFill>
                <a:srgbClr val="660033"/>
              </a:solidFill>
            </a:endParaRPr>
          </a:p>
        </p:txBody>
      </p:sp>
      <p:sp>
        <p:nvSpPr>
          <p:cNvPr id="8206" name="Text Box 14"/>
          <p:cNvSpPr txBox="1">
            <a:spLocks noChangeArrowheads="1"/>
          </p:cNvSpPr>
          <p:nvPr/>
        </p:nvSpPr>
        <p:spPr bwMode="auto">
          <a:xfrm>
            <a:off x="3486150" y="54102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zh-CN" sz="2800" b="1">
                <a:solidFill>
                  <a:srgbClr val="0000FF"/>
                </a:solidFill>
              </a:rPr>
              <a:t>即：  </a:t>
            </a:r>
            <a:r>
              <a:rPr lang="en-US" altLang="zh-CN" sz="2800" b="1">
                <a:solidFill>
                  <a:srgbClr val="0000FF"/>
                </a:solidFill>
              </a:rPr>
              <a:t>U</a:t>
            </a:r>
            <a:r>
              <a:rPr lang="en-US" altLang="zh-CN" sz="2800" b="1" baseline="-25000">
                <a:solidFill>
                  <a:srgbClr val="0000FF"/>
                </a:solidFill>
              </a:rPr>
              <a:t>s</a:t>
            </a:r>
            <a:r>
              <a:rPr lang="en-US" altLang="zh-CN" sz="2800" b="1">
                <a:solidFill>
                  <a:srgbClr val="0000FF"/>
                </a:solidFill>
              </a:rPr>
              <a:t> =I</a:t>
            </a:r>
            <a:r>
              <a:rPr lang="en-US" altLang="zh-CN" sz="2800" b="1" baseline="-25000">
                <a:solidFill>
                  <a:srgbClr val="0000FF"/>
                </a:solidFill>
              </a:rPr>
              <a:t>s</a:t>
            </a:r>
            <a:r>
              <a:rPr lang="en-US" altLang="zh-CN" sz="2800" b="1">
                <a:solidFill>
                  <a:srgbClr val="0000FF"/>
                </a:solidFill>
              </a:rPr>
              <a:t> R</a:t>
            </a:r>
            <a:r>
              <a:rPr lang="en-US" altLang="zh-CN" sz="2800" b="1" baseline="-25000">
                <a:solidFill>
                  <a:srgbClr val="0000FF"/>
                </a:solidFill>
              </a:rPr>
              <a:t>s         </a:t>
            </a:r>
            <a:r>
              <a:rPr lang="en-US" altLang="zh-CN" sz="2800" b="1" baseline="30000">
                <a:solidFill>
                  <a:srgbClr val="0000FF"/>
                </a:solidFill>
              </a:rPr>
              <a:t> </a:t>
            </a:r>
            <a:r>
              <a:rPr lang="en-US" altLang="zh-CN" sz="2800" b="1">
                <a:solidFill>
                  <a:srgbClr val="0000FF"/>
                </a:solidFill>
              </a:rPr>
              <a:t>R</a:t>
            </a:r>
            <a:r>
              <a:rPr lang="en-US" altLang="zh-CN" sz="2800" b="1" baseline="-25000">
                <a:solidFill>
                  <a:srgbClr val="0000FF"/>
                </a:solidFill>
              </a:rPr>
              <a:t>s</a:t>
            </a:r>
            <a:r>
              <a:rPr lang="en-US" altLang="zh-CN" sz="2800" b="1" baseline="30000">
                <a:solidFill>
                  <a:srgbClr val="0000FF"/>
                </a:solidFill>
              </a:rPr>
              <a:t>’ </a:t>
            </a:r>
            <a:r>
              <a:rPr lang="en-US" altLang="zh-CN" sz="2800" b="1">
                <a:solidFill>
                  <a:srgbClr val="0000FF"/>
                </a:solidFill>
              </a:rPr>
              <a:t>= R</a:t>
            </a:r>
            <a:r>
              <a:rPr lang="en-US" altLang="zh-CN" sz="2800" b="1" baseline="-25000">
                <a:solidFill>
                  <a:srgbClr val="0000FF"/>
                </a:solidFill>
              </a:rPr>
              <a:t>s</a:t>
            </a:r>
            <a:endParaRPr lang="en-US" altLang="zh-CN" b="1">
              <a:solidFill>
                <a:srgbClr val="660033"/>
              </a:solidFill>
            </a:endParaRPr>
          </a:p>
        </p:txBody>
      </p:sp>
      <p:sp>
        <p:nvSpPr>
          <p:cNvPr id="8207" name="Text Box 15"/>
          <p:cNvSpPr txBox="1">
            <a:spLocks noChangeArrowheads="1"/>
          </p:cNvSpPr>
          <p:nvPr/>
        </p:nvSpPr>
        <p:spPr bwMode="auto">
          <a:xfrm>
            <a:off x="2028825" y="421481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(1)</a:t>
            </a:r>
            <a:endParaRPr lang="en-US" altLang="zh-CN"/>
          </a:p>
        </p:txBody>
      </p:sp>
      <p:sp>
        <p:nvSpPr>
          <p:cNvPr id="18" name="Line 16"/>
          <p:cNvSpPr>
            <a:spLocks noChangeShapeType="1"/>
          </p:cNvSpPr>
          <p:nvPr/>
        </p:nvSpPr>
        <p:spPr bwMode="auto">
          <a:xfrm>
            <a:off x="3781425" y="3286125"/>
            <a:ext cx="2362200" cy="0"/>
          </a:xfrm>
          <a:prstGeom prst="line">
            <a:avLst/>
          </a:prstGeom>
          <a:noFill/>
          <a:ln w="57150">
            <a:solidFill>
              <a:srgbClr val="FF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9" name="圆角矩形标注 18"/>
          <p:cNvSpPr/>
          <p:nvPr/>
        </p:nvSpPr>
        <p:spPr bwMode="auto">
          <a:xfrm>
            <a:off x="153459" y="5337189"/>
            <a:ext cx="3853408" cy="1285884"/>
          </a:xfrm>
          <a:prstGeom prst="wedgeRoundRectCallout">
            <a:avLst>
              <a:gd name="adj1" fmla="val 61755"/>
              <a:gd name="adj2" fmla="val -26655"/>
              <a:gd name="adj3" fmla="val 16667"/>
            </a:avLst>
          </a:prstGeom>
          <a:blipFill>
            <a:blip r:embed="rId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zh-CN" altLang="en-US" sz="2000" b="1">
                <a:solidFill>
                  <a:srgbClr val="FF0000"/>
                </a:solidFill>
                <a:latin typeface="方正姚体" panose="02010601030101010101" charset="-122"/>
                <a:ea typeface="方正姚体" panose="02010601030101010101" charset="-122"/>
              </a:rPr>
              <a:t>物理意义</a:t>
            </a:r>
            <a:r>
              <a:rPr lang="en-US" altLang="zh-CN" sz="2000" b="1">
                <a:solidFill>
                  <a:srgbClr val="FF0000"/>
                </a:solidFill>
                <a:latin typeface="方正姚体" panose="02010601030101010101" charset="-122"/>
                <a:ea typeface="方正姚体" panose="02010601030101010101" charset="-122"/>
              </a:rPr>
              <a:t>:</a:t>
            </a:r>
            <a:r>
              <a:rPr lang="zh-CN" altLang="en-US" sz="2000" b="1">
                <a:latin typeface="方正姚体" panose="02010601030101010101" charset="-122"/>
                <a:ea typeface="方正姚体" panose="02010601030101010101" charset="-122"/>
              </a:rPr>
              <a:t> </a:t>
            </a:r>
            <a:r>
              <a:rPr lang="en-US" altLang="zh-CN" sz="2000" b="1">
                <a:ea typeface="方正姚体" panose="02010601030101010101" charset="-122"/>
              </a:rPr>
              <a:t>Us</a:t>
            </a:r>
            <a:r>
              <a:rPr lang="zh-CN" altLang="en-US" sz="2000" b="1">
                <a:ea typeface="方正姚体" panose="02010601030101010101" charset="-122"/>
              </a:rPr>
              <a:t>为</a:t>
            </a:r>
            <a:r>
              <a:rPr lang="zh-CN" altLang="en-US" sz="2000" b="1">
                <a:latin typeface="方正姚体" panose="02010601030101010101" charset="-122"/>
                <a:ea typeface="方正姚体" panose="02010601030101010101" charset="-122"/>
              </a:rPr>
              <a:t>实际电流源的开路电压，</a:t>
            </a:r>
            <a:r>
              <a:rPr lang="en-US" altLang="zh-CN" sz="2000" b="1">
                <a:ea typeface="方正姚体" panose="02010601030101010101" charset="-122"/>
              </a:rPr>
              <a:t> </a:t>
            </a:r>
            <a:r>
              <a:rPr lang="en-US" altLang="zh-CN" sz="2000" b="1">
                <a:solidFill>
                  <a:srgbClr val="FF0000"/>
                </a:solidFill>
                <a:ea typeface="方正姚体" panose="02010601030101010101" charset="-122"/>
              </a:rPr>
              <a:t>Us</a:t>
            </a:r>
            <a:r>
              <a:rPr lang="zh-CN" altLang="en-US" sz="2000" b="1">
                <a:solidFill>
                  <a:srgbClr val="FF0000"/>
                </a:solidFill>
                <a:ea typeface="方正姚体" panose="02010601030101010101" charset="-122"/>
              </a:rPr>
              <a:t>的</a:t>
            </a:r>
            <a:r>
              <a:rPr lang="zh-CN" altLang="en-US" sz="2000" b="1">
                <a:solidFill>
                  <a:srgbClr val="FF0000"/>
                </a:solidFill>
                <a:latin typeface="方正姚体" panose="02010601030101010101" charset="-122"/>
                <a:ea typeface="方正姚体" panose="02010601030101010101" charset="-122"/>
              </a:rPr>
              <a:t>方向：</a:t>
            </a:r>
            <a:r>
              <a:rPr lang="zh-CN" altLang="en-US" sz="2000" b="1">
                <a:latin typeface="方正姚体" panose="02010601030101010101" charset="-122"/>
                <a:ea typeface="方正姚体" panose="02010601030101010101" charset="-122"/>
              </a:rPr>
              <a:t>负极指向正极的方向与</a:t>
            </a:r>
            <a:r>
              <a:rPr lang="en-US" altLang="zh-CN" sz="2000" b="1">
                <a:ea typeface="方正姚体" panose="02010601030101010101" charset="-122"/>
              </a:rPr>
              <a:t>Is</a:t>
            </a:r>
            <a:r>
              <a:rPr lang="zh-CN" altLang="en-US" sz="2000" b="1">
                <a:latin typeface="方正姚体" panose="02010601030101010101" charset="-122"/>
                <a:ea typeface="方正姚体" panose="02010601030101010101" charset="-122"/>
              </a:rPr>
              <a:t>的流向相同 。</a:t>
            </a:r>
            <a:endParaRPr lang="en-US" altLang="zh-CN" sz="2000" b="1">
              <a:latin typeface="方正姚体" panose="02010601030101010101" charset="-122"/>
              <a:ea typeface="方正姚体" panose="02010601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dissolve">
                                      <p:cBhvr>
                                        <p:cTn id="7" dur="500"/>
                                        <p:tgtEl>
                                          <p:spTgt spid="820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01"/>
                                        </p:tgtEl>
                                        <p:attrNameLst>
                                          <p:attrName>style.visibility</p:attrName>
                                        </p:attrNameLst>
                                      </p:cBhvr>
                                      <p:to>
                                        <p:strVal val="visible"/>
                                      </p:to>
                                    </p:set>
                                    <p:animEffect transition="in" filter="dissolve">
                                      <p:cBhvr>
                                        <p:cTn id="10" dur="500"/>
                                        <p:tgtEl>
                                          <p:spTgt spid="8201"/>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8199">
                                            <p:txEl>
                                              <p:pRg st="0" end="0"/>
                                            </p:txEl>
                                          </p:spTgt>
                                        </p:tgtEl>
                                        <p:attrNameLst>
                                          <p:attrName>style.visibility</p:attrName>
                                        </p:attrNameLst>
                                      </p:cBhvr>
                                      <p:to>
                                        <p:strVal val="visible"/>
                                      </p:to>
                                    </p:set>
                                    <p:anim calcmode="lin" valueType="num">
                                      <p:cBhvr additive="base">
                                        <p:cTn id="13" dur="500" fill="hold"/>
                                        <p:tgtEl>
                                          <p:spTgt spid="81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9">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207">
                                            <p:txEl>
                                              <p:pRg st="0" end="0"/>
                                            </p:txEl>
                                          </p:spTgt>
                                        </p:tgtEl>
                                        <p:attrNameLst>
                                          <p:attrName>style.visibility</p:attrName>
                                        </p:attrNameLst>
                                      </p:cBhvr>
                                      <p:to>
                                        <p:strVal val="visible"/>
                                      </p:to>
                                    </p:set>
                                    <p:anim calcmode="lin" valueType="num">
                                      <p:cBhvr additive="base">
                                        <p:cTn id="17" dur="500" fill="hold"/>
                                        <p:tgtEl>
                                          <p:spTgt spid="8207">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2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Lef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194"/>
                                        </p:tgtEl>
                                        <p:attrNameLst>
                                          <p:attrName>style.visibility</p:attrName>
                                        </p:attrNameLst>
                                      </p:cBhvr>
                                      <p:to>
                                        <p:strVal val="visible"/>
                                      </p:to>
                                    </p:set>
                                    <p:animEffect transition="in" filter="wipe(left)">
                                      <p:cBhvr>
                                        <p:cTn id="28" dur="500"/>
                                        <p:tgtEl>
                                          <p:spTgt spid="819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202"/>
                                        </p:tgtEl>
                                        <p:attrNameLst>
                                          <p:attrName>style.visibility</p:attrName>
                                        </p:attrNameLst>
                                      </p:cBhvr>
                                      <p:to>
                                        <p:strVal val="visible"/>
                                      </p:to>
                                    </p:set>
                                    <p:animEffect transition="in" filter="wipe(left)">
                                      <p:cBhvr>
                                        <p:cTn id="31" dur="500"/>
                                        <p:tgtEl>
                                          <p:spTgt spid="820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203"/>
                                        </p:tgtEl>
                                        <p:attrNameLst>
                                          <p:attrName>style.visibility</p:attrName>
                                        </p:attrNameLst>
                                      </p:cBhvr>
                                      <p:to>
                                        <p:strVal val="visible"/>
                                      </p:to>
                                    </p:set>
                                    <p:animEffect transition="in" filter="wipe(left)">
                                      <p:cBhvr>
                                        <p:cTn id="34" dur="500"/>
                                        <p:tgtEl>
                                          <p:spTgt spid="820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198">
                                            <p:txEl>
                                              <p:pRg st="0" end="0"/>
                                            </p:txEl>
                                          </p:spTgt>
                                        </p:tgtEl>
                                        <p:attrNameLst>
                                          <p:attrName>style.visibility</p:attrName>
                                        </p:attrNameLst>
                                      </p:cBhvr>
                                      <p:to>
                                        <p:strVal val="visible"/>
                                      </p:to>
                                    </p:set>
                                    <p:animEffect transition="in" filter="wipe(left)">
                                      <p:cBhvr>
                                        <p:cTn id="37" dur="500"/>
                                        <p:tgtEl>
                                          <p:spTgt spid="819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196"/>
                                        </p:tgtEl>
                                        <p:attrNameLst>
                                          <p:attrName>style.visibility</p:attrName>
                                        </p:attrNameLst>
                                      </p:cBhvr>
                                      <p:to>
                                        <p:strVal val="visible"/>
                                      </p:to>
                                    </p:set>
                                    <p:animEffect transition="in" filter="wipe(left)">
                                      <p:cBhvr>
                                        <p:cTn id="42" dur="500"/>
                                        <p:tgtEl>
                                          <p:spTgt spid="819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8204">
                                            <p:txEl>
                                              <p:pRg st="0" end="0"/>
                                            </p:txEl>
                                          </p:spTgt>
                                        </p:tgtEl>
                                        <p:attrNameLst>
                                          <p:attrName>style.visibility</p:attrName>
                                        </p:attrNameLst>
                                      </p:cBhvr>
                                      <p:to>
                                        <p:strVal val="visible"/>
                                      </p:to>
                                    </p:set>
                                    <p:animEffect transition="in" filter="slide(fromBottom)">
                                      <p:cBhvr>
                                        <p:cTn id="47" dur="500"/>
                                        <p:tgtEl>
                                          <p:spTgt spid="820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8204">
                                            <p:txEl>
                                              <p:pRg st="1" end="1"/>
                                            </p:txEl>
                                          </p:spTgt>
                                        </p:tgtEl>
                                        <p:attrNameLst>
                                          <p:attrName>style.visibility</p:attrName>
                                        </p:attrNameLst>
                                      </p:cBhvr>
                                      <p:to>
                                        <p:strVal val="visible"/>
                                      </p:to>
                                    </p:set>
                                    <p:animEffect transition="in" filter="slide(fromBottom)">
                                      <p:cBhvr>
                                        <p:cTn id="52" dur="500"/>
                                        <p:tgtEl>
                                          <p:spTgt spid="820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8205">
                                            <p:txEl>
                                              <p:pRg st="0" end="0"/>
                                            </p:txEl>
                                          </p:spTgt>
                                        </p:tgtEl>
                                        <p:attrNameLst>
                                          <p:attrName>style.visibility</p:attrName>
                                        </p:attrNameLst>
                                      </p:cBhvr>
                                      <p:to>
                                        <p:strVal val="visible"/>
                                      </p:to>
                                    </p:set>
                                    <p:animEffect transition="in" filter="slide(fromRight)">
                                      <p:cBhvr>
                                        <p:cTn id="57" dur="500"/>
                                        <p:tgtEl>
                                          <p:spTgt spid="820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205">
                                            <p:txEl>
                                              <p:pRg st="1" end="1"/>
                                            </p:txEl>
                                          </p:spTgt>
                                        </p:tgtEl>
                                        <p:attrNameLst>
                                          <p:attrName>style.visibility</p:attrName>
                                        </p:attrNameLst>
                                      </p:cBhvr>
                                      <p:to>
                                        <p:strVal val="visible"/>
                                      </p:to>
                                    </p:set>
                                    <p:animEffect transition="in" filter="wipe(left)">
                                      <p:cBhvr>
                                        <p:cTn id="62" dur="500"/>
                                        <p:tgtEl>
                                          <p:spTgt spid="820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205">
                                            <p:txEl>
                                              <p:pRg st="2" end="2"/>
                                            </p:txEl>
                                          </p:spTgt>
                                        </p:tgtEl>
                                        <p:attrNameLst>
                                          <p:attrName>style.visibility</p:attrName>
                                        </p:attrNameLst>
                                      </p:cBhvr>
                                      <p:to>
                                        <p:strVal val="visible"/>
                                      </p:to>
                                    </p:set>
                                    <p:animEffect transition="in" filter="wipe(left)">
                                      <p:cBhvr>
                                        <p:cTn id="67" dur="500"/>
                                        <p:tgtEl>
                                          <p:spTgt spid="820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8197">
                                            <p:txEl>
                                              <p:pRg st="0" end="0"/>
                                            </p:txEl>
                                          </p:spTgt>
                                        </p:tgtEl>
                                        <p:attrNameLst>
                                          <p:attrName>style.visibility</p:attrName>
                                        </p:attrNameLst>
                                      </p:cBhvr>
                                      <p:to>
                                        <p:strVal val="visible"/>
                                      </p:to>
                                    </p:set>
                                    <p:animEffect transition="in" filter="box(in)">
                                      <p:cBhvr>
                                        <p:cTn id="72" dur="500"/>
                                        <p:tgtEl>
                                          <p:spTgt spid="819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206">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right)">
                                      <p:cBhvr>
                                        <p:cTn id="81"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197" grpId="0" autoUpdateAnimBg="0" build="p"/>
      <p:bldP spid="8198" grpId="0" autoUpdateAnimBg="0" build="p"/>
      <p:bldP spid="8199" grpId="0" autoUpdateAnimBg="0" build="p"/>
      <p:bldP spid="8201" grpId="0" autoUpdateAnimBg="0"/>
      <p:bldP spid="8202" grpId="0" autoUpdateAnimBg="0"/>
      <p:bldP spid="8203" grpId="0" autoUpdateAnimBg="0"/>
      <p:bldP spid="8204" grpId="0" autoUpdateAnimBg="0" build="p"/>
      <p:bldP spid="8205" grpId="0" autoUpdateAnimBg="0" build="p"/>
      <p:bldP spid="8206" grpId="0" autoUpdateAnimBg="0" build="p"/>
      <p:bldP spid="8207"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ABEDB8F-33F2-4BE5-BFF9-7E45979F2104}" type="slidenum">
              <a:rPr kumimoji="0" lang="en-US" altLang="zh-CN" sz="1400">
                <a:solidFill>
                  <a:schemeClr val="folHlink"/>
                </a:solidFill>
              </a:rPr>
            </a:fld>
            <a:endParaRPr kumimoji="0" lang="en-US" altLang="zh-CN" sz="1400">
              <a:solidFill>
                <a:schemeClr val="folHlink"/>
              </a:solidFill>
            </a:endParaRPr>
          </a:p>
        </p:txBody>
      </p:sp>
      <p:sp>
        <p:nvSpPr>
          <p:cNvPr id="61443" name="矩形 4"/>
          <p:cNvSpPr>
            <a:spLocks noChangeArrowheads="1"/>
          </p:cNvSpPr>
          <p:nvPr/>
        </p:nvSpPr>
        <p:spPr bwMode="auto">
          <a:xfrm>
            <a:off x="1500188" y="571500"/>
            <a:ext cx="55006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spcBef>
                <a:spcPct val="50000"/>
              </a:spcBef>
            </a:pPr>
            <a:r>
              <a:rPr lang="zh-CN" altLang="en-US" sz="2800" b="1">
                <a:solidFill>
                  <a:srgbClr val="F30B32"/>
                </a:solidFill>
                <a:latin typeface="楷体_GB2312" pitchFamily="49" charset="-122"/>
                <a:ea typeface="楷体_GB2312" pitchFamily="49" charset="-122"/>
              </a:rPr>
              <a:t>已知电流源模型，求电压源模型</a:t>
            </a:r>
            <a:r>
              <a:rPr lang="zh-CN" altLang="en-US" sz="2800" b="1">
                <a:solidFill>
                  <a:srgbClr val="003300"/>
                </a:solidFill>
                <a:latin typeface="楷体_GB2312" pitchFamily="49" charset="-122"/>
                <a:ea typeface="楷体_GB2312" pitchFamily="49" charset="-122"/>
              </a:rPr>
              <a:t>的等效变换</a:t>
            </a:r>
            <a:r>
              <a:rPr lang="zh-CN" altLang="en-US" sz="2800" b="1">
                <a:solidFill>
                  <a:srgbClr val="FF0000"/>
                </a:solidFill>
                <a:latin typeface="楷体_GB2312" pitchFamily="49" charset="-122"/>
                <a:ea typeface="楷体_GB2312" pitchFamily="49" charset="-122"/>
              </a:rPr>
              <a:t>步骤</a:t>
            </a:r>
            <a:r>
              <a:rPr lang="zh-CN" altLang="en-US" sz="2800" b="1">
                <a:solidFill>
                  <a:srgbClr val="003300"/>
                </a:solidFill>
                <a:latin typeface="楷体_GB2312" pitchFamily="49" charset="-122"/>
                <a:ea typeface="楷体_GB2312" pitchFamily="49" charset="-122"/>
              </a:rPr>
              <a:t>：</a:t>
            </a:r>
            <a:endParaRPr lang="en-US" altLang="zh-CN" sz="2800" b="1">
              <a:solidFill>
                <a:srgbClr val="F30B32"/>
              </a:solidFill>
            </a:endParaRPr>
          </a:p>
        </p:txBody>
      </p:sp>
      <p:sp>
        <p:nvSpPr>
          <p:cNvPr id="6" name="Text Box 4"/>
          <p:cNvSpPr txBox="1">
            <a:spLocks noChangeArrowheads="1"/>
          </p:cNvSpPr>
          <p:nvPr/>
        </p:nvSpPr>
        <p:spPr bwMode="auto">
          <a:xfrm>
            <a:off x="179388" y="2324100"/>
            <a:ext cx="92456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spcBef>
                <a:spcPct val="50000"/>
              </a:spcBef>
            </a:pPr>
            <a:r>
              <a:rPr lang="zh-CN" altLang="en-US" sz="2800" b="1">
                <a:latin typeface="楷体_GB2312" pitchFamily="49" charset="-122"/>
                <a:ea typeface="楷体_GB2312" pitchFamily="49" charset="-122"/>
              </a:rPr>
              <a:t>① 将</a:t>
            </a:r>
            <a:r>
              <a:rPr lang="en-US" altLang="zh-CN" sz="2800" b="1">
                <a:ea typeface="楷体_GB2312" pitchFamily="49" charset="-122"/>
              </a:rPr>
              <a:t>I</a:t>
            </a:r>
            <a:r>
              <a:rPr lang="en-US" altLang="zh-CN" sz="2800" b="1" baseline="-25000">
                <a:ea typeface="楷体_GB2312" pitchFamily="49" charset="-122"/>
              </a:rPr>
              <a:t>S</a:t>
            </a:r>
            <a:r>
              <a:rPr lang="zh-CN" altLang="en-US" sz="2800" b="1">
                <a:latin typeface="楷体_GB2312" pitchFamily="49" charset="-122"/>
                <a:ea typeface="楷体_GB2312" pitchFamily="49" charset="-122"/>
              </a:rPr>
              <a:t>与</a:t>
            </a:r>
            <a:r>
              <a:rPr lang="en-US" altLang="zh-CN" sz="2800" b="1">
                <a:ea typeface="楷体_GB2312" pitchFamily="49" charset="-122"/>
              </a:rPr>
              <a:t>R</a:t>
            </a:r>
            <a:r>
              <a:rPr lang="en-US" altLang="zh-CN" sz="2800" b="1" baseline="-25000">
                <a:ea typeface="楷体_GB2312" pitchFamily="49" charset="-122"/>
              </a:rPr>
              <a:t>S</a:t>
            </a:r>
            <a:r>
              <a:rPr lang="zh-CN" altLang="en-US" sz="2800" b="1">
                <a:latin typeface="楷体_GB2312" pitchFamily="49" charset="-122"/>
                <a:ea typeface="楷体_GB2312" pitchFamily="49" charset="-122"/>
              </a:rPr>
              <a:t>并联变成</a:t>
            </a:r>
            <a:r>
              <a:rPr lang="en-US" altLang="zh-CN" sz="2800" b="1">
                <a:ea typeface="楷体_GB2312" pitchFamily="49" charset="-122"/>
              </a:rPr>
              <a:t>U</a:t>
            </a:r>
            <a:r>
              <a:rPr lang="en-US" altLang="zh-CN" sz="2800" b="1" baseline="-25000">
                <a:ea typeface="楷体_GB2312" pitchFamily="49" charset="-122"/>
              </a:rPr>
              <a:t>S</a:t>
            </a:r>
            <a:r>
              <a:rPr lang="zh-CN" altLang="en-US" sz="2800" b="1">
                <a:latin typeface="楷体_GB2312" pitchFamily="49" charset="-122"/>
                <a:ea typeface="楷体_GB2312" pitchFamily="49" charset="-122"/>
              </a:rPr>
              <a:t>与</a:t>
            </a:r>
            <a:r>
              <a:rPr lang="en-US" altLang="zh-CN" b="1"/>
              <a:t>R</a:t>
            </a:r>
            <a:r>
              <a:rPr lang="en-US" altLang="zh-CN" sz="2800" b="1" baseline="-25000">
                <a:ea typeface="楷体_GB2312" pitchFamily="49" charset="-122"/>
              </a:rPr>
              <a:t>S</a:t>
            </a:r>
            <a:r>
              <a:rPr lang="zh-CN" altLang="en-US" sz="2800" b="1">
                <a:latin typeface="楷体_GB2312" pitchFamily="49" charset="-122"/>
                <a:ea typeface="楷体_GB2312" pitchFamily="49" charset="-122"/>
              </a:rPr>
              <a:t>串联，内阻不变；</a:t>
            </a:r>
            <a:endParaRPr lang="zh-CN" altLang="en-US" sz="2800" b="1">
              <a:latin typeface="楷体_GB2312" pitchFamily="49" charset="-122"/>
              <a:ea typeface="楷体_GB2312" pitchFamily="49" charset="-122"/>
            </a:endParaRPr>
          </a:p>
          <a:p>
            <a:pPr algn="l" eaLnBrk="1" hangingPunct="1">
              <a:lnSpc>
                <a:spcPct val="150000"/>
              </a:lnSpc>
              <a:spcBef>
                <a:spcPct val="50000"/>
              </a:spcBef>
            </a:pPr>
            <a:r>
              <a:rPr lang="zh-CN" altLang="en-US" sz="2800" b="1">
                <a:latin typeface="楷体_GB2312" pitchFamily="49" charset="-122"/>
                <a:ea typeface="楷体_GB2312" pitchFamily="49" charset="-122"/>
              </a:rPr>
              <a:t>② 等效电压源的电压</a:t>
            </a:r>
            <a:r>
              <a:rPr lang="en-US" altLang="zh-CN" sz="2800" b="1">
                <a:ea typeface="楷体_GB2312" pitchFamily="49" charset="-122"/>
              </a:rPr>
              <a:t>U</a:t>
            </a:r>
            <a:r>
              <a:rPr lang="en-US" altLang="zh-CN" sz="2800" b="1" baseline="-25000">
                <a:ea typeface="楷体_GB2312" pitchFamily="49" charset="-122"/>
              </a:rPr>
              <a:t>S</a:t>
            </a:r>
            <a:r>
              <a:rPr lang="en-US" altLang="zh-CN" sz="2800" b="1">
                <a:ea typeface="楷体_GB2312" pitchFamily="49" charset="-122"/>
              </a:rPr>
              <a:t>=R</a:t>
            </a:r>
            <a:r>
              <a:rPr lang="en-US" altLang="zh-CN" sz="2800" b="1" baseline="-25000">
                <a:ea typeface="楷体_GB2312" pitchFamily="49" charset="-122"/>
              </a:rPr>
              <a:t>S</a:t>
            </a:r>
            <a:r>
              <a:rPr lang="en-US" altLang="zh-CN" sz="2800" b="1">
                <a:ea typeface="楷体_GB2312" pitchFamily="49" charset="-122"/>
              </a:rPr>
              <a:t>I</a:t>
            </a:r>
            <a:r>
              <a:rPr lang="en-US" altLang="zh-CN" sz="2800" b="1" baseline="-25000">
                <a:ea typeface="楷体_GB2312" pitchFamily="49" charset="-122"/>
              </a:rPr>
              <a:t>S</a:t>
            </a:r>
            <a:r>
              <a:rPr lang="zh-CN" altLang="en-US" sz="2800" b="1">
                <a:latin typeface="楷体_GB2312" pitchFamily="49" charset="-122"/>
                <a:ea typeface="楷体_GB2312" pitchFamily="49" charset="-122"/>
              </a:rPr>
              <a:t>，等于电流源的开路电压；</a:t>
            </a:r>
            <a:endParaRPr lang="zh-CN" altLang="en-US" sz="2800" b="1">
              <a:latin typeface="楷体_GB2312" pitchFamily="49" charset="-122"/>
              <a:ea typeface="楷体_GB2312" pitchFamily="49" charset="-122"/>
            </a:endParaRPr>
          </a:p>
          <a:p>
            <a:pPr algn="l" eaLnBrk="1" hangingPunct="1">
              <a:lnSpc>
                <a:spcPct val="150000"/>
              </a:lnSpc>
              <a:spcBef>
                <a:spcPct val="50000"/>
              </a:spcBef>
            </a:pPr>
            <a:r>
              <a:rPr lang="zh-CN" altLang="en-US" sz="2800" b="1">
                <a:latin typeface="楷体_GB2312" pitchFamily="49" charset="-122"/>
                <a:ea typeface="楷体_GB2312" pitchFamily="49" charset="-122"/>
              </a:rPr>
              <a:t>③ 电压源的极性由负到正与</a:t>
            </a:r>
            <a:r>
              <a:rPr lang="en-US" altLang="zh-CN" sz="2800" b="1">
                <a:ea typeface="楷体_GB2312" pitchFamily="49" charset="-122"/>
              </a:rPr>
              <a:t>I</a:t>
            </a:r>
            <a:r>
              <a:rPr lang="en-US" altLang="zh-CN" sz="2800" b="1" baseline="-25000">
                <a:ea typeface="楷体_GB2312" pitchFamily="49" charset="-122"/>
              </a:rPr>
              <a:t>S</a:t>
            </a:r>
            <a:r>
              <a:rPr lang="zh-CN" altLang="en-US" sz="2800" b="1">
                <a:latin typeface="楷体_GB2312" pitchFamily="49" charset="-122"/>
                <a:ea typeface="楷体_GB2312" pitchFamily="49" charset="-122"/>
              </a:rPr>
              <a:t>的电流流向相同。</a:t>
            </a:r>
            <a:endParaRPr lang="zh-CN" altLang="en-US" sz="2800" b="1">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0" name="Rectangle 2"/>
          <p:cNvSpPr>
            <a:spLocks noGrp="1" noChangeArrowheads="1"/>
          </p:cNvSpPr>
          <p:nvPr>
            <p:ph type="title"/>
          </p:nvPr>
        </p:nvSpPr>
        <p:spPr>
          <a:xfrm>
            <a:off x="428625" y="188913"/>
            <a:ext cx="7378700" cy="1143000"/>
          </a:xfrm>
        </p:spPr>
        <p:txBody>
          <a:bodyPr/>
          <a:lstStyle/>
          <a:p>
            <a:pPr algn="l" eaLnBrk="1" hangingPunct="1"/>
            <a:r>
              <a:rPr lang="zh-CN" altLang="en-US" sz="3200" b="1" smtClean="0">
                <a:solidFill>
                  <a:srgbClr val="F30B32"/>
                </a:solidFill>
                <a:latin typeface="楷体_GB2312" pitchFamily="49" charset="-122"/>
                <a:ea typeface="楷体_GB2312" pitchFamily="49" charset="-122"/>
              </a:rPr>
              <a:t>练习：</a:t>
            </a:r>
            <a:endParaRPr lang="zh-CN" altLang="en-US" sz="3200" smtClean="0">
              <a:latin typeface="楷体_GB2312" pitchFamily="49" charset="-122"/>
              <a:ea typeface="楷体_GB2312" pitchFamily="49" charset="-122"/>
            </a:endParaRPr>
          </a:p>
        </p:txBody>
      </p:sp>
      <p:sp>
        <p:nvSpPr>
          <p:cNvPr id="8201" name="Rectangle 3"/>
          <p:cNvSpPr>
            <a:spLocks noGrp="1" noChangeArrowheads="1"/>
          </p:cNvSpPr>
          <p:nvPr>
            <p:ph type="body" sz="half" idx="1"/>
          </p:nvPr>
        </p:nvSpPr>
        <p:spPr>
          <a:xfrm>
            <a:off x="1214438" y="549275"/>
            <a:ext cx="6499225" cy="566738"/>
          </a:xfrm>
        </p:spPr>
        <p:txBody>
          <a:bodyPr/>
          <a:lstStyle/>
          <a:p>
            <a:pPr eaLnBrk="1" hangingPunct="1">
              <a:lnSpc>
                <a:spcPct val="90000"/>
              </a:lnSpc>
              <a:buFont typeface="Monotype Sorts" pitchFamily="2" charset="2"/>
              <a:buChar char=" "/>
            </a:pPr>
            <a:r>
              <a:rPr lang="zh-CN" altLang="en-US" sz="2800" b="1" smtClean="0">
                <a:solidFill>
                  <a:srgbClr val="060300"/>
                </a:solidFill>
                <a:latin typeface="楷体_GB2312" pitchFamily="49" charset="-122"/>
                <a:ea typeface="楷体_GB2312" pitchFamily="49" charset="-122"/>
              </a:rPr>
              <a:t>利用等效变换概念化简下列电路。</a:t>
            </a:r>
            <a:endParaRPr lang="zh-CN" altLang="en-US" sz="2800" smtClean="0">
              <a:latin typeface="楷体_GB2312" pitchFamily="49" charset="-122"/>
              <a:ea typeface="楷体_GB2312" pitchFamily="49" charset="-122"/>
            </a:endParaRPr>
          </a:p>
        </p:txBody>
      </p:sp>
      <p:pic>
        <p:nvPicPr>
          <p:cNvPr id="9239" name="Picture 23"/>
          <p:cNvPicPr>
            <a:picLocks noGrp="1" noChangeAspect="1" noChangeArrowheads="1"/>
          </p:cNvPicPr>
          <p:nvPr>
            <p:ph sz="quarter" idx="2"/>
          </p:nvPr>
        </p:nvPicPr>
        <p:blipFill>
          <a:blip r:embed="rId1">
            <a:extLst>
              <a:ext uri="{28A0092B-C50C-407E-A947-70E740481C1C}">
                <a14:useLocalDpi xmlns:a14="http://schemas.microsoft.com/office/drawing/2010/main" val="0"/>
              </a:ext>
            </a:extLst>
          </a:blip>
          <a:srcRect/>
          <a:stretch>
            <a:fillRect/>
          </a:stretch>
        </p:blipFill>
        <p:spPr>
          <a:xfrm>
            <a:off x="5038725" y="1500188"/>
            <a:ext cx="1733550" cy="1863725"/>
          </a:xfrm>
          <a:noFill/>
        </p:spPr>
      </p:pic>
      <p:pic>
        <p:nvPicPr>
          <p:cNvPr id="9242" name="Picture 26"/>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5254625" y="4076700"/>
            <a:ext cx="1225550" cy="1865313"/>
          </a:xfrm>
          <a:noFill/>
        </p:spPr>
      </p:pic>
      <p:sp>
        <p:nvSpPr>
          <p:cNvPr id="7176" name="灯片编号占位符 7"/>
          <p:cNvSpPr>
            <a:spLocks noGrp="1"/>
          </p:cNvSpPr>
          <p:nvPr>
            <p:ph type="sldNum" sz="quarter" idx="12"/>
          </p:nvPr>
        </p:nvSpPr>
        <p:spPr>
          <a:xfrm>
            <a:off x="6443663" y="6356350"/>
            <a:ext cx="2133600" cy="365125"/>
          </a:xfr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86B1226-6B13-4966-AB24-6081B0DD4D08}" type="slidenum">
              <a:rPr lang="en-US" altLang="zh-CN" sz="1200">
                <a:solidFill>
                  <a:srgbClr val="898989"/>
                </a:solidFill>
              </a:rPr>
            </a:fld>
            <a:endParaRPr lang="en-US" altLang="zh-CN" sz="1200">
              <a:solidFill>
                <a:srgbClr val="898989"/>
              </a:solidFill>
            </a:endParaRPr>
          </a:p>
        </p:txBody>
      </p:sp>
      <p:graphicFrame>
        <p:nvGraphicFramePr>
          <p:cNvPr id="74752" name="Object 1024"/>
          <p:cNvGraphicFramePr>
            <a:graphicFrameLocks noChangeAspect="1"/>
          </p:cNvGraphicFramePr>
          <p:nvPr/>
        </p:nvGraphicFramePr>
        <p:xfrm>
          <a:off x="790575" y="1428750"/>
          <a:ext cx="1295400" cy="1905000"/>
        </p:xfrm>
        <a:graphic>
          <a:graphicData uri="http://schemas.openxmlformats.org/presentationml/2006/ole">
            <mc:AlternateContent xmlns:mc="http://schemas.openxmlformats.org/markup-compatibility/2006">
              <mc:Choice xmlns:v="urn:schemas-microsoft-com:vml" Requires="v">
                <p:oleObj spid="_x0000_s183394" name="位图图像" r:id="rId3" imgW="1514475" imgH="2305050" progId="Paint.Picture">
                  <p:embed/>
                </p:oleObj>
              </mc:Choice>
              <mc:Fallback>
                <p:oleObj name="位图图像" r:id="rId3" imgW="1514475" imgH="2305050" progId="Paint.Picture">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1428750"/>
                        <a:ext cx="1295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3" name="Object 1025"/>
          <p:cNvGraphicFramePr>
            <a:graphicFrameLocks noChangeAspect="1"/>
          </p:cNvGraphicFramePr>
          <p:nvPr/>
        </p:nvGraphicFramePr>
        <p:xfrm>
          <a:off x="790575" y="4076700"/>
          <a:ext cx="1828800" cy="1905000"/>
        </p:xfrm>
        <a:graphic>
          <a:graphicData uri="http://schemas.openxmlformats.org/presentationml/2006/ole">
            <mc:AlternateContent xmlns:mc="http://schemas.openxmlformats.org/markup-compatibility/2006">
              <mc:Choice xmlns:v="urn:schemas-microsoft-com:vml" Requires="v">
                <p:oleObj spid="_x0000_s183395" name="位图图像" r:id="rId5" imgW="2171700" imgH="2333625" progId="Paint.Picture">
                  <p:embed/>
                </p:oleObj>
              </mc:Choice>
              <mc:Fallback>
                <p:oleObj name="位图图像" r:id="rId5" imgW="2171700" imgH="2333625" progId="Paint.Picture">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575" y="4076700"/>
                        <a:ext cx="1828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4" name="Object 1026">
            <a:hlinkClick r:id="" action="ppaction://hlinkshowjump?jump=nextslide" highlightClick="1"/>
          </p:cNvPr>
          <p:cNvGraphicFramePr>
            <a:graphicFrameLocks noChangeAspect="1"/>
          </p:cNvGraphicFramePr>
          <p:nvPr/>
        </p:nvGraphicFramePr>
        <p:xfrm>
          <a:off x="7391400" y="1500188"/>
          <a:ext cx="1752600" cy="1828800"/>
        </p:xfrm>
        <a:graphic>
          <a:graphicData uri="http://schemas.openxmlformats.org/presentationml/2006/ole">
            <mc:AlternateContent xmlns:mc="http://schemas.openxmlformats.org/markup-compatibility/2006">
              <mc:Choice xmlns:v="urn:schemas-microsoft-com:vml" Requires="v">
                <p:oleObj spid="_x0000_s183396" name="位图图像" r:id="rId7" imgW="2171700" imgH="2333625" progId="Paint.Picture">
                  <p:embed/>
                </p:oleObj>
              </mc:Choice>
              <mc:Fallback>
                <p:oleObj name="位图图像" r:id="rId7" imgW="2171700" imgH="2333625" progId="Paint.Picture">
                  <p:embed/>
                  <p:pic>
                    <p:nvPicPr>
                      <p:cNvPr id="0" name="Object 1026">
                        <a:hlinkClick r:id="" action="ppaction://hlinkshowjump?jump=nextslide" highlightClick="1"/>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0" y="1500188"/>
                        <a:ext cx="1752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5" name="Object 1027"/>
          <p:cNvGraphicFramePr>
            <a:graphicFrameLocks noChangeAspect="1"/>
          </p:cNvGraphicFramePr>
          <p:nvPr/>
        </p:nvGraphicFramePr>
        <p:xfrm>
          <a:off x="7496175" y="4000500"/>
          <a:ext cx="1219200" cy="2057400"/>
        </p:xfrm>
        <a:graphic>
          <a:graphicData uri="http://schemas.openxmlformats.org/presentationml/2006/ole">
            <mc:AlternateContent xmlns:mc="http://schemas.openxmlformats.org/markup-compatibility/2006">
              <mc:Choice xmlns:v="urn:schemas-microsoft-com:vml" Requires="v">
                <p:oleObj spid="_x0000_s183397" name="位图图像" r:id="rId9" imgW="1514475" imgH="2305050" progId="Paint.Picture">
                  <p:embed/>
                </p:oleObj>
              </mc:Choice>
              <mc:Fallback>
                <p:oleObj name="位图图像" r:id="rId9" imgW="1514475" imgH="2305050" progId="Paint.Picture">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96175" y="4000500"/>
                        <a:ext cx="1219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Text Box 8"/>
          <p:cNvSpPr txBox="1">
            <a:spLocks noChangeArrowheads="1"/>
          </p:cNvSpPr>
          <p:nvPr/>
        </p:nvSpPr>
        <p:spPr bwMode="auto">
          <a:xfrm>
            <a:off x="214313" y="1428750"/>
            <a:ext cx="642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00FF"/>
                </a:solidFill>
              </a:rPr>
              <a:t>1</a:t>
            </a:r>
            <a:r>
              <a:rPr lang="zh-CN" altLang="en-US" b="1">
                <a:solidFill>
                  <a:srgbClr val="0000FF"/>
                </a:solidFill>
              </a:rPr>
              <a:t>、</a:t>
            </a:r>
            <a:endParaRPr lang="zh-CN" altLang="en-US"/>
          </a:p>
        </p:txBody>
      </p:sp>
      <p:sp>
        <p:nvSpPr>
          <p:cNvPr id="9225" name="Text Box 9"/>
          <p:cNvSpPr txBox="1">
            <a:spLocks noChangeArrowheads="1"/>
          </p:cNvSpPr>
          <p:nvPr/>
        </p:nvSpPr>
        <p:spPr bwMode="auto">
          <a:xfrm>
            <a:off x="285750" y="4076700"/>
            <a:ext cx="64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00FF"/>
                </a:solidFill>
              </a:rPr>
              <a:t>2</a:t>
            </a:r>
            <a:r>
              <a:rPr lang="zh-CN" altLang="en-US" b="1">
                <a:solidFill>
                  <a:srgbClr val="0000FF"/>
                </a:solidFill>
              </a:rPr>
              <a:t>、</a:t>
            </a:r>
            <a:endParaRPr lang="zh-CN" altLang="en-US"/>
          </a:p>
        </p:txBody>
      </p:sp>
      <p:sp>
        <p:nvSpPr>
          <p:cNvPr id="9226" name="Text Box 10"/>
          <p:cNvSpPr txBox="1">
            <a:spLocks noChangeArrowheads="1"/>
          </p:cNvSpPr>
          <p:nvPr/>
        </p:nvSpPr>
        <p:spPr bwMode="auto">
          <a:xfrm>
            <a:off x="4822825" y="38576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00FF"/>
                </a:solidFill>
              </a:rPr>
              <a:t>4</a:t>
            </a:r>
            <a:r>
              <a:rPr lang="zh-CN" altLang="en-US" b="1">
                <a:solidFill>
                  <a:srgbClr val="0000FF"/>
                </a:solidFill>
              </a:rPr>
              <a:t>、</a:t>
            </a:r>
            <a:endParaRPr lang="zh-CN" altLang="en-US"/>
          </a:p>
        </p:txBody>
      </p:sp>
      <p:sp>
        <p:nvSpPr>
          <p:cNvPr id="9227" name="Text Box 11"/>
          <p:cNvSpPr txBox="1">
            <a:spLocks noChangeArrowheads="1"/>
          </p:cNvSpPr>
          <p:nvPr/>
        </p:nvSpPr>
        <p:spPr bwMode="auto">
          <a:xfrm>
            <a:off x="4678363" y="1428750"/>
            <a:ext cx="64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00FF"/>
                </a:solidFill>
              </a:rPr>
              <a:t>3</a:t>
            </a:r>
            <a:r>
              <a:rPr lang="zh-CN" altLang="en-US" b="1">
                <a:solidFill>
                  <a:srgbClr val="0000FF"/>
                </a:solidFill>
              </a:rPr>
              <a:t>、</a:t>
            </a:r>
            <a:endParaRPr lang="zh-CN" altLang="en-US"/>
          </a:p>
        </p:txBody>
      </p:sp>
      <p:sp>
        <p:nvSpPr>
          <p:cNvPr id="9228" name="Text Box 12"/>
          <p:cNvSpPr txBox="1">
            <a:spLocks noChangeArrowheads="1"/>
          </p:cNvSpPr>
          <p:nvPr/>
        </p:nvSpPr>
        <p:spPr bwMode="auto">
          <a:xfrm>
            <a:off x="430213" y="200501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3300"/>
                </a:solidFill>
              </a:rPr>
              <a:t>5</a:t>
            </a:r>
            <a:r>
              <a:rPr lang="en-US" altLang="zh-CN" b="1">
                <a:solidFill>
                  <a:srgbClr val="003300"/>
                </a:solidFill>
                <a:sym typeface="Symbol" panose="05050102010706020507" pitchFamily="18" charset="2"/>
              </a:rPr>
              <a:t></a:t>
            </a:r>
            <a:endParaRPr lang="en-US" altLang="zh-CN" b="1">
              <a:solidFill>
                <a:srgbClr val="003300"/>
              </a:solidFill>
            </a:endParaRPr>
          </a:p>
        </p:txBody>
      </p:sp>
      <p:sp>
        <p:nvSpPr>
          <p:cNvPr id="9229" name="Text Box 13"/>
          <p:cNvSpPr txBox="1">
            <a:spLocks noChangeArrowheads="1"/>
          </p:cNvSpPr>
          <p:nvPr/>
        </p:nvSpPr>
        <p:spPr bwMode="auto">
          <a:xfrm>
            <a:off x="5470525" y="250825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3300"/>
                </a:solidFill>
              </a:rPr>
              <a:t>2</a:t>
            </a:r>
            <a:r>
              <a:rPr lang="en-US" altLang="zh-CN" b="1">
                <a:solidFill>
                  <a:srgbClr val="003300"/>
                </a:solidFill>
                <a:sym typeface="Symbol" panose="05050102010706020507" pitchFamily="18" charset="2"/>
              </a:rPr>
              <a:t></a:t>
            </a:r>
            <a:endParaRPr lang="en-US" altLang="zh-CN" b="1">
              <a:solidFill>
                <a:srgbClr val="003300"/>
              </a:solidFill>
              <a:sym typeface="Symbol" panose="05050102010706020507" pitchFamily="18" charset="2"/>
            </a:endParaRPr>
          </a:p>
        </p:txBody>
      </p:sp>
      <p:sp>
        <p:nvSpPr>
          <p:cNvPr id="9230" name="Text Box 14"/>
          <p:cNvSpPr txBox="1">
            <a:spLocks noChangeArrowheads="1"/>
          </p:cNvSpPr>
          <p:nvPr/>
        </p:nvSpPr>
        <p:spPr bwMode="auto">
          <a:xfrm>
            <a:off x="142875" y="265271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3300"/>
                </a:solidFill>
              </a:rPr>
              <a:t>10V</a:t>
            </a:r>
            <a:endParaRPr lang="en-US" altLang="zh-CN"/>
          </a:p>
        </p:txBody>
      </p:sp>
      <p:sp>
        <p:nvSpPr>
          <p:cNvPr id="9231" name="Text Box 15"/>
          <p:cNvSpPr txBox="1">
            <a:spLocks noChangeArrowheads="1"/>
          </p:cNvSpPr>
          <p:nvPr/>
        </p:nvSpPr>
        <p:spPr bwMode="auto">
          <a:xfrm>
            <a:off x="4462463" y="2292350"/>
            <a:ext cx="709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3300"/>
                </a:solidFill>
              </a:rPr>
              <a:t>16V</a:t>
            </a:r>
            <a:endParaRPr lang="en-US" altLang="zh-CN"/>
          </a:p>
        </p:txBody>
      </p:sp>
      <p:sp>
        <p:nvSpPr>
          <p:cNvPr id="9232" name="Text Box 16"/>
          <p:cNvSpPr txBox="1">
            <a:spLocks noChangeArrowheads="1"/>
          </p:cNvSpPr>
          <p:nvPr/>
        </p:nvSpPr>
        <p:spPr bwMode="auto">
          <a:xfrm>
            <a:off x="430213" y="4868863"/>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3300"/>
                </a:solidFill>
              </a:rPr>
              <a:t>4A</a:t>
            </a:r>
            <a:endParaRPr lang="en-US" altLang="zh-CN"/>
          </a:p>
        </p:txBody>
      </p:sp>
      <p:sp>
        <p:nvSpPr>
          <p:cNvPr id="9233" name="Text Box 17"/>
          <p:cNvSpPr txBox="1">
            <a:spLocks noChangeArrowheads="1"/>
          </p:cNvSpPr>
          <p:nvPr/>
        </p:nvSpPr>
        <p:spPr bwMode="auto">
          <a:xfrm>
            <a:off x="1293813" y="48688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3300"/>
                </a:solidFill>
              </a:rPr>
              <a:t>8</a:t>
            </a:r>
            <a:r>
              <a:rPr lang="en-US" altLang="zh-CN" b="1">
                <a:solidFill>
                  <a:srgbClr val="003300"/>
                </a:solidFill>
                <a:sym typeface="Symbol" panose="05050102010706020507" pitchFamily="18" charset="2"/>
              </a:rPr>
              <a:t></a:t>
            </a:r>
            <a:endParaRPr lang="en-US" altLang="zh-CN" b="1">
              <a:solidFill>
                <a:srgbClr val="003300"/>
              </a:solidFill>
            </a:endParaRPr>
          </a:p>
        </p:txBody>
      </p:sp>
      <p:sp>
        <p:nvSpPr>
          <p:cNvPr id="9234" name="Text Box 18"/>
          <p:cNvSpPr txBox="1">
            <a:spLocks noChangeArrowheads="1"/>
          </p:cNvSpPr>
          <p:nvPr/>
        </p:nvSpPr>
        <p:spPr bwMode="auto">
          <a:xfrm>
            <a:off x="4894263" y="45085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3300"/>
                </a:solidFill>
              </a:rPr>
              <a:t>9</a:t>
            </a:r>
            <a:r>
              <a:rPr lang="en-US" altLang="zh-CN" b="1">
                <a:solidFill>
                  <a:srgbClr val="003300"/>
                </a:solidFill>
                <a:sym typeface="Symbol" panose="05050102010706020507" pitchFamily="18" charset="2"/>
              </a:rPr>
              <a:t></a:t>
            </a:r>
            <a:endParaRPr lang="en-US" altLang="zh-CN" b="1">
              <a:solidFill>
                <a:srgbClr val="003300"/>
              </a:solidFill>
            </a:endParaRPr>
          </a:p>
        </p:txBody>
      </p:sp>
      <p:sp>
        <p:nvSpPr>
          <p:cNvPr id="9235" name="Text Box 19"/>
          <p:cNvSpPr txBox="1">
            <a:spLocks noChangeArrowheads="1"/>
          </p:cNvSpPr>
          <p:nvPr/>
        </p:nvSpPr>
        <p:spPr bwMode="auto">
          <a:xfrm>
            <a:off x="4822825" y="52292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3300"/>
                </a:solidFill>
              </a:rPr>
              <a:t>3A</a:t>
            </a:r>
            <a:endParaRPr lang="en-US" altLang="zh-CN" b="1">
              <a:solidFill>
                <a:srgbClr val="003300"/>
              </a:solidFill>
            </a:endParaRPr>
          </a:p>
        </p:txBody>
      </p:sp>
      <p:graphicFrame>
        <p:nvGraphicFramePr>
          <p:cNvPr id="74756" name="Object 1028"/>
          <p:cNvGraphicFramePr>
            <a:graphicFrameLocks noChangeAspect="1"/>
          </p:cNvGraphicFramePr>
          <p:nvPr/>
        </p:nvGraphicFramePr>
        <p:xfrm>
          <a:off x="2519363" y="1428750"/>
          <a:ext cx="1828800" cy="1905000"/>
        </p:xfrm>
        <a:graphic>
          <a:graphicData uri="http://schemas.openxmlformats.org/presentationml/2006/ole">
            <mc:AlternateContent xmlns:mc="http://schemas.openxmlformats.org/markup-compatibility/2006">
              <mc:Choice xmlns:v="urn:schemas-microsoft-com:vml" Requires="v">
                <p:oleObj spid="_x0000_s183398" name="位图图像" r:id="rId11" imgW="2171700" imgH="2333625" progId="Paint.Picture">
                  <p:embed/>
                </p:oleObj>
              </mc:Choice>
              <mc:Fallback>
                <p:oleObj name="位图图像" r:id="rId11" imgW="2171700" imgH="2333625" progId="Paint.Picture">
                  <p:embed/>
                  <p:pic>
                    <p:nvPicPr>
                      <p:cNvPr id="0"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9363" y="1428750"/>
                        <a:ext cx="1828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7" name="Object 1029"/>
          <p:cNvGraphicFramePr>
            <a:graphicFrameLocks noChangeAspect="1"/>
          </p:cNvGraphicFramePr>
          <p:nvPr/>
        </p:nvGraphicFramePr>
        <p:xfrm>
          <a:off x="2878138" y="4005263"/>
          <a:ext cx="1447800" cy="1981200"/>
        </p:xfrm>
        <a:graphic>
          <a:graphicData uri="http://schemas.openxmlformats.org/presentationml/2006/ole">
            <mc:AlternateContent xmlns:mc="http://schemas.openxmlformats.org/markup-compatibility/2006">
              <mc:Choice xmlns:v="urn:schemas-microsoft-com:vml" Requires="v">
                <p:oleObj spid="_x0000_s183399" name="位图图像" r:id="rId12" imgW="1514475" imgH="2305050" progId="Paint.Picture">
                  <p:embed/>
                </p:oleObj>
              </mc:Choice>
              <mc:Fallback>
                <p:oleObj name="位图图像" r:id="rId12" imgW="1514475" imgH="2305050" progId="Paint.Picture">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138" y="4005263"/>
                        <a:ext cx="1447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4" name="Text Box 28"/>
          <p:cNvSpPr txBox="1">
            <a:spLocks noChangeArrowheads="1"/>
          </p:cNvSpPr>
          <p:nvPr/>
        </p:nvSpPr>
        <p:spPr bwMode="auto">
          <a:xfrm>
            <a:off x="3600450" y="21859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0000"/>
                </a:solidFill>
              </a:rPr>
              <a:t>5</a:t>
            </a:r>
            <a:r>
              <a:rPr lang="en-US" altLang="zh-CN" b="1">
                <a:solidFill>
                  <a:srgbClr val="FF0000"/>
                </a:solidFill>
                <a:sym typeface="Symbol" panose="05050102010706020507" pitchFamily="18" charset="2"/>
              </a:rPr>
              <a:t></a:t>
            </a:r>
            <a:endParaRPr lang="en-US" altLang="zh-CN" b="1">
              <a:solidFill>
                <a:srgbClr val="FF0000"/>
              </a:solidFill>
            </a:endParaRPr>
          </a:p>
        </p:txBody>
      </p:sp>
      <p:sp>
        <p:nvSpPr>
          <p:cNvPr id="9245" name="Text Box 29"/>
          <p:cNvSpPr txBox="1">
            <a:spLocks noChangeArrowheads="1"/>
          </p:cNvSpPr>
          <p:nvPr/>
        </p:nvSpPr>
        <p:spPr bwMode="auto">
          <a:xfrm>
            <a:off x="2071688" y="2185988"/>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0000"/>
                </a:solidFill>
              </a:rPr>
              <a:t>2A</a:t>
            </a:r>
            <a:endParaRPr lang="en-US" altLang="zh-CN">
              <a:solidFill>
                <a:srgbClr val="FF0000"/>
              </a:solidFill>
            </a:endParaRPr>
          </a:p>
        </p:txBody>
      </p:sp>
      <p:sp>
        <p:nvSpPr>
          <p:cNvPr id="9246" name="Text Box 30"/>
          <p:cNvSpPr txBox="1">
            <a:spLocks noChangeArrowheads="1"/>
          </p:cNvSpPr>
          <p:nvPr/>
        </p:nvSpPr>
        <p:spPr bwMode="auto">
          <a:xfrm>
            <a:off x="3238500" y="45085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0000"/>
                </a:solidFill>
              </a:rPr>
              <a:t>8</a:t>
            </a:r>
            <a:r>
              <a:rPr lang="en-US" altLang="zh-CN" b="1">
                <a:solidFill>
                  <a:srgbClr val="FF0000"/>
                </a:solidFill>
                <a:sym typeface="Symbol" panose="05050102010706020507" pitchFamily="18" charset="2"/>
              </a:rPr>
              <a:t></a:t>
            </a:r>
            <a:endParaRPr lang="en-US" altLang="zh-CN" b="1">
              <a:solidFill>
                <a:srgbClr val="FF0000"/>
              </a:solidFill>
            </a:endParaRPr>
          </a:p>
        </p:txBody>
      </p:sp>
      <p:sp>
        <p:nvSpPr>
          <p:cNvPr id="9247" name="Text Box 31"/>
          <p:cNvSpPr txBox="1">
            <a:spLocks noChangeArrowheads="1"/>
          </p:cNvSpPr>
          <p:nvPr/>
        </p:nvSpPr>
        <p:spPr bwMode="auto">
          <a:xfrm>
            <a:off x="3454400" y="522922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0000"/>
                </a:solidFill>
              </a:rPr>
              <a:t>32V</a:t>
            </a:r>
            <a:endParaRPr lang="en-US" altLang="zh-CN">
              <a:solidFill>
                <a:srgbClr val="FF0000"/>
              </a:solidFill>
            </a:endParaRPr>
          </a:p>
        </p:txBody>
      </p:sp>
      <p:sp>
        <p:nvSpPr>
          <p:cNvPr id="9248" name="Text Box 32"/>
          <p:cNvSpPr txBox="1">
            <a:spLocks noChangeArrowheads="1"/>
          </p:cNvSpPr>
          <p:nvPr/>
        </p:nvSpPr>
        <p:spPr bwMode="auto">
          <a:xfrm>
            <a:off x="6862763" y="2328863"/>
            <a:ext cx="709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0000"/>
                </a:solidFill>
              </a:rPr>
              <a:t>16V</a:t>
            </a:r>
            <a:endParaRPr lang="en-US" altLang="zh-CN">
              <a:solidFill>
                <a:srgbClr val="FF0000"/>
              </a:solidFill>
            </a:endParaRPr>
          </a:p>
        </p:txBody>
      </p:sp>
      <p:sp>
        <p:nvSpPr>
          <p:cNvPr id="9249" name="Text Box 33"/>
          <p:cNvSpPr txBox="1">
            <a:spLocks noChangeArrowheads="1"/>
          </p:cNvSpPr>
          <p:nvPr/>
        </p:nvSpPr>
        <p:spPr bwMode="auto">
          <a:xfrm>
            <a:off x="7067550" y="5000625"/>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FF0000"/>
                </a:solidFill>
              </a:rPr>
              <a:t>3A</a:t>
            </a:r>
            <a:endParaRPr lang="en-US" altLang="zh-CN" b="1">
              <a:solidFill>
                <a:srgbClr val="FF0000"/>
              </a:solidFill>
            </a:endParaRPr>
          </a:p>
        </p:txBody>
      </p:sp>
      <p:cxnSp>
        <p:nvCxnSpPr>
          <p:cNvPr id="32" name="直接箭头连接符 31"/>
          <p:cNvCxnSpPr/>
          <p:nvPr/>
        </p:nvCxnSpPr>
        <p:spPr>
          <a:xfrm rot="5400000" flipH="1">
            <a:off x="2714625" y="2035175"/>
            <a:ext cx="287338" cy="1588"/>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2786063" y="4833938"/>
            <a:ext cx="3571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FF0000"/>
                </a:solidFill>
                <a:latin typeface="黑体" panose="02010609060101010101" pitchFamily="2" charset="-122"/>
                <a:ea typeface="黑体" panose="02010609060101010101" pitchFamily="2" charset="-122"/>
              </a:rPr>
              <a:t>+</a:t>
            </a:r>
            <a:endParaRPr lang="zh-CN" altLang="en-US" sz="3200" b="1">
              <a:solidFill>
                <a:srgbClr val="FF0000"/>
              </a:solidFill>
              <a:latin typeface="黑体" panose="02010609060101010101" pitchFamily="2" charset="-122"/>
              <a:ea typeface="黑体" panose="02010609060101010101" pitchFamily="2" charset="-122"/>
            </a:endParaRPr>
          </a:p>
        </p:txBody>
      </p:sp>
      <p:sp>
        <p:nvSpPr>
          <p:cNvPr id="38" name="TextBox 37"/>
          <p:cNvSpPr txBox="1">
            <a:spLocks noChangeArrowheads="1"/>
          </p:cNvSpPr>
          <p:nvPr/>
        </p:nvSpPr>
        <p:spPr bwMode="auto">
          <a:xfrm>
            <a:off x="2857500" y="5487988"/>
            <a:ext cx="35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FF0000"/>
                </a:solidFill>
                <a:latin typeface="黑体" panose="02010609060101010101" pitchFamily="2" charset="-122"/>
                <a:ea typeface="黑体" panose="02010609060101010101" pitchFamily="2" charset="-122"/>
              </a:rPr>
              <a:t>-</a:t>
            </a:r>
            <a:endParaRPr lang="zh-CN" altLang="en-US" sz="3200" b="1">
              <a:solidFill>
                <a:srgbClr val="FF0000"/>
              </a:solidFill>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24">
                                            <p:txEl>
                                              <p:pRg st="0" end="0"/>
                                            </p:txEl>
                                          </p:spTgt>
                                        </p:tgtEl>
                                        <p:attrNameLst>
                                          <p:attrName>style.visibility</p:attrName>
                                        </p:attrNameLst>
                                      </p:cBhvr>
                                      <p:to>
                                        <p:strVal val="visible"/>
                                      </p:to>
                                    </p:set>
                                    <p:anim calcmode="lin" valueType="num">
                                      <p:cBhvr additive="base">
                                        <p:cTn id="7" dur="500" fill="hold"/>
                                        <p:tgtEl>
                                          <p:spTgt spid="92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4752"/>
                                        </p:tgtEl>
                                        <p:attrNameLst>
                                          <p:attrName>style.visibility</p:attrName>
                                        </p:attrNameLst>
                                      </p:cBhvr>
                                      <p:to>
                                        <p:strVal val="visible"/>
                                      </p:to>
                                    </p:set>
                                    <p:animEffect transition="in" filter="slide(fromLeft)">
                                      <p:cBhvr>
                                        <p:cTn id="13" dur="500"/>
                                        <p:tgtEl>
                                          <p:spTgt spid="7475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9228"/>
                                        </p:tgtEl>
                                        <p:attrNameLst>
                                          <p:attrName>style.visibility</p:attrName>
                                        </p:attrNameLst>
                                      </p:cBhvr>
                                      <p:to>
                                        <p:strVal val="visible"/>
                                      </p:to>
                                    </p:set>
                                    <p:animEffect transition="in" filter="slide(fromBottom)">
                                      <p:cBhvr>
                                        <p:cTn id="18" dur="500"/>
                                        <p:tgtEl>
                                          <p:spTgt spid="922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9230"/>
                                        </p:tgtEl>
                                        <p:attrNameLst>
                                          <p:attrName>style.visibility</p:attrName>
                                        </p:attrNameLst>
                                      </p:cBhvr>
                                      <p:to>
                                        <p:strVal val="visible"/>
                                      </p:to>
                                    </p:set>
                                    <p:animEffect transition="in" filter="slide(fromBottom)">
                                      <p:cBhvr>
                                        <p:cTn id="23" dur="500"/>
                                        <p:tgtEl>
                                          <p:spTgt spid="92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4756"/>
                                        </p:tgtEl>
                                        <p:attrNameLst>
                                          <p:attrName>style.visibility</p:attrName>
                                        </p:attrNameLst>
                                      </p:cBhvr>
                                      <p:to>
                                        <p:strVal val="visible"/>
                                      </p:to>
                                    </p:set>
                                    <p:animEffect transition="in" filter="wipe(left)">
                                      <p:cBhvr>
                                        <p:cTn id="28" dur="500"/>
                                        <p:tgtEl>
                                          <p:spTgt spid="74756"/>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9244"/>
                                        </p:tgtEl>
                                        <p:attrNameLst>
                                          <p:attrName>style.visibility</p:attrName>
                                        </p:attrNameLst>
                                      </p:cBhvr>
                                      <p:to>
                                        <p:strVal val="visible"/>
                                      </p:to>
                                    </p:set>
                                    <p:anim calcmode="lin" valueType="num">
                                      <p:cBhvr>
                                        <p:cTn id="33" dur="1000" fill="hold"/>
                                        <p:tgtEl>
                                          <p:spTgt spid="9244"/>
                                        </p:tgtEl>
                                        <p:attrNameLst>
                                          <p:attrName>ppt_w</p:attrName>
                                        </p:attrNameLst>
                                      </p:cBhvr>
                                      <p:tavLst>
                                        <p:tav tm="0">
                                          <p:val>
                                            <p:fltVal val="0"/>
                                          </p:val>
                                        </p:tav>
                                        <p:tav tm="100000">
                                          <p:val>
                                            <p:strVal val="#ppt_w"/>
                                          </p:val>
                                        </p:tav>
                                      </p:tavLst>
                                    </p:anim>
                                    <p:anim calcmode="lin" valueType="num">
                                      <p:cBhvr>
                                        <p:cTn id="34" dur="1000" fill="hold"/>
                                        <p:tgtEl>
                                          <p:spTgt spid="9244"/>
                                        </p:tgtEl>
                                        <p:attrNameLst>
                                          <p:attrName>ppt_h</p:attrName>
                                        </p:attrNameLst>
                                      </p:cBhvr>
                                      <p:tavLst>
                                        <p:tav tm="0">
                                          <p:val>
                                            <p:fltVal val="0"/>
                                          </p:val>
                                        </p:tav>
                                        <p:tav tm="100000">
                                          <p:val>
                                            <p:strVal val="#ppt_h"/>
                                          </p:val>
                                        </p:tav>
                                      </p:tavLst>
                                    </p:anim>
                                    <p:anim calcmode="lin" valueType="num">
                                      <p:cBhvr>
                                        <p:cTn id="35" dur="1000" fill="hold"/>
                                        <p:tgtEl>
                                          <p:spTgt spid="9244"/>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92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9245"/>
                                        </p:tgtEl>
                                        <p:attrNameLst>
                                          <p:attrName>style.visibility</p:attrName>
                                        </p:attrNameLst>
                                      </p:cBhvr>
                                      <p:to>
                                        <p:strVal val="visible"/>
                                      </p:to>
                                    </p:set>
                                    <p:anim calcmode="lin" valueType="num">
                                      <p:cBhvr>
                                        <p:cTn id="41" dur="1000" fill="hold"/>
                                        <p:tgtEl>
                                          <p:spTgt spid="9245"/>
                                        </p:tgtEl>
                                        <p:attrNameLst>
                                          <p:attrName>ppt_w</p:attrName>
                                        </p:attrNameLst>
                                      </p:cBhvr>
                                      <p:tavLst>
                                        <p:tav tm="0">
                                          <p:val>
                                            <p:fltVal val="0"/>
                                          </p:val>
                                        </p:tav>
                                        <p:tav tm="100000">
                                          <p:val>
                                            <p:strVal val="#ppt_w"/>
                                          </p:val>
                                        </p:tav>
                                      </p:tavLst>
                                    </p:anim>
                                    <p:anim calcmode="lin" valueType="num">
                                      <p:cBhvr>
                                        <p:cTn id="42" dur="1000" fill="hold"/>
                                        <p:tgtEl>
                                          <p:spTgt spid="9245"/>
                                        </p:tgtEl>
                                        <p:attrNameLst>
                                          <p:attrName>ppt_h</p:attrName>
                                        </p:attrNameLst>
                                      </p:cBhvr>
                                      <p:tavLst>
                                        <p:tav tm="0">
                                          <p:val>
                                            <p:fltVal val="0"/>
                                          </p:val>
                                        </p:tav>
                                        <p:tav tm="100000">
                                          <p:val>
                                            <p:strVal val="#ppt_h"/>
                                          </p:val>
                                        </p:tav>
                                      </p:tavLst>
                                    </p:anim>
                                    <p:anim calcmode="lin" valueType="num">
                                      <p:cBhvr>
                                        <p:cTn id="43" dur="1000" fill="hold"/>
                                        <p:tgtEl>
                                          <p:spTgt spid="9245"/>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924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slide(fromBottom)">
                                      <p:cBhvr>
                                        <p:cTn id="49" dur="5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9225">
                                            <p:txEl>
                                              <p:pRg st="0" end="0"/>
                                            </p:txEl>
                                          </p:spTgt>
                                        </p:tgtEl>
                                        <p:attrNameLst>
                                          <p:attrName>style.visibility</p:attrName>
                                        </p:attrNameLst>
                                      </p:cBhvr>
                                      <p:to>
                                        <p:strVal val="visible"/>
                                      </p:to>
                                    </p:set>
                                    <p:anim calcmode="lin" valueType="num">
                                      <p:cBhvr additive="base">
                                        <p:cTn id="54" dur="500" fill="hold"/>
                                        <p:tgtEl>
                                          <p:spTgt spid="9225">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92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nodeType="clickEffect">
                                  <p:stCondLst>
                                    <p:cond delay="0"/>
                                  </p:stCondLst>
                                  <p:childTnLst>
                                    <p:set>
                                      <p:cBhvr>
                                        <p:cTn id="59" dur="1" fill="hold">
                                          <p:stCondLst>
                                            <p:cond delay="0"/>
                                          </p:stCondLst>
                                        </p:cTn>
                                        <p:tgtEl>
                                          <p:spTgt spid="74753"/>
                                        </p:tgtEl>
                                        <p:attrNameLst>
                                          <p:attrName>style.visibility</p:attrName>
                                        </p:attrNameLst>
                                      </p:cBhvr>
                                      <p:to>
                                        <p:strVal val="visible"/>
                                      </p:to>
                                    </p:set>
                                    <p:animEffect transition="in" filter="slide(fromLeft)">
                                      <p:cBhvr>
                                        <p:cTn id="60" dur="500"/>
                                        <p:tgtEl>
                                          <p:spTgt spid="7475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9232"/>
                                        </p:tgtEl>
                                        <p:attrNameLst>
                                          <p:attrName>style.visibility</p:attrName>
                                        </p:attrNameLst>
                                      </p:cBhvr>
                                      <p:to>
                                        <p:strVal val="visible"/>
                                      </p:to>
                                    </p:set>
                                    <p:animEffect transition="in" filter="dissolve">
                                      <p:cBhvr>
                                        <p:cTn id="65" dur="500"/>
                                        <p:tgtEl>
                                          <p:spTgt spid="923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9233"/>
                                        </p:tgtEl>
                                        <p:attrNameLst>
                                          <p:attrName>style.visibility</p:attrName>
                                        </p:attrNameLst>
                                      </p:cBhvr>
                                      <p:to>
                                        <p:strVal val="visible"/>
                                      </p:to>
                                    </p:set>
                                    <p:animEffect transition="in" filter="dissolve">
                                      <p:cBhvr>
                                        <p:cTn id="70" dur="500"/>
                                        <p:tgtEl>
                                          <p:spTgt spid="92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4757"/>
                                        </p:tgtEl>
                                        <p:attrNameLst>
                                          <p:attrName>style.visibility</p:attrName>
                                        </p:attrNameLst>
                                      </p:cBhvr>
                                      <p:to>
                                        <p:strVal val="visible"/>
                                      </p:to>
                                    </p:set>
                                    <p:animEffect transition="in" filter="wipe(left)">
                                      <p:cBhvr>
                                        <p:cTn id="75" dur="500"/>
                                        <p:tgtEl>
                                          <p:spTgt spid="7475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246"/>
                                        </p:tgtEl>
                                        <p:attrNameLst>
                                          <p:attrName>style.visibility</p:attrName>
                                        </p:attrNameLst>
                                      </p:cBhvr>
                                      <p:to>
                                        <p:strVal val="visible"/>
                                      </p:to>
                                    </p:set>
                                    <p:animEffect transition="in" filter="dissolve">
                                      <p:cBhvr>
                                        <p:cTn id="80" dur="500"/>
                                        <p:tgtEl>
                                          <p:spTgt spid="9246"/>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9247"/>
                                        </p:tgtEl>
                                        <p:attrNameLst>
                                          <p:attrName>style.visibility</p:attrName>
                                        </p:attrNameLst>
                                      </p:cBhvr>
                                      <p:to>
                                        <p:strVal val="visible"/>
                                      </p:to>
                                    </p:set>
                                    <p:animEffect transition="in" filter="dissolve">
                                      <p:cBhvr>
                                        <p:cTn id="85" dur="500"/>
                                        <p:tgtEl>
                                          <p:spTgt spid="9247"/>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slide(fromTop)">
                                      <p:cBhvr>
                                        <p:cTn id="90" dur="500"/>
                                        <p:tgtEl>
                                          <p:spTgt spid="37"/>
                                        </p:tgtEl>
                                      </p:cBhvr>
                                    </p:animEffect>
                                  </p:childTnLst>
                                </p:cTn>
                              </p:par>
                              <p:par>
                                <p:cTn id="91" presetID="12" presetClass="entr" presetSubtype="1"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slide(fromTop)">
                                      <p:cBhvr>
                                        <p:cTn id="93" dur="500"/>
                                        <p:tgtEl>
                                          <p:spTgt spid="38"/>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grpId="0" nodeType="clickEffect">
                                  <p:stCondLst>
                                    <p:cond delay="0"/>
                                  </p:stCondLst>
                                  <p:childTnLst>
                                    <p:set>
                                      <p:cBhvr>
                                        <p:cTn id="97" dur="1" fill="hold">
                                          <p:stCondLst>
                                            <p:cond delay="0"/>
                                          </p:stCondLst>
                                        </p:cTn>
                                        <p:tgtEl>
                                          <p:spTgt spid="9227"/>
                                        </p:tgtEl>
                                        <p:attrNameLst>
                                          <p:attrName>style.visibility</p:attrName>
                                        </p:attrNameLst>
                                      </p:cBhvr>
                                      <p:to>
                                        <p:strVal val="visible"/>
                                      </p:to>
                                    </p:set>
                                    <p:anim calcmode="lin" valueType="num">
                                      <p:cBhvr additive="base">
                                        <p:cTn id="98" dur="500" fill="hold"/>
                                        <p:tgtEl>
                                          <p:spTgt spid="9227"/>
                                        </p:tgtEl>
                                        <p:attrNameLst>
                                          <p:attrName>ppt_x</p:attrName>
                                        </p:attrNameLst>
                                      </p:cBhvr>
                                      <p:tavLst>
                                        <p:tav tm="0">
                                          <p:val>
                                            <p:strVal val="1+#ppt_w/2"/>
                                          </p:val>
                                        </p:tav>
                                        <p:tav tm="100000">
                                          <p:val>
                                            <p:strVal val="#ppt_x"/>
                                          </p:val>
                                        </p:tav>
                                      </p:tavLst>
                                    </p:anim>
                                    <p:anim calcmode="lin" valueType="num">
                                      <p:cBhvr additive="base">
                                        <p:cTn id="99" dur="500" fill="hold"/>
                                        <p:tgtEl>
                                          <p:spTgt spid="9227"/>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0" presetClass="entr" presetSubtype="0" fill="hold" nodeType="clickEffect">
                                  <p:stCondLst>
                                    <p:cond delay="0"/>
                                  </p:stCondLst>
                                  <p:childTnLst>
                                    <p:set>
                                      <p:cBhvr>
                                        <p:cTn id="103" dur="1" fill="hold">
                                          <p:stCondLst>
                                            <p:cond delay="0"/>
                                          </p:stCondLst>
                                        </p:cTn>
                                        <p:tgtEl>
                                          <p:spTgt spid="9239"/>
                                        </p:tgtEl>
                                        <p:attrNameLst>
                                          <p:attrName>style.visibility</p:attrName>
                                        </p:attrNameLst>
                                      </p:cBhvr>
                                      <p:to>
                                        <p:strVal val="visible"/>
                                      </p:to>
                                    </p:set>
                                    <p:animEffect transition="in" filter="wedge">
                                      <p:cBhvr>
                                        <p:cTn id="104" dur="500"/>
                                        <p:tgtEl>
                                          <p:spTgt spid="9239"/>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iterate type="wd">
                                    <p:tmPct val="100000"/>
                                  </p:iterate>
                                  <p:childTnLst>
                                    <p:set>
                                      <p:cBhvr>
                                        <p:cTn id="108" dur="1" fill="hold">
                                          <p:stCondLst>
                                            <p:cond delay="0"/>
                                          </p:stCondLst>
                                        </p:cTn>
                                        <p:tgtEl>
                                          <p:spTgt spid="9229"/>
                                        </p:tgtEl>
                                        <p:attrNameLst>
                                          <p:attrName>style.visibility</p:attrName>
                                        </p:attrNameLst>
                                      </p:cBhvr>
                                      <p:to>
                                        <p:strVal val="visible"/>
                                      </p:to>
                                    </p:set>
                                    <p:animEffect transition="in" filter="dissolve">
                                      <p:cBhvr>
                                        <p:cTn id="109" dur="300"/>
                                        <p:tgtEl>
                                          <p:spTgt spid="92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9231"/>
                                        </p:tgtEl>
                                        <p:attrNameLst>
                                          <p:attrName>style.visibility</p:attrName>
                                        </p:attrNameLst>
                                      </p:cBhvr>
                                      <p:to>
                                        <p:strVal val="visible"/>
                                      </p:to>
                                    </p:set>
                                    <p:animEffect transition="in" filter="dissolve">
                                      <p:cBhvr>
                                        <p:cTn id="114" dur="500"/>
                                        <p:tgtEl>
                                          <p:spTgt spid="9231"/>
                                        </p:tgtEl>
                                      </p:cBhvr>
                                    </p:animEffect>
                                  </p:childTnLst>
                                </p:cTn>
                              </p:par>
                            </p:childTnLst>
                          </p:cTn>
                        </p:par>
                      </p:childTnLst>
                    </p:cTn>
                  </p:par>
                  <p:par>
                    <p:cTn id="115" fill="hold">
                      <p:stCondLst>
                        <p:cond delay="indefinite"/>
                      </p:stCondLst>
                      <p:childTnLst>
                        <p:par>
                          <p:cTn id="116" fill="hold">
                            <p:stCondLst>
                              <p:cond delay="0"/>
                            </p:stCondLst>
                            <p:childTnLst>
                              <p:par>
                                <p:cTn id="117" presetID="12" presetClass="entr" presetSubtype="2" fill="hold" nodeType="clickEffect">
                                  <p:stCondLst>
                                    <p:cond delay="0"/>
                                  </p:stCondLst>
                                  <p:childTnLst>
                                    <p:set>
                                      <p:cBhvr>
                                        <p:cTn id="118" dur="1" fill="hold">
                                          <p:stCondLst>
                                            <p:cond delay="0"/>
                                          </p:stCondLst>
                                        </p:cTn>
                                        <p:tgtEl>
                                          <p:spTgt spid="74754"/>
                                        </p:tgtEl>
                                        <p:attrNameLst>
                                          <p:attrName>style.visibility</p:attrName>
                                        </p:attrNameLst>
                                      </p:cBhvr>
                                      <p:to>
                                        <p:strVal val="visible"/>
                                      </p:to>
                                    </p:set>
                                    <p:animEffect transition="in" filter="slide(fromRight)">
                                      <p:cBhvr>
                                        <p:cTn id="119" dur="500"/>
                                        <p:tgtEl>
                                          <p:spTgt spid="7475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9248"/>
                                        </p:tgtEl>
                                        <p:attrNameLst>
                                          <p:attrName>style.visibility</p:attrName>
                                        </p:attrNameLst>
                                      </p:cBhvr>
                                      <p:to>
                                        <p:strVal val="visible"/>
                                      </p:to>
                                    </p:set>
                                    <p:animEffect transition="in" filter="dissolve">
                                      <p:cBhvr>
                                        <p:cTn id="124" dur="500"/>
                                        <p:tgtEl>
                                          <p:spTgt spid="9248"/>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stCondLst>
                                    <p:cond delay="0"/>
                                  </p:stCondLst>
                                  <p:childTnLst>
                                    <p:set>
                                      <p:cBhvr>
                                        <p:cTn id="128" dur="1" fill="hold">
                                          <p:stCondLst>
                                            <p:cond delay="0"/>
                                          </p:stCondLst>
                                        </p:cTn>
                                        <p:tgtEl>
                                          <p:spTgt spid="9226"/>
                                        </p:tgtEl>
                                        <p:attrNameLst>
                                          <p:attrName>style.visibility</p:attrName>
                                        </p:attrNameLst>
                                      </p:cBhvr>
                                      <p:to>
                                        <p:strVal val="visible"/>
                                      </p:to>
                                    </p:set>
                                    <p:anim calcmode="lin" valueType="num">
                                      <p:cBhvr additive="base">
                                        <p:cTn id="129" dur="500" fill="hold"/>
                                        <p:tgtEl>
                                          <p:spTgt spid="9226"/>
                                        </p:tgtEl>
                                        <p:attrNameLst>
                                          <p:attrName>ppt_x</p:attrName>
                                        </p:attrNameLst>
                                      </p:cBhvr>
                                      <p:tavLst>
                                        <p:tav tm="0">
                                          <p:val>
                                            <p:strVal val="1+#ppt_w/2"/>
                                          </p:val>
                                        </p:tav>
                                        <p:tav tm="100000">
                                          <p:val>
                                            <p:strVal val="#ppt_x"/>
                                          </p:val>
                                        </p:tav>
                                      </p:tavLst>
                                    </p:anim>
                                    <p:anim calcmode="lin" valueType="num">
                                      <p:cBhvr additive="base">
                                        <p:cTn id="130" dur="500" fill="hold"/>
                                        <p:tgtEl>
                                          <p:spTgt spid="9226"/>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nodeType="clickEffect">
                                  <p:stCondLst>
                                    <p:cond delay="0"/>
                                  </p:stCondLst>
                                  <p:childTnLst>
                                    <p:set>
                                      <p:cBhvr>
                                        <p:cTn id="134" dur="1" fill="hold">
                                          <p:stCondLst>
                                            <p:cond delay="0"/>
                                          </p:stCondLst>
                                        </p:cTn>
                                        <p:tgtEl>
                                          <p:spTgt spid="9242"/>
                                        </p:tgtEl>
                                        <p:attrNameLst>
                                          <p:attrName>style.visibility</p:attrName>
                                        </p:attrNameLst>
                                      </p:cBhvr>
                                      <p:to>
                                        <p:strVal val="visible"/>
                                      </p:to>
                                    </p:set>
                                    <p:animEffect transition="in" filter="blinds(horizontal)">
                                      <p:cBhvr>
                                        <p:cTn id="135" dur="500"/>
                                        <p:tgtEl>
                                          <p:spTgt spid="9242"/>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9234"/>
                                        </p:tgtEl>
                                        <p:attrNameLst>
                                          <p:attrName>style.visibility</p:attrName>
                                        </p:attrNameLst>
                                      </p:cBhvr>
                                      <p:to>
                                        <p:strVal val="visible"/>
                                      </p:to>
                                    </p:set>
                                    <p:animEffect transition="in" filter="dissolve">
                                      <p:cBhvr>
                                        <p:cTn id="140" dur="500"/>
                                        <p:tgtEl>
                                          <p:spTgt spid="923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9235"/>
                                        </p:tgtEl>
                                        <p:attrNameLst>
                                          <p:attrName>style.visibility</p:attrName>
                                        </p:attrNameLst>
                                      </p:cBhvr>
                                      <p:to>
                                        <p:strVal val="visible"/>
                                      </p:to>
                                    </p:set>
                                    <p:animEffect transition="in" filter="dissolve">
                                      <p:cBhvr>
                                        <p:cTn id="145" dur="500"/>
                                        <p:tgtEl>
                                          <p:spTgt spid="9235"/>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ntr" presetSubtype="2" fill="hold" nodeType="clickEffect">
                                  <p:stCondLst>
                                    <p:cond delay="0"/>
                                  </p:stCondLst>
                                  <p:childTnLst>
                                    <p:set>
                                      <p:cBhvr>
                                        <p:cTn id="149" dur="1" fill="hold">
                                          <p:stCondLst>
                                            <p:cond delay="0"/>
                                          </p:stCondLst>
                                        </p:cTn>
                                        <p:tgtEl>
                                          <p:spTgt spid="74755"/>
                                        </p:tgtEl>
                                        <p:attrNameLst>
                                          <p:attrName>style.visibility</p:attrName>
                                        </p:attrNameLst>
                                      </p:cBhvr>
                                      <p:to>
                                        <p:strVal val="visible"/>
                                      </p:to>
                                    </p:set>
                                    <p:animEffect transition="in" filter="slide(fromRight)">
                                      <p:cBhvr>
                                        <p:cTn id="150" dur="500"/>
                                        <p:tgtEl>
                                          <p:spTgt spid="74755"/>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9249"/>
                                        </p:tgtEl>
                                        <p:attrNameLst>
                                          <p:attrName>style.visibility</p:attrName>
                                        </p:attrNameLst>
                                      </p:cBhvr>
                                      <p:to>
                                        <p:strVal val="visible"/>
                                      </p:to>
                                    </p:set>
                                    <p:animEffect transition="in" filter="dissolve">
                                      <p:cBhvr>
                                        <p:cTn id="155" dur="500"/>
                                        <p:tgtEl>
                                          <p:spTgt spid="9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autoUpdateAnimBg="0" build="p"/>
      <p:bldP spid="9225" grpId="0" autoUpdateAnimBg="0" build="p"/>
      <p:bldP spid="9226" grpId="0" autoUpdateAnimBg="0"/>
      <p:bldP spid="9227" grpId="0" autoUpdateAnimBg="0"/>
      <p:bldP spid="9228" grpId="0" autoUpdateAnimBg="0"/>
      <p:bldP spid="9229" grpId="0" autoUpdateAnimBg="0"/>
      <p:bldP spid="9230" grpId="0" autoUpdateAnimBg="0"/>
      <p:bldP spid="9231" grpId="0" autoUpdateAnimBg="0"/>
      <p:bldP spid="9232" grpId="0" autoUpdateAnimBg="0"/>
      <p:bldP spid="9233" grpId="0" autoUpdateAnimBg="0"/>
      <p:bldP spid="9234" grpId="0" autoUpdateAnimBg="0"/>
      <p:bldP spid="9235" grpId="0" autoUpdateAnimBg="0"/>
      <p:bldP spid="9244" grpId="0" autoUpdateAnimBg="0"/>
      <p:bldP spid="9245" grpId="0" autoUpdateAnimBg="0"/>
      <p:bldP spid="9246" grpId="0" autoUpdateAnimBg="0"/>
      <p:bldP spid="9247" grpId="0" autoUpdateAnimBg="0"/>
      <p:bldP spid="9248" grpId="0" autoUpdateAnimBg="0"/>
      <p:bldP spid="9249" grpId="0" autoUpdateAnimBg="0"/>
      <p:bldP spid="37"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28688" y="-99392"/>
            <a:ext cx="2130425" cy="914400"/>
          </a:xfrm>
        </p:spPr>
        <p:txBody>
          <a:bodyPr/>
          <a:lstStyle/>
          <a:p>
            <a:pPr algn="l" eaLnBrk="1" hangingPunct="1"/>
            <a:r>
              <a:rPr lang="zh-CN" altLang="en-US" sz="3200" b="1" smtClean="0">
                <a:solidFill>
                  <a:srgbClr val="F30B32"/>
                </a:solidFill>
                <a:latin typeface="黑体" panose="02010609060101010101" pitchFamily="2" charset="-122"/>
                <a:ea typeface="黑体" panose="02010609060101010101" pitchFamily="2" charset="-122"/>
              </a:rPr>
              <a:t>注 意 </a:t>
            </a:r>
            <a:r>
              <a:rPr lang="zh-CN" altLang="en-US" sz="3200" smtClean="0">
                <a:solidFill>
                  <a:srgbClr val="FF0000"/>
                </a:solidFill>
                <a:latin typeface="黑体" panose="02010609060101010101" pitchFamily="2" charset="-122"/>
                <a:ea typeface="黑体" panose="02010609060101010101" pitchFamily="2" charset="-122"/>
              </a:rPr>
              <a:t>：</a:t>
            </a:r>
            <a:endParaRPr lang="zh-CN" altLang="en-US" sz="3200" smtClean="0">
              <a:solidFill>
                <a:srgbClr val="FF0000"/>
              </a:solidFill>
              <a:latin typeface="黑体" panose="02010609060101010101" pitchFamily="2" charset="-122"/>
              <a:ea typeface="黑体" panose="02010609060101010101" pitchFamily="2" charset="-122"/>
            </a:endParaRPr>
          </a:p>
        </p:txBody>
      </p:sp>
      <p:sp>
        <p:nvSpPr>
          <p:cNvPr id="10243" name="Rectangle 3"/>
          <p:cNvSpPr>
            <a:spLocks noGrp="1" noChangeArrowheads="1"/>
          </p:cNvSpPr>
          <p:nvPr>
            <p:ph idx="1"/>
          </p:nvPr>
        </p:nvSpPr>
        <p:spPr>
          <a:xfrm>
            <a:off x="-180975" y="757858"/>
            <a:ext cx="9505950" cy="5884862"/>
          </a:xfrm>
        </p:spPr>
        <p:txBody>
          <a:bodyPr>
            <a:normAutofit lnSpcReduction="10000"/>
          </a:bodyPr>
          <a:lstStyle/>
          <a:p>
            <a:pPr marL="265430" indent="-265430" eaLnBrk="1" hangingPunct="1">
              <a:lnSpc>
                <a:spcPct val="130000"/>
              </a:lnSpc>
              <a:buFont typeface="Monotype Sorts" pitchFamily="2" charset="2"/>
              <a:buChar char=" "/>
              <a:defRPr/>
            </a:pPr>
            <a:r>
              <a:rPr lang="en-US" altLang="zh-CN" sz="2800" b="1" dirty="0" smtClean="0">
                <a:solidFill>
                  <a:srgbClr val="0000FF"/>
                </a:solidFill>
                <a:ea typeface="楷体_GB2312" pitchFamily="49" charset="-122"/>
              </a:rPr>
              <a:t>1</a:t>
            </a:r>
            <a:r>
              <a:rPr lang="zh-CN" altLang="en-US" sz="2800" b="1" dirty="0" smtClean="0">
                <a:solidFill>
                  <a:srgbClr val="0000FF"/>
                </a:solidFill>
                <a:ea typeface="楷体_GB2312" pitchFamily="49" charset="-122"/>
              </a:rPr>
              <a:t>、</a:t>
            </a:r>
            <a:r>
              <a:rPr lang="zh-CN" altLang="en-US" sz="2800" b="1" dirty="0" smtClean="0">
                <a:solidFill>
                  <a:srgbClr val="003300"/>
                </a:solidFill>
                <a:latin typeface="楷体_GB2312" pitchFamily="49" charset="-122"/>
                <a:ea typeface="楷体_GB2312" pitchFamily="49" charset="-122"/>
              </a:rPr>
              <a:t>等效条件，注意：对外等效，对内不等效。</a:t>
            </a:r>
            <a:endParaRPr lang="zh-CN" altLang="en-US" sz="2800" b="1" dirty="0" smtClean="0">
              <a:solidFill>
                <a:srgbClr val="003300"/>
              </a:solidFill>
              <a:latin typeface="楷体_GB2312" pitchFamily="49" charset="-122"/>
              <a:ea typeface="楷体_GB2312" pitchFamily="49" charset="-122"/>
            </a:endParaRPr>
          </a:p>
          <a:p>
            <a:pPr marL="265430" indent="-265430" eaLnBrk="1" hangingPunct="1">
              <a:lnSpc>
                <a:spcPct val="130000"/>
              </a:lnSpc>
              <a:spcBef>
                <a:spcPct val="30000"/>
              </a:spcBef>
              <a:buFont typeface="Monotype Sorts" pitchFamily="2" charset="2"/>
              <a:buChar char=" "/>
              <a:defRPr/>
            </a:pPr>
            <a:r>
              <a:rPr lang="en-US" altLang="zh-CN" sz="2800" b="1" dirty="0" smtClean="0">
                <a:solidFill>
                  <a:srgbClr val="0000FF"/>
                </a:solidFill>
                <a:ea typeface="楷体_GB2312" pitchFamily="49" charset="-122"/>
              </a:rPr>
              <a:t>2</a:t>
            </a:r>
            <a:r>
              <a:rPr lang="zh-CN" altLang="en-US" sz="2800" b="1" dirty="0" smtClean="0">
                <a:solidFill>
                  <a:srgbClr val="0000FF"/>
                </a:solidFill>
                <a:ea typeface="楷体_GB2312" pitchFamily="49" charset="-122"/>
              </a:rPr>
              <a:t>、</a:t>
            </a:r>
            <a:r>
              <a:rPr lang="zh-CN" altLang="en-US" sz="2800" b="1" dirty="0" smtClean="0">
                <a:solidFill>
                  <a:srgbClr val="003300"/>
                </a:solidFill>
                <a:latin typeface="楷体_GB2312" pitchFamily="49" charset="-122"/>
                <a:ea typeface="楷体_GB2312" pitchFamily="49" charset="-122"/>
              </a:rPr>
              <a:t>实际电源可进行电源的等效变换；</a:t>
            </a:r>
            <a:endParaRPr lang="en-US" altLang="zh-CN" sz="2800" b="1" dirty="0" smtClean="0">
              <a:solidFill>
                <a:srgbClr val="003300"/>
              </a:solidFill>
              <a:latin typeface="楷体_GB2312" pitchFamily="49" charset="-122"/>
              <a:ea typeface="楷体_GB2312" pitchFamily="49" charset="-122"/>
            </a:endParaRPr>
          </a:p>
          <a:p>
            <a:pPr marL="265430" indent="-265430" eaLnBrk="1" hangingPunct="1">
              <a:lnSpc>
                <a:spcPct val="130000"/>
              </a:lnSpc>
              <a:spcBef>
                <a:spcPct val="30000"/>
              </a:spcBef>
              <a:buFont typeface="Monotype Sorts" pitchFamily="2" charset="2"/>
              <a:buChar char=" "/>
              <a:defRPr/>
            </a:pPr>
            <a:r>
              <a:rPr lang="en-US" altLang="zh-CN" sz="2800" b="1" dirty="0" smtClean="0">
                <a:solidFill>
                  <a:srgbClr val="0000FF"/>
                </a:solidFill>
                <a:ea typeface="楷体_GB2312" pitchFamily="49" charset="-122"/>
              </a:rPr>
              <a:t>3</a:t>
            </a:r>
            <a:r>
              <a:rPr lang="zh-CN" altLang="en-US" sz="2800" b="1" dirty="0" smtClean="0">
                <a:solidFill>
                  <a:srgbClr val="0000FF"/>
                </a:solidFill>
                <a:ea typeface="楷体_GB2312" pitchFamily="49" charset="-122"/>
              </a:rPr>
              <a:t>、</a:t>
            </a:r>
            <a:r>
              <a:rPr lang="zh-CN" altLang="en-US" sz="2800" b="1" dirty="0" smtClean="0">
                <a:solidFill>
                  <a:srgbClr val="003300"/>
                </a:solidFill>
                <a:latin typeface="楷体_GB2312" pitchFamily="49" charset="-122"/>
                <a:ea typeface="楷体_GB2312" pitchFamily="49" charset="-122"/>
              </a:rPr>
              <a:t>实际电源等效变换时注意等效参数的计算、以及电源</a:t>
            </a:r>
            <a:endParaRPr lang="zh-CN" altLang="en-US" sz="2800" b="1" dirty="0" smtClean="0">
              <a:solidFill>
                <a:srgbClr val="003300"/>
              </a:solidFill>
              <a:latin typeface="楷体_GB2312" pitchFamily="49" charset="-122"/>
              <a:ea typeface="楷体_GB2312" pitchFamily="49" charset="-122"/>
            </a:endParaRPr>
          </a:p>
          <a:p>
            <a:pPr marL="265430" indent="-265430" eaLnBrk="1" hangingPunct="1">
              <a:lnSpc>
                <a:spcPct val="130000"/>
              </a:lnSpc>
              <a:spcBef>
                <a:spcPct val="0"/>
              </a:spcBef>
              <a:buFont typeface="Monotype Sorts" pitchFamily="2" charset="2"/>
              <a:buChar char=" "/>
              <a:defRPr/>
            </a:pPr>
            <a:r>
              <a:rPr lang="zh-CN" altLang="en-US" sz="2800" b="1" dirty="0" smtClean="0">
                <a:solidFill>
                  <a:srgbClr val="003300"/>
                </a:solidFill>
                <a:latin typeface="楷体_GB2312" pitchFamily="49" charset="-122"/>
                <a:ea typeface="楷体_GB2312" pitchFamily="49" charset="-122"/>
              </a:rPr>
              <a:t>   数值与方向如何计算。</a:t>
            </a:r>
            <a:endParaRPr lang="zh-CN" altLang="en-US" sz="2800" b="1" dirty="0" smtClean="0">
              <a:solidFill>
                <a:srgbClr val="003300"/>
              </a:solidFill>
              <a:latin typeface="楷体_GB2312" pitchFamily="49" charset="-122"/>
              <a:ea typeface="楷体_GB2312" pitchFamily="49" charset="-122"/>
            </a:endParaRPr>
          </a:p>
          <a:p>
            <a:pPr marL="265430" indent="-265430" eaLnBrk="1" hangingPunct="1">
              <a:lnSpc>
                <a:spcPct val="130000"/>
              </a:lnSpc>
              <a:spcBef>
                <a:spcPct val="30000"/>
              </a:spcBef>
              <a:buFont typeface="Arial" panose="020B0604020202020204" pitchFamily="34" charset="0"/>
              <a:buNone/>
              <a:defRPr/>
            </a:pPr>
            <a:r>
              <a:rPr lang="zh-CN" altLang="en-US" sz="2800" b="1" dirty="0" smtClean="0">
                <a:solidFill>
                  <a:srgbClr val="0000FF"/>
                </a:solidFill>
                <a:ea typeface="楷体_GB2312" pitchFamily="49" charset="-122"/>
              </a:rPr>
              <a:t>   </a:t>
            </a:r>
            <a:r>
              <a:rPr lang="en-US" altLang="zh-CN" sz="2800" b="1" dirty="0" smtClean="0">
                <a:solidFill>
                  <a:srgbClr val="0000FF"/>
                </a:solidFill>
                <a:ea typeface="楷体_GB2312" pitchFamily="49" charset="-122"/>
              </a:rPr>
              <a:t>4</a:t>
            </a:r>
            <a:r>
              <a:rPr lang="zh-CN" altLang="en-US" sz="2800" b="1" dirty="0" smtClean="0">
                <a:solidFill>
                  <a:srgbClr val="0000FF"/>
                </a:solidFill>
                <a:ea typeface="楷体_GB2312" pitchFamily="49" charset="-122"/>
              </a:rPr>
              <a:t>、</a:t>
            </a:r>
            <a:r>
              <a:rPr lang="zh-CN" altLang="en-US" sz="2800" b="1" dirty="0" smtClean="0">
                <a:solidFill>
                  <a:srgbClr val="008000"/>
                </a:solidFill>
                <a:latin typeface="楷体_GB2312" pitchFamily="49" charset="-122"/>
                <a:ea typeface="楷体_GB2312" pitchFamily="49" charset="-122"/>
              </a:rPr>
              <a:t>理想电源不能进行电流源与电压源之间的等效变换。</a:t>
            </a:r>
            <a:endParaRPr lang="zh-CN" altLang="en-US" sz="2800" b="1" dirty="0" smtClean="0">
              <a:solidFill>
                <a:srgbClr val="008000"/>
              </a:solidFill>
              <a:latin typeface="楷体_GB2312" pitchFamily="49" charset="-122"/>
              <a:ea typeface="楷体_GB2312" pitchFamily="49" charset="-122"/>
            </a:endParaRPr>
          </a:p>
          <a:p>
            <a:pPr marL="265430" indent="-265430" eaLnBrk="1" hangingPunct="1">
              <a:lnSpc>
                <a:spcPct val="130000"/>
              </a:lnSpc>
              <a:spcBef>
                <a:spcPct val="30000"/>
              </a:spcBef>
              <a:buFont typeface="Monotype Sorts" pitchFamily="2" charset="2"/>
              <a:buNone/>
              <a:defRPr/>
            </a:pPr>
            <a:r>
              <a:rPr lang="en-US" altLang="zh-CN" sz="2800" b="1" dirty="0" smtClean="0">
                <a:solidFill>
                  <a:srgbClr val="0000FF"/>
                </a:solidFill>
                <a:ea typeface="楷体_GB2312" pitchFamily="49" charset="-122"/>
              </a:rPr>
              <a:t>   5</a:t>
            </a:r>
            <a:r>
              <a:rPr lang="zh-CN" altLang="en-US" sz="2800" b="1" dirty="0" smtClean="0">
                <a:solidFill>
                  <a:srgbClr val="0000FF"/>
                </a:solidFill>
                <a:ea typeface="楷体_GB2312" pitchFamily="49" charset="-122"/>
              </a:rPr>
              <a:t>、</a:t>
            </a:r>
            <a:r>
              <a:rPr lang="zh-CN" altLang="en-US" sz="2800" b="1" dirty="0" smtClean="0">
                <a:solidFill>
                  <a:srgbClr val="008000"/>
                </a:solidFill>
                <a:latin typeface="楷体_GB2312" pitchFamily="49" charset="-122"/>
                <a:ea typeface="楷体_GB2312" pitchFamily="49" charset="-122"/>
              </a:rPr>
              <a:t>与理想电压源并联的支路对外可以开路等效；</a:t>
            </a:r>
            <a:endParaRPr lang="zh-CN" altLang="en-US" sz="2800" b="1" dirty="0" smtClean="0">
              <a:solidFill>
                <a:srgbClr val="008000"/>
              </a:solidFill>
              <a:latin typeface="楷体_GB2312" pitchFamily="49" charset="-122"/>
              <a:ea typeface="楷体_GB2312" pitchFamily="49" charset="-122"/>
            </a:endParaRPr>
          </a:p>
          <a:p>
            <a:pPr marL="265430" indent="-265430" eaLnBrk="1" hangingPunct="1">
              <a:lnSpc>
                <a:spcPct val="130000"/>
              </a:lnSpc>
              <a:spcBef>
                <a:spcPct val="0"/>
              </a:spcBef>
              <a:buFont typeface="Monotype Sorts" pitchFamily="2" charset="2"/>
              <a:buChar char=" "/>
              <a:defRPr/>
            </a:pPr>
            <a:r>
              <a:rPr lang="zh-CN" altLang="en-US" sz="2800" b="1" dirty="0" smtClean="0">
                <a:solidFill>
                  <a:srgbClr val="008000"/>
                </a:solidFill>
                <a:latin typeface="楷体_GB2312" pitchFamily="49" charset="-122"/>
                <a:ea typeface="楷体_GB2312" pitchFamily="49" charset="-122"/>
              </a:rPr>
              <a:t>   与理想电流源串联的支路对外可以短路等效。</a:t>
            </a:r>
            <a:endParaRPr lang="en-US" altLang="zh-CN" sz="2800" b="1" dirty="0" smtClean="0">
              <a:solidFill>
                <a:srgbClr val="008000"/>
              </a:solidFill>
              <a:latin typeface="楷体_GB2312" pitchFamily="49" charset="-122"/>
              <a:ea typeface="楷体_GB2312" pitchFamily="49" charset="-122"/>
            </a:endParaRPr>
          </a:p>
          <a:p>
            <a:pPr marL="265430" indent="-265430" eaLnBrk="1" hangingPunct="1">
              <a:lnSpc>
                <a:spcPct val="130000"/>
              </a:lnSpc>
              <a:spcBef>
                <a:spcPct val="30000"/>
              </a:spcBef>
              <a:buFont typeface="Arial" panose="020B0604020202020204" pitchFamily="34" charset="0"/>
              <a:buNone/>
              <a:defRPr/>
            </a:pPr>
            <a:r>
              <a:rPr lang="zh-CN" altLang="en-US" sz="2800" b="1" dirty="0" smtClean="0">
                <a:solidFill>
                  <a:srgbClr val="0000FF"/>
                </a:solidFill>
                <a:ea typeface="楷体_GB2312" pitchFamily="49" charset="-122"/>
              </a:rPr>
              <a:t>   </a:t>
            </a:r>
            <a:r>
              <a:rPr lang="en-US" altLang="zh-CN" sz="2800" b="1" dirty="0" smtClean="0">
                <a:solidFill>
                  <a:srgbClr val="0000FF"/>
                </a:solidFill>
                <a:ea typeface="楷体_GB2312" pitchFamily="49" charset="-122"/>
              </a:rPr>
              <a:t>6</a:t>
            </a:r>
            <a:r>
              <a:rPr lang="zh-CN" altLang="en-US" sz="2800" b="1" dirty="0" smtClean="0">
                <a:solidFill>
                  <a:srgbClr val="0000FF"/>
                </a:solidFill>
                <a:ea typeface="楷体_GB2312" pitchFamily="49" charset="-122"/>
              </a:rPr>
              <a:t>、</a:t>
            </a:r>
            <a:r>
              <a:rPr lang="zh-CN" altLang="en-US" sz="2800" b="1" dirty="0" smtClean="0">
                <a:solidFill>
                  <a:srgbClr val="A50021"/>
                </a:solidFill>
                <a:latin typeface="楷体_GB2312" pitchFamily="49" charset="-122"/>
                <a:ea typeface="楷体_GB2312" pitchFamily="49" charset="-122"/>
              </a:rPr>
              <a:t>受控电压源与电阻串联、受控电流源与电阻并联</a:t>
            </a:r>
            <a:endParaRPr lang="zh-CN" altLang="en-US" sz="2800" b="1" dirty="0" smtClean="0">
              <a:solidFill>
                <a:srgbClr val="A50021"/>
              </a:solidFill>
              <a:latin typeface="楷体_GB2312" pitchFamily="49" charset="-122"/>
              <a:ea typeface="楷体_GB2312" pitchFamily="49" charset="-122"/>
            </a:endParaRPr>
          </a:p>
          <a:p>
            <a:pPr marL="265430" indent="-265430" eaLnBrk="1" hangingPunct="1">
              <a:lnSpc>
                <a:spcPct val="130000"/>
              </a:lnSpc>
              <a:spcBef>
                <a:spcPct val="0"/>
              </a:spcBef>
              <a:buFont typeface="Arial" panose="020B0604020202020204" pitchFamily="34" charset="0"/>
              <a:buNone/>
              <a:defRPr/>
            </a:pPr>
            <a:r>
              <a:rPr lang="zh-CN" altLang="en-US" sz="2800" b="1" dirty="0" smtClean="0">
                <a:solidFill>
                  <a:srgbClr val="A50021"/>
                </a:solidFill>
                <a:latin typeface="楷体_GB2312" pitchFamily="49" charset="-122"/>
                <a:ea typeface="楷体_GB2312" pitchFamily="49" charset="-122"/>
              </a:rPr>
              <a:t>    也可以做等效变换，方法同“实际电源的等效变换”，</a:t>
            </a:r>
            <a:endParaRPr lang="zh-CN" altLang="en-US" sz="2800" b="1" dirty="0" smtClean="0">
              <a:solidFill>
                <a:srgbClr val="A50021"/>
              </a:solidFill>
              <a:latin typeface="楷体_GB2312" pitchFamily="49" charset="-122"/>
              <a:ea typeface="楷体_GB2312" pitchFamily="49" charset="-122"/>
            </a:endParaRPr>
          </a:p>
          <a:p>
            <a:pPr marL="265430" indent="-265430" eaLnBrk="1" hangingPunct="1">
              <a:lnSpc>
                <a:spcPct val="130000"/>
              </a:lnSpc>
              <a:spcBef>
                <a:spcPct val="0"/>
              </a:spcBef>
              <a:buFont typeface="Arial" panose="020B0604020202020204" pitchFamily="34" charset="0"/>
              <a:buNone/>
              <a:defRPr/>
            </a:pPr>
            <a:r>
              <a:rPr lang="zh-CN" altLang="en-US" sz="2800" b="1" dirty="0" smtClean="0">
                <a:solidFill>
                  <a:srgbClr val="A50021"/>
                </a:solidFill>
                <a:latin typeface="楷体_GB2312" pitchFamily="49" charset="-122"/>
                <a:ea typeface="楷体_GB2312" pitchFamily="49" charset="-122"/>
              </a:rPr>
              <a:t>    但必须保证控制量所在支路不变。</a:t>
            </a:r>
            <a:endParaRPr lang="zh-CN" altLang="en-US" sz="2800" b="1" dirty="0" smtClean="0">
              <a:solidFill>
                <a:srgbClr val="A50021"/>
              </a:solidFill>
              <a:latin typeface="楷体_GB2312" pitchFamily="49" charset="-122"/>
              <a:ea typeface="楷体_GB2312" pitchFamily="49" charset="-122"/>
            </a:endParaRPr>
          </a:p>
          <a:p>
            <a:pPr marL="265430" indent="-265430" eaLnBrk="1" hangingPunct="1">
              <a:lnSpc>
                <a:spcPct val="130000"/>
              </a:lnSpc>
              <a:buFont typeface="Monotype Sorts" pitchFamily="2" charset="2"/>
              <a:buChar char=" "/>
              <a:defRPr/>
            </a:pPr>
            <a:endParaRPr lang="zh-CN" altLang="en-US" sz="2600" dirty="0" smtClean="0">
              <a:solidFill>
                <a:schemeClr val="folHlink"/>
              </a:solidFill>
              <a:latin typeface="楷体_GB2312" pitchFamily="49" charset="-122"/>
              <a:ea typeface="楷体_GB2312" pitchFamily="49" charset="-122"/>
            </a:endParaRPr>
          </a:p>
        </p:txBody>
      </p:sp>
      <p:sp>
        <p:nvSpPr>
          <p:cNvPr id="29698" name="灯片编号占位符 5"/>
          <p:cNvSpPr>
            <a:spLocks noGrp="1"/>
          </p:cNvSpPr>
          <p:nvPr>
            <p:ph type="sldNum" sz="quarter" idx="12"/>
          </p:nvPr>
        </p:nvSpPr>
        <p:spPr>
          <a:xfrm>
            <a:off x="6553200" y="6186488"/>
            <a:ext cx="2133600" cy="365125"/>
          </a:xfr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61A6273-2592-4DFB-9C31-640AD91C10C6}" type="slidenum">
              <a:rPr lang="en-US" altLang="zh-CN" sz="1200">
                <a:solidFill>
                  <a:srgbClr val="898989"/>
                </a:solidFill>
                <a:latin typeface="楷体_GB2312" pitchFamily="49" charset="-122"/>
                <a:ea typeface="楷体_GB2312" pitchFamily="49" charset="-122"/>
              </a:rPr>
            </a:fld>
            <a:endParaRPr lang="en-US" altLang="zh-CN" sz="1200">
              <a:solidFill>
                <a:srgbClr val="898989"/>
              </a:solidFill>
              <a:latin typeface="楷体_GB2312" pitchFamily="49" charset="-122"/>
              <a:ea typeface="楷体_GB2312" pitchFamily="49" charset="-122"/>
            </a:endParaRPr>
          </a:p>
        </p:txBody>
      </p:sp>
      <p:sp>
        <p:nvSpPr>
          <p:cNvPr id="5" name="圆角矩形标注 4"/>
          <p:cNvSpPr/>
          <p:nvPr/>
        </p:nvSpPr>
        <p:spPr bwMode="auto">
          <a:xfrm>
            <a:off x="3392482" y="4013197"/>
            <a:ext cx="4357718" cy="1428760"/>
          </a:xfrm>
          <a:prstGeom prst="wedgeRoundRectCallout">
            <a:avLst>
              <a:gd name="adj1" fmla="val 39533"/>
              <a:gd name="adj2" fmla="val -72533"/>
              <a:gd name="adj3" fmla="val 16667"/>
            </a:avLst>
          </a:prstGeom>
          <a:blipFill>
            <a:blip r:embed="rId1"/>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spcBef>
                <a:spcPct val="50000"/>
              </a:spcBef>
              <a:defRPr/>
            </a:pPr>
            <a:r>
              <a:rPr lang="zh-CN" altLang="en-US" sz="2200" b="1">
                <a:ea typeface="方正姚体" panose="02010601030101010101" charset="-122"/>
                <a:cs typeface="Times New Roman" panose="02020603050405020304" pitchFamily="18" charset="0"/>
              </a:rPr>
              <a:t>     </a:t>
            </a:r>
            <a:r>
              <a:rPr lang="en-US" altLang="zh-CN" sz="2200" b="1">
                <a:ea typeface="方正姚体" panose="02010601030101010101" charset="-122"/>
                <a:cs typeface="Times New Roman" panose="02020603050405020304" pitchFamily="18" charset="0"/>
              </a:rPr>
              <a:t>1. </a:t>
            </a:r>
            <a:r>
              <a:rPr lang="zh-CN" altLang="en-US" sz="2200" b="1">
                <a:latin typeface="方正姚体" panose="02010601030101010101" charset="-122"/>
                <a:ea typeface="方正姚体" panose="02010601030101010101" charset="-122"/>
                <a:cs typeface="Times New Roman" panose="02020603050405020304" pitchFamily="18" charset="0"/>
              </a:rPr>
              <a:t>理想电压源的 </a:t>
            </a:r>
            <a:r>
              <a:rPr lang="en-US" altLang="en-US" sz="2200" b="1">
                <a:ea typeface="方正姚体" panose="02010601030101010101" charset="-122"/>
                <a:cs typeface="Times New Roman" panose="02020603050405020304" pitchFamily="18" charset="0"/>
              </a:rPr>
              <a:t>R</a:t>
            </a:r>
            <a:r>
              <a:rPr lang="en-US" altLang="en-US" sz="2200" b="1" baseline="-25000">
                <a:ea typeface="方正姚体" panose="02010601030101010101" charset="-122"/>
                <a:cs typeface="Times New Roman" panose="02020603050405020304" pitchFamily="18" charset="0"/>
              </a:rPr>
              <a:t>S</a:t>
            </a:r>
            <a:r>
              <a:rPr lang="en-US" altLang="en-US" sz="2200" b="1">
                <a:ea typeface="方正姚体" panose="02010601030101010101" charset="-122"/>
                <a:cs typeface="Times New Roman" panose="02020603050405020304" pitchFamily="18" charset="0"/>
              </a:rPr>
              <a:t>=0</a:t>
            </a:r>
            <a:r>
              <a:rPr lang="zh-CN" altLang="en-US" sz="2200" b="1">
                <a:latin typeface="方正姚体" panose="02010601030101010101" charset="-122"/>
                <a:ea typeface="方正姚体" panose="02010601030101010101" charset="-122"/>
                <a:cs typeface="Times New Roman" panose="02020603050405020304" pitchFamily="18" charset="0"/>
              </a:rPr>
              <a:t>，理想电流源的</a:t>
            </a:r>
            <a:r>
              <a:rPr lang="en-US" altLang="en-US" sz="2200" b="1">
                <a:ea typeface="方正姚体" panose="02010601030101010101" charset="-122"/>
                <a:cs typeface="Times New Roman" panose="02020603050405020304" pitchFamily="18" charset="0"/>
              </a:rPr>
              <a:t>R</a:t>
            </a:r>
            <a:r>
              <a:rPr lang="en-US" altLang="en-US" sz="2200" b="1" baseline="-25000">
                <a:ea typeface="方正姚体" panose="02010601030101010101" charset="-122"/>
                <a:cs typeface="Times New Roman" panose="02020603050405020304" pitchFamily="18" charset="0"/>
              </a:rPr>
              <a:t>S</a:t>
            </a:r>
            <a:r>
              <a:rPr lang="en-US" altLang="en-US" sz="2200" b="1">
                <a:ea typeface="方正姚体" panose="02010601030101010101" charset="-122"/>
                <a:cs typeface="Times New Roman" panose="02020603050405020304" pitchFamily="18" charset="0"/>
              </a:rPr>
              <a:t>=</a:t>
            </a:r>
            <a:r>
              <a:rPr lang="en-US" altLang="en-US" sz="2200" b="1">
                <a:ea typeface="方正姚体" panose="02010601030101010101" charset="-122"/>
                <a:cs typeface="Times New Roman" panose="02020603050405020304" pitchFamily="18" charset="0"/>
                <a:sym typeface="Symbol" panose="05050102010706020507" pitchFamily="18" charset="2"/>
              </a:rPr>
              <a:t></a:t>
            </a:r>
            <a:r>
              <a:rPr lang="zh-CN" altLang="en-US" sz="2200" b="1">
                <a:ea typeface="方正姚体" panose="02010601030101010101" charset="-122"/>
                <a:cs typeface="Times New Roman" panose="02020603050405020304" pitchFamily="18" charset="0"/>
              </a:rPr>
              <a:t> </a:t>
            </a:r>
            <a:r>
              <a:rPr lang="zh-CN" altLang="en-US" sz="2200" b="1">
                <a:latin typeface="方正姚体" panose="02010601030101010101" charset="-122"/>
                <a:ea typeface="方正姚体" panose="02010601030101010101" charset="-122"/>
                <a:cs typeface="Times New Roman" panose="02020603050405020304" pitchFamily="18" charset="0"/>
                <a:sym typeface="Symbol" panose="05050102010706020507" pitchFamily="18" charset="2"/>
              </a:rPr>
              <a:t>。</a:t>
            </a:r>
            <a:endParaRPr lang="en-US" altLang="zh-CN" sz="2200" b="1">
              <a:latin typeface="方正姚体" panose="02010601030101010101" charset="-122"/>
              <a:ea typeface="方正姚体" panose="02010601030101010101" charset="-122"/>
              <a:cs typeface="Times New Roman" panose="02020603050405020304" pitchFamily="18" charset="0"/>
              <a:sym typeface="Symbol" panose="05050102010706020507" pitchFamily="18" charset="2"/>
            </a:endParaRPr>
          </a:p>
          <a:p>
            <a:pPr algn="l">
              <a:spcBef>
                <a:spcPts val="500"/>
              </a:spcBef>
              <a:defRPr/>
            </a:pPr>
            <a:r>
              <a:rPr lang="zh-CN" altLang="en-US" sz="2200" b="1">
                <a:ea typeface="方正姚体" panose="02010601030101010101" charset="-122"/>
                <a:cs typeface="Times New Roman" panose="02020603050405020304" pitchFamily="18" charset="0"/>
                <a:sym typeface="Symbol" panose="05050102010706020507" pitchFamily="18" charset="2"/>
              </a:rPr>
              <a:t>     </a:t>
            </a:r>
            <a:r>
              <a:rPr lang="en-US" altLang="zh-CN" sz="2200" b="1">
                <a:ea typeface="方正姚体" panose="02010601030101010101" charset="-122"/>
                <a:cs typeface="Times New Roman" panose="02020603050405020304" pitchFamily="18" charset="0"/>
                <a:sym typeface="Symbol" panose="05050102010706020507" pitchFamily="18" charset="2"/>
              </a:rPr>
              <a:t>2. </a:t>
            </a:r>
            <a:r>
              <a:rPr lang="zh-CN" altLang="en-US" sz="2200" b="1">
                <a:latin typeface="方正姚体" panose="02010601030101010101" charset="-122"/>
                <a:ea typeface="方正姚体" panose="02010601030101010101" charset="-122"/>
                <a:cs typeface="Times New Roman" panose="02020603050405020304" pitchFamily="18" charset="0"/>
                <a:sym typeface="Symbol" panose="05050102010706020507" pitchFamily="18" charset="2"/>
              </a:rPr>
              <a:t>可以进行化简。</a:t>
            </a:r>
            <a:endParaRPr lang="zh-CN" altLang="en-US" sz="2200" b="1">
              <a:latin typeface="方正姚体" panose="02010601030101010101" charset="-122"/>
              <a:ea typeface="方正姚体" panose="02010601030101010101" charset="-122"/>
              <a:cs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trips(downRight)">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trips(downRight)">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trips(downRight)">
                                      <p:cBhvr>
                                        <p:cTn id="17" dur="500"/>
                                        <p:tgtEl>
                                          <p:spTgt spid="10243">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0243">
                                            <p:txEl>
                                              <p:pRg st="3" end="3"/>
                                            </p:txEl>
                                          </p:spTgt>
                                        </p:tgtEl>
                                        <p:attrNameLst>
                                          <p:attrName>style.visibility</p:attrName>
                                        </p:attrNameLst>
                                      </p:cBhvr>
                                      <p:to>
                                        <p:strVal val="visible"/>
                                      </p:to>
                                    </p:set>
                                    <p:animEffect transition="in" filter="strips(downRight)">
                                      <p:cBhvr>
                                        <p:cTn id="20" dur="500"/>
                                        <p:tgtEl>
                                          <p:spTgt spid="102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strips(downRight)">
                                      <p:cBhvr>
                                        <p:cTn id="25" dur="500"/>
                                        <p:tgtEl>
                                          <p:spTgt spid="1024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strips(downLeft)">
                                      <p:cBhvr>
                                        <p:cTn id="3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10243">
                                            <p:txEl>
                                              <p:pRg st="5" end="5"/>
                                            </p:txEl>
                                          </p:spTgt>
                                        </p:tgtEl>
                                        <p:attrNameLst>
                                          <p:attrName>style.visibility</p:attrName>
                                        </p:attrNameLst>
                                      </p:cBhvr>
                                      <p:to>
                                        <p:strVal val="visible"/>
                                      </p:to>
                                    </p:set>
                                    <p:animEffect transition="in" filter="strips(downRight)">
                                      <p:cBhvr>
                                        <p:cTn id="35" dur="500"/>
                                        <p:tgtEl>
                                          <p:spTgt spid="10243">
                                            <p:txEl>
                                              <p:pRg st="5" end="5"/>
                                            </p:txEl>
                                          </p:spTgt>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10243">
                                            <p:txEl>
                                              <p:pRg st="6" end="6"/>
                                            </p:txEl>
                                          </p:spTgt>
                                        </p:tgtEl>
                                        <p:attrNameLst>
                                          <p:attrName>style.visibility</p:attrName>
                                        </p:attrNameLst>
                                      </p:cBhvr>
                                      <p:to>
                                        <p:strVal val="visible"/>
                                      </p:to>
                                    </p:set>
                                    <p:animEffect transition="in" filter="strips(downRight)">
                                      <p:cBhvr>
                                        <p:cTn id="38" dur="500"/>
                                        <p:tgtEl>
                                          <p:spTgt spid="1024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0243">
                                            <p:txEl>
                                              <p:pRg st="7" end="7"/>
                                            </p:txEl>
                                          </p:spTgt>
                                        </p:tgtEl>
                                        <p:attrNameLst>
                                          <p:attrName>style.visibility</p:attrName>
                                        </p:attrNameLst>
                                      </p:cBhvr>
                                      <p:to>
                                        <p:strVal val="visible"/>
                                      </p:to>
                                    </p:set>
                                    <p:animEffect transition="in" filter="strips(downRight)">
                                      <p:cBhvr>
                                        <p:cTn id="43" dur="500"/>
                                        <p:tgtEl>
                                          <p:spTgt spid="10243">
                                            <p:txEl>
                                              <p:pRg st="7" end="7"/>
                                            </p:txEl>
                                          </p:spTgt>
                                        </p:tgtEl>
                                      </p:cBhvr>
                                    </p:animEffect>
                                  </p:childTnLst>
                                </p:cTn>
                              </p:par>
                              <p:par>
                                <p:cTn id="44" presetID="18" presetClass="entr" presetSubtype="6" fill="hold" grpId="0" nodeType="withEffect">
                                  <p:stCondLst>
                                    <p:cond delay="0"/>
                                  </p:stCondLst>
                                  <p:childTnLst>
                                    <p:set>
                                      <p:cBhvr>
                                        <p:cTn id="45" dur="1" fill="hold">
                                          <p:stCondLst>
                                            <p:cond delay="0"/>
                                          </p:stCondLst>
                                        </p:cTn>
                                        <p:tgtEl>
                                          <p:spTgt spid="10243">
                                            <p:txEl>
                                              <p:pRg st="8" end="8"/>
                                            </p:txEl>
                                          </p:spTgt>
                                        </p:tgtEl>
                                        <p:attrNameLst>
                                          <p:attrName>style.visibility</p:attrName>
                                        </p:attrNameLst>
                                      </p:cBhvr>
                                      <p:to>
                                        <p:strVal val="visible"/>
                                      </p:to>
                                    </p:set>
                                    <p:animEffect transition="in" filter="strips(downRight)">
                                      <p:cBhvr>
                                        <p:cTn id="46" dur="500"/>
                                        <p:tgtEl>
                                          <p:spTgt spid="10243">
                                            <p:txEl>
                                              <p:pRg st="8" end="8"/>
                                            </p:txEl>
                                          </p:spTgt>
                                        </p:tgtEl>
                                      </p:cBhvr>
                                    </p:animEffect>
                                  </p:childTnLst>
                                </p:cTn>
                              </p:par>
                              <p:par>
                                <p:cTn id="47" presetID="18" presetClass="entr" presetSubtype="6" fill="hold" grpId="0" nodeType="withEffect">
                                  <p:stCondLst>
                                    <p:cond delay="0"/>
                                  </p:stCondLst>
                                  <p:childTnLst>
                                    <p:set>
                                      <p:cBhvr>
                                        <p:cTn id="48" dur="1" fill="hold">
                                          <p:stCondLst>
                                            <p:cond delay="0"/>
                                          </p:stCondLst>
                                        </p:cTn>
                                        <p:tgtEl>
                                          <p:spTgt spid="10243">
                                            <p:txEl>
                                              <p:pRg st="9" end="9"/>
                                            </p:txEl>
                                          </p:spTgt>
                                        </p:tgtEl>
                                        <p:attrNameLst>
                                          <p:attrName>style.visibility</p:attrName>
                                        </p:attrNameLst>
                                      </p:cBhvr>
                                      <p:to>
                                        <p:strVal val="visible"/>
                                      </p:to>
                                    </p:set>
                                    <p:animEffect transition="in" filter="strips(downRight)">
                                      <p:cBhvr>
                                        <p:cTn id="49"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9B3C5A5-C40B-4223-A0A5-599D3B2215F6}" type="slidenum">
              <a:rPr lang="en-US" altLang="zh-CN" sz="1200">
                <a:solidFill>
                  <a:srgbClr val="898989"/>
                </a:solidFill>
              </a:rPr>
            </a:fld>
            <a:endParaRPr lang="en-US" altLang="zh-CN" sz="1200">
              <a:solidFill>
                <a:srgbClr val="898989"/>
              </a:solidFill>
            </a:endParaRPr>
          </a:p>
        </p:txBody>
      </p:sp>
      <p:sp>
        <p:nvSpPr>
          <p:cNvPr id="9222" name="Text Box 2"/>
          <p:cNvSpPr txBox="1">
            <a:spLocks noChangeArrowheads="1"/>
          </p:cNvSpPr>
          <p:nvPr/>
        </p:nvSpPr>
        <p:spPr bwMode="auto">
          <a:xfrm>
            <a:off x="395288" y="428625"/>
            <a:ext cx="6481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练习：</a:t>
            </a:r>
            <a:r>
              <a:rPr lang="en-US" altLang="zh-CN" sz="2000" b="1">
                <a:solidFill>
                  <a:srgbClr val="FF0000"/>
                </a:solidFill>
                <a:latin typeface="黑体" panose="02010609060101010101" pitchFamily="2" charset="-122"/>
                <a:ea typeface="黑体" panose="02010609060101010101" pitchFamily="2" charset="-122"/>
              </a:rPr>
              <a:t>  </a:t>
            </a:r>
            <a:r>
              <a:rPr lang="zh-CN" altLang="en-US" sz="2000" b="1">
                <a:solidFill>
                  <a:srgbClr val="FF0000"/>
                </a:solidFill>
                <a:latin typeface="黑体" panose="02010609060101010101" pitchFamily="2" charset="-122"/>
                <a:ea typeface="黑体" panose="02010609060101010101" pitchFamily="2" charset="-122"/>
              </a:rPr>
              <a:t>将图示电路化简为最简等效电路。</a:t>
            </a:r>
            <a:endParaRPr lang="zh-CN" altLang="en-US" sz="2000" b="1">
              <a:solidFill>
                <a:srgbClr val="FF0000"/>
              </a:solidFill>
              <a:latin typeface="黑体" panose="02010609060101010101" pitchFamily="2" charset="-122"/>
              <a:ea typeface="黑体" panose="02010609060101010101" pitchFamily="2" charset="-122"/>
            </a:endParaRPr>
          </a:p>
        </p:txBody>
      </p:sp>
      <p:sp>
        <p:nvSpPr>
          <p:cNvPr id="9223" name="Rectangle 3"/>
          <p:cNvSpPr>
            <a:spLocks noChangeArrowheads="1"/>
          </p:cNvSpPr>
          <p:nvPr/>
        </p:nvSpPr>
        <p:spPr bwMode="auto">
          <a:xfrm>
            <a:off x="0" y="3082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8" name="Object 4"/>
          <p:cNvGraphicFramePr>
            <a:graphicFrameLocks noChangeAspect="1"/>
          </p:cNvGraphicFramePr>
          <p:nvPr/>
        </p:nvGraphicFramePr>
        <p:xfrm>
          <a:off x="1619250" y="2030413"/>
          <a:ext cx="5400675" cy="2051050"/>
        </p:xfrm>
        <a:graphic>
          <a:graphicData uri="http://schemas.openxmlformats.org/presentationml/2006/ole">
            <mc:AlternateContent xmlns:mc="http://schemas.openxmlformats.org/markup-compatibility/2006">
              <mc:Choice xmlns:v="urn:schemas-microsoft-com:vml" Requires="v">
                <p:oleObj spid="_x0000_s184370" name="SmartDraw" r:id="rId1" imgW="5405755" imgH="2049780" progId="SmartDraw.2">
                  <p:embed/>
                </p:oleObj>
              </mc:Choice>
              <mc:Fallback>
                <p:oleObj name="SmartDraw" r:id="rId1" imgW="5405755" imgH="2049780" progId="SmartDraw.2">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030413"/>
                        <a:ext cx="5400675" cy="205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1" name="AutoShape 5"/>
          <p:cNvSpPr>
            <a:spLocks noChangeArrowheads="1"/>
          </p:cNvSpPr>
          <p:nvPr/>
        </p:nvSpPr>
        <p:spPr bwMode="auto">
          <a:xfrm>
            <a:off x="2555875" y="4244975"/>
            <a:ext cx="431800" cy="720725"/>
          </a:xfrm>
          <a:prstGeom prst="downArrow">
            <a:avLst>
              <a:gd name="adj1" fmla="val 50000"/>
              <a:gd name="adj2" fmla="val 41728"/>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6262" name="AutoShape 6"/>
          <p:cNvSpPr>
            <a:spLocks noChangeArrowheads="1"/>
          </p:cNvSpPr>
          <p:nvPr/>
        </p:nvSpPr>
        <p:spPr bwMode="auto">
          <a:xfrm>
            <a:off x="5580063" y="4102100"/>
            <a:ext cx="431800" cy="720725"/>
          </a:xfrm>
          <a:prstGeom prst="downArrow">
            <a:avLst>
              <a:gd name="adj1" fmla="val 50000"/>
              <a:gd name="adj2" fmla="val 41728"/>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6" name="Rectangle 7"/>
          <p:cNvSpPr>
            <a:spLocks noChangeArrowheads="1"/>
          </p:cNvSpPr>
          <p:nvPr/>
        </p:nvSpPr>
        <p:spPr bwMode="auto">
          <a:xfrm>
            <a:off x="0" y="3397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6264" name="Object 8"/>
          <p:cNvGraphicFramePr>
            <a:graphicFrameLocks noChangeAspect="1"/>
          </p:cNvGraphicFramePr>
          <p:nvPr/>
        </p:nvGraphicFramePr>
        <p:xfrm>
          <a:off x="2124075" y="5254625"/>
          <a:ext cx="1152525" cy="1074738"/>
        </p:xfrm>
        <a:graphic>
          <a:graphicData uri="http://schemas.openxmlformats.org/presentationml/2006/ole">
            <mc:AlternateContent xmlns:mc="http://schemas.openxmlformats.org/markup-compatibility/2006">
              <mc:Choice xmlns:v="urn:schemas-microsoft-com:vml" Requires="v">
                <p:oleObj spid="_x0000_s184371" name="SmartDraw" r:id="rId3" imgW="1033145" imgH="969010" progId="SmartDraw.2">
                  <p:embed/>
                </p:oleObj>
              </mc:Choice>
              <mc:Fallback>
                <p:oleObj name="SmartDraw" r:id="rId3" imgW="1033145" imgH="969010" progId="SmartDraw.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254625"/>
                        <a:ext cx="1152525" cy="107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7" name="Rectangle 9"/>
          <p:cNvSpPr>
            <a:spLocks noChangeArrowheads="1"/>
          </p:cNvSpPr>
          <p:nvPr/>
        </p:nvSpPr>
        <p:spPr bwMode="auto">
          <a:xfrm>
            <a:off x="0" y="3397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6266" name="Object 10"/>
          <p:cNvGraphicFramePr>
            <a:graphicFrameLocks noChangeAspect="1"/>
          </p:cNvGraphicFramePr>
          <p:nvPr/>
        </p:nvGraphicFramePr>
        <p:xfrm>
          <a:off x="5286375" y="5254625"/>
          <a:ext cx="1517650" cy="1103313"/>
        </p:xfrm>
        <a:graphic>
          <a:graphicData uri="http://schemas.openxmlformats.org/presentationml/2006/ole">
            <mc:AlternateContent xmlns:mc="http://schemas.openxmlformats.org/markup-compatibility/2006">
              <mc:Choice xmlns:v="urn:schemas-microsoft-com:vml" Requires="v">
                <p:oleObj spid="_x0000_s184372" name="SmartDraw" r:id="rId5" imgW="1765300" imgH="1295400" progId="SmartDraw.2">
                  <p:embed/>
                </p:oleObj>
              </mc:Choice>
              <mc:Fallback>
                <p:oleObj name="SmartDraw" r:id="rId5" imgW="1765300" imgH="1295400" progId="SmartDraw.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375" y="5254625"/>
                        <a:ext cx="1517650" cy="110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571500" y="1071563"/>
            <a:ext cx="7429500" cy="855662"/>
          </a:xfrm>
          <a:prstGeom prst="rect">
            <a:avLst/>
          </a:prstGeom>
          <a:blipFill>
            <a:blip r:embed="rId7"/>
            <a:tile tx="0" ty="0" sx="100000" sy="100000" flip="none" algn="tl"/>
          </a:blipFill>
          <a:effectLst>
            <a:outerShdw blurRad="50800" dist="38100" dir="8100000" algn="tr" rotWithShape="0">
              <a:prstClr val="black">
                <a:alpha val="40000"/>
              </a:prstClr>
            </a:outerShdw>
          </a:effectLst>
        </p:spPr>
        <p:txBody>
          <a:bodyPr>
            <a:spAutoFit/>
          </a:bodyPr>
          <a:lstStyle/>
          <a:p>
            <a:pPr marL="265430" indent="-265430" algn="l">
              <a:lnSpc>
                <a:spcPct val="110000"/>
              </a:lnSpc>
              <a:spcBef>
                <a:spcPct val="30000"/>
              </a:spcBef>
              <a:buFont typeface="Monotype Sorts" pitchFamily="2" charset="2"/>
              <a:buNone/>
              <a:defRPr/>
            </a:pPr>
            <a:r>
              <a:rPr lang="zh-CN" altLang="en-US" b="1" dirty="0">
                <a:solidFill>
                  <a:srgbClr val="FF0000"/>
                </a:solidFill>
                <a:latin typeface="楷体_GB2312" pitchFamily="49" charset="-122"/>
                <a:ea typeface="楷体_GB2312" pitchFamily="49" charset="-122"/>
              </a:rPr>
              <a:t>提示：</a:t>
            </a:r>
            <a:r>
              <a:rPr lang="zh-CN" altLang="en-US" b="1" dirty="0">
                <a:solidFill>
                  <a:srgbClr val="0000CC"/>
                </a:solidFill>
                <a:latin typeface="楷体_GB2312" pitchFamily="49" charset="-122"/>
                <a:ea typeface="楷体_GB2312" pitchFamily="49" charset="-122"/>
              </a:rPr>
              <a:t>与理想电压源并联的支路对外可以开路等效；</a:t>
            </a:r>
            <a:endParaRPr lang="zh-CN" altLang="en-US" b="1" dirty="0">
              <a:solidFill>
                <a:srgbClr val="0000CC"/>
              </a:solidFill>
              <a:latin typeface="楷体_GB2312" pitchFamily="49" charset="-122"/>
              <a:ea typeface="楷体_GB2312" pitchFamily="49" charset="-122"/>
            </a:endParaRPr>
          </a:p>
          <a:p>
            <a:pPr marL="265430" indent="-265430" algn="l">
              <a:lnSpc>
                <a:spcPct val="110000"/>
              </a:lnSpc>
              <a:defRPr/>
            </a:pPr>
            <a:r>
              <a:rPr lang="zh-CN" altLang="en-US" b="1" dirty="0">
                <a:solidFill>
                  <a:srgbClr val="0000CC"/>
                </a:solidFill>
                <a:latin typeface="楷体_GB2312" pitchFamily="49" charset="-122"/>
                <a:ea typeface="楷体_GB2312" pitchFamily="49" charset="-122"/>
              </a:rPr>
              <a:t>      与理想电流源串联的支路对外可以短路等效。</a:t>
            </a:r>
            <a:endParaRPr lang="en-US" altLang="zh-CN" b="1" dirty="0">
              <a:solidFill>
                <a:srgbClr val="0000CC"/>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diamond(in)">
                                      <p:cBhvr>
                                        <p:cTn id="12" dur="2000"/>
                                        <p:tgtEl>
                                          <p:spTgt spid="9626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96264"/>
                                        </p:tgtEl>
                                        <p:attrNameLst>
                                          <p:attrName>style.visibility</p:attrName>
                                        </p:attrNameLst>
                                      </p:cBhvr>
                                      <p:to>
                                        <p:strVal val="visible"/>
                                      </p:to>
                                    </p:set>
                                    <p:animEffect transition="in" filter="diamond(in)">
                                      <p:cBhvr>
                                        <p:cTn id="17" dur="2000"/>
                                        <p:tgtEl>
                                          <p:spTgt spid="9626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6262"/>
                                        </p:tgtEl>
                                        <p:attrNameLst>
                                          <p:attrName>style.visibility</p:attrName>
                                        </p:attrNameLst>
                                      </p:cBhvr>
                                      <p:to>
                                        <p:strVal val="visible"/>
                                      </p:to>
                                    </p:set>
                                    <p:animEffect transition="in" filter="box(in)">
                                      <p:cBhvr>
                                        <p:cTn id="22" dur="500"/>
                                        <p:tgtEl>
                                          <p:spTgt spid="96262"/>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96266"/>
                                        </p:tgtEl>
                                        <p:attrNameLst>
                                          <p:attrName>style.visibility</p:attrName>
                                        </p:attrNameLst>
                                      </p:cBhvr>
                                      <p:to>
                                        <p:strVal val="visible"/>
                                      </p:to>
                                    </p:set>
                                    <p:animEffect transition="in" filter="diamond(in)">
                                      <p:cBhvr>
                                        <p:cTn id="27" dur="2000"/>
                                        <p:tgtEl>
                                          <p:spTgt spid="96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nimBg="1"/>
      <p:bldP spid="96262"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灯片编号占位符 5"/>
          <p:cNvSpPr>
            <a:spLocks noGrp="1"/>
          </p:cNvSpPr>
          <p:nvPr>
            <p:ph type="sldNum" sz="quarter" idx="12"/>
          </p:nvPr>
        </p:nvSpPr>
        <p:spPr>
          <a:xfrm>
            <a:off x="6553200" y="5873750"/>
            <a:ext cx="2133600" cy="365125"/>
          </a:xfr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CEA0A1B-609F-4F49-95DD-C9DFC55B541C}" type="slidenum">
              <a:rPr lang="en-US" altLang="zh-CN" sz="1200">
                <a:solidFill>
                  <a:srgbClr val="898989"/>
                </a:solidFill>
              </a:rPr>
            </a:fld>
            <a:endParaRPr lang="en-US" altLang="zh-CN" sz="1200">
              <a:solidFill>
                <a:srgbClr val="898989"/>
              </a:solidFill>
            </a:endParaRPr>
          </a:p>
        </p:txBody>
      </p:sp>
      <p:sp>
        <p:nvSpPr>
          <p:cNvPr id="10249" name="Text Box 2"/>
          <p:cNvSpPr txBox="1">
            <a:spLocks noChangeArrowheads="1"/>
          </p:cNvSpPr>
          <p:nvPr/>
        </p:nvSpPr>
        <p:spPr bwMode="auto">
          <a:xfrm>
            <a:off x="395288" y="500063"/>
            <a:ext cx="7605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练习：</a:t>
            </a:r>
            <a:r>
              <a:rPr lang="en-US" altLang="zh-CN" sz="2000" b="1">
                <a:solidFill>
                  <a:srgbClr val="FF0000"/>
                </a:solidFill>
                <a:latin typeface="黑体" panose="02010609060101010101" pitchFamily="2" charset="-122"/>
                <a:ea typeface="黑体" panose="02010609060101010101" pitchFamily="2" charset="-122"/>
              </a:rPr>
              <a:t>  </a:t>
            </a:r>
            <a:r>
              <a:rPr lang="zh-CN" altLang="en-US" sz="2000" b="1">
                <a:solidFill>
                  <a:srgbClr val="FF0000"/>
                </a:solidFill>
                <a:latin typeface="黑体" panose="02010609060101010101" pitchFamily="2" charset="-122"/>
                <a:ea typeface="黑体" panose="02010609060101010101" pitchFamily="2" charset="-122"/>
              </a:rPr>
              <a:t>求图示电路</a:t>
            </a:r>
            <a:r>
              <a:rPr lang="en-US" altLang="zh-CN" sz="2000" b="1">
                <a:solidFill>
                  <a:srgbClr val="FF0000"/>
                </a:solidFill>
                <a:latin typeface="黑体" panose="02010609060101010101" pitchFamily="2" charset="-122"/>
                <a:ea typeface="黑体" panose="02010609060101010101" pitchFamily="2" charset="-122"/>
              </a:rPr>
              <a:t>(a) </a:t>
            </a:r>
            <a:r>
              <a:rPr lang="zh-CN" altLang="en-US" sz="2000" b="1">
                <a:solidFill>
                  <a:srgbClr val="FF0000"/>
                </a:solidFill>
                <a:latin typeface="黑体" panose="02010609060101010101" pitchFamily="2" charset="-122"/>
                <a:ea typeface="黑体" panose="02010609060101010101" pitchFamily="2" charset="-122"/>
              </a:rPr>
              <a:t>、</a:t>
            </a:r>
            <a:r>
              <a:rPr lang="en-US" altLang="zh-CN" sz="2000" b="1">
                <a:solidFill>
                  <a:srgbClr val="FF0000"/>
                </a:solidFill>
                <a:latin typeface="黑体" panose="02010609060101010101" pitchFamily="2" charset="-122"/>
                <a:ea typeface="黑体" panose="02010609060101010101" pitchFamily="2" charset="-122"/>
              </a:rPr>
              <a:t>(b)</a:t>
            </a:r>
            <a:r>
              <a:rPr lang="zh-CN" altLang="en-US" sz="2000" b="1">
                <a:solidFill>
                  <a:srgbClr val="FF0000"/>
                </a:solidFill>
                <a:latin typeface="黑体" panose="02010609060101010101" pitchFamily="2" charset="-122"/>
                <a:ea typeface="黑体" panose="02010609060101010101" pitchFamily="2" charset="-122"/>
              </a:rPr>
              <a:t>、</a:t>
            </a:r>
            <a:r>
              <a:rPr lang="en-US" altLang="zh-CN" sz="2000" b="1">
                <a:solidFill>
                  <a:srgbClr val="FF0000"/>
                </a:solidFill>
                <a:latin typeface="黑体" panose="02010609060101010101" pitchFamily="2" charset="-122"/>
                <a:ea typeface="黑体" panose="02010609060101010101" pitchFamily="2" charset="-122"/>
              </a:rPr>
              <a:t>(c)</a:t>
            </a:r>
            <a:r>
              <a:rPr lang="zh-CN" altLang="en-US" sz="2000" b="1">
                <a:solidFill>
                  <a:srgbClr val="FF0000"/>
                </a:solidFill>
                <a:latin typeface="黑体" panose="02010609060101010101" pitchFamily="2" charset="-122"/>
                <a:ea typeface="黑体" panose="02010609060101010101" pitchFamily="2" charset="-122"/>
              </a:rPr>
              <a:t>、</a:t>
            </a:r>
            <a:r>
              <a:rPr lang="en-US" altLang="zh-CN" sz="2000" b="1">
                <a:solidFill>
                  <a:srgbClr val="FF0000"/>
                </a:solidFill>
                <a:latin typeface="黑体" panose="02010609060101010101" pitchFamily="2" charset="-122"/>
                <a:ea typeface="黑体" panose="02010609060101010101" pitchFamily="2" charset="-122"/>
              </a:rPr>
              <a:t>(d)</a:t>
            </a:r>
            <a:r>
              <a:rPr lang="zh-CN" altLang="en-US" sz="2000" b="1">
                <a:solidFill>
                  <a:srgbClr val="FF0000"/>
                </a:solidFill>
                <a:latin typeface="黑体" panose="02010609060101010101" pitchFamily="2" charset="-122"/>
                <a:ea typeface="黑体" panose="02010609060101010101" pitchFamily="2" charset="-122"/>
              </a:rPr>
              <a:t>的等效电压源电路。</a:t>
            </a:r>
            <a:endParaRPr lang="zh-CN" altLang="en-US" sz="2000" b="1">
              <a:solidFill>
                <a:srgbClr val="FF0000"/>
              </a:solidFill>
              <a:latin typeface="黑体" panose="02010609060101010101" pitchFamily="2" charset="-122"/>
              <a:ea typeface="黑体" panose="02010609060101010101" pitchFamily="2" charset="-122"/>
            </a:endParaRPr>
          </a:p>
        </p:txBody>
      </p:sp>
      <p:graphicFrame>
        <p:nvGraphicFramePr>
          <p:cNvPr id="97283" name="Object 3"/>
          <p:cNvGraphicFramePr>
            <a:graphicFrameLocks noChangeAspect="1"/>
          </p:cNvGraphicFramePr>
          <p:nvPr/>
        </p:nvGraphicFramePr>
        <p:xfrm>
          <a:off x="684213" y="1362075"/>
          <a:ext cx="6602412" cy="1619250"/>
        </p:xfrm>
        <a:graphic>
          <a:graphicData uri="http://schemas.openxmlformats.org/presentationml/2006/ole">
            <mc:AlternateContent xmlns:mc="http://schemas.openxmlformats.org/markup-compatibility/2006">
              <mc:Choice xmlns:v="urn:schemas-microsoft-com:vml" Requires="v">
                <p:oleObj spid="_x0000_s185442" name="SmartDraw" r:id="rId1" imgW="6602095" imgH="1619885" progId="SmartDraw.2">
                  <p:embed/>
                </p:oleObj>
              </mc:Choice>
              <mc:Fallback>
                <p:oleObj name="SmartDraw" r:id="rId1" imgW="6602095" imgH="1619885" progId="SmartDraw.2">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362075"/>
                        <a:ext cx="6602412"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4" name="Object 4"/>
          <p:cNvGraphicFramePr>
            <a:graphicFrameLocks noChangeAspect="1"/>
          </p:cNvGraphicFramePr>
          <p:nvPr/>
        </p:nvGraphicFramePr>
        <p:xfrm>
          <a:off x="812800" y="3162300"/>
          <a:ext cx="1382713" cy="1225550"/>
        </p:xfrm>
        <a:graphic>
          <a:graphicData uri="http://schemas.openxmlformats.org/presentationml/2006/ole">
            <mc:AlternateContent xmlns:mc="http://schemas.openxmlformats.org/markup-compatibility/2006">
              <mc:Choice xmlns:v="urn:schemas-microsoft-com:vml" Requires="v">
                <p:oleObj spid="_x0000_s185443" name="SmartDraw" r:id="rId3" imgW="1841500" imgH="1638300" progId="SmartDraw.2">
                  <p:embed/>
                </p:oleObj>
              </mc:Choice>
              <mc:Fallback>
                <p:oleObj name="SmartDraw" r:id="rId3" imgW="1841500" imgH="1638300" progId="SmartDraw.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3162300"/>
                        <a:ext cx="1382713"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5" name="Object 5"/>
          <p:cNvGraphicFramePr>
            <a:graphicFrameLocks noChangeAspect="1"/>
          </p:cNvGraphicFramePr>
          <p:nvPr/>
        </p:nvGraphicFramePr>
        <p:xfrm>
          <a:off x="2684463" y="3162300"/>
          <a:ext cx="1382712" cy="1225550"/>
        </p:xfrm>
        <a:graphic>
          <a:graphicData uri="http://schemas.openxmlformats.org/presentationml/2006/ole">
            <mc:AlternateContent xmlns:mc="http://schemas.openxmlformats.org/markup-compatibility/2006">
              <mc:Choice xmlns:v="urn:schemas-microsoft-com:vml" Requires="v">
                <p:oleObj spid="_x0000_s185444" name="SmartDraw" r:id="rId5" imgW="1841500" imgH="1638300" progId="SmartDraw.2">
                  <p:embed/>
                </p:oleObj>
              </mc:Choice>
              <mc:Fallback>
                <p:oleObj name="SmartDraw" r:id="rId5" imgW="1841500" imgH="1638300" progId="SmartDraw.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4463" y="3162300"/>
                        <a:ext cx="1382712"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6" name="Object 6"/>
          <p:cNvGraphicFramePr>
            <a:graphicFrameLocks noChangeAspect="1"/>
          </p:cNvGraphicFramePr>
          <p:nvPr/>
        </p:nvGraphicFramePr>
        <p:xfrm>
          <a:off x="4484688" y="4816475"/>
          <a:ext cx="1382712" cy="1225550"/>
        </p:xfrm>
        <a:graphic>
          <a:graphicData uri="http://schemas.openxmlformats.org/presentationml/2006/ole">
            <mc:AlternateContent xmlns:mc="http://schemas.openxmlformats.org/markup-compatibility/2006">
              <mc:Choice xmlns:v="urn:schemas-microsoft-com:vml" Requires="v">
                <p:oleObj spid="_x0000_s185445" name="SmartDraw" r:id="rId7" imgW="1382395" imgH="1225550" progId="SmartDraw.2">
                  <p:embed/>
                </p:oleObj>
              </mc:Choice>
              <mc:Fallback>
                <p:oleObj name="SmartDraw" r:id="rId7" imgW="1382395" imgH="1225550" progId="SmartDraw.2">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4688" y="4816475"/>
                        <a:ext cx="1382712"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7" name="Object 7"/>
          <p:cNvGraphicFramePr>
            <a:graphicFrameLocks noChangeAspect="1"/>
          </p:cNvGraphicFramePr>
          <p:nvPr/>
        </p:nvGraphicFramePr>
        <p:xfrm>
          <a:off x="4427538" y="3087688"/>
          <a:ext cx="1385887" cy="1298575"/>
        </p:xfrm>
        <a:graphic>
          <a:graphicData uri="http://schemas.openxmlformats.org/presentationml/2006/ole">
            <mc:AlternateContent xmlns:mc="http://schemas.openxmlformats.org/markup-compatibility/2006">
              <mc:Choice xmlns:v="urn:schemas-microsoft-com:vml" Requires="v">
                <p:oleObj spid="_x0000_s185446" name="SmartDraw" r:id="rId9" imgW="1385570" imgH="1298575" progId="SmartDraw.2">
                  <p:embed/>
                </p:oleObj>
              </mc:Choice>
              <mc:Fallback>
                <p:oleObj name="SmartDraw" r:id="rId9" imgW="1385570" imgH="1298575" progId="SmartDraw.2">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3087688"/>
                        <a:ext cx="1385887"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8" name="Object 8"/>
          <p:cNvGraphicFramePr>
            <a:graphicFrameLocks noChangeAspect="1"/>
          </p:cNvGraphicFramePr>
          <p:nvPr/>
        </p:nvGraphicFramePr>
        <p:xfrm>
          <a:off x="6084888" y="3089275"/>
          <a:ext cx="1206500" cy="1225550"/>
        </p:xfrm>
        <a:graphic>
          <a:graphicData uri="http://schemas.openxmlformats.org/presentationml/2006/ole">
            <mc:AlternateContent xmlns:mc="http://schemas.openxmlformats.org/markup-compatibility/2006">
              <mc:Choice xmlns:v="urn:schemas-microsoft-com:vml" Requires="v">
                <p:oleObj spid="_x0000_s185447" name="SmartDraw" r:id="rId11" imgW="1207135" imgH="1225550" progId="SmartDraw.2">
                  <p:embed/>
                </p:oleObj>
              </mc:Choice>
              <mc:Fallback>
                <p:oleObj name="SmartDraw" r:id="rId11" imgW="1207135" imgH="1225550" progId="SmartDraw.2">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4888" y="3089275"/>
                        <a:ext cx="12065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9" name="AutoShape 9"/>
          <p:cNvSpPr>
            <a:spLocks noChangeArrowheads="1"/>
          </p:cNvSpPr>
          <p:nvPr/>
        </p:nvSpPr>
        <p:spPr bwMode="auto">
          <a:xfrm>
            <a:off x="1042988" y="2730500"/>
            <a:ext cx="431800" cy="431800"/>
          </a:xfrm>
          <a:prstGeom prst="downArrow">
            <a:avLst>
              <a:gd name="adj1" fmla="val 50000"/>
              <a:gd name="adj2" fmla="val 25000"/>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290" name="AutoShape 10"/>
          <p:cNvSpPr>
            <a:spLocks noChangeArrowheads="1"/>
          </p:cNvSpPr>
          <p:nvPr/>
        </p:nvSpPr>
        <p:spPr bwMode="auto">
          <a:xfrm>
            <a:off x="2843213" y="2730500"/>
            <a:ext cx="431800" cy="431800"/>
          </a:xfrm>
          <a:prstGeom prst="downArrow">
            <a:avLst>
              <a:gd name="adj1" fmla="val 50000"/>
              <a:gd name="adj2" fmla="val 25000"/>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291" name="AutoShape 11"/>
          <p:cNvSpPr>
            <a:spLocks noChangeArrowheads="1"/>
          </p:cNvSpPr>
          <p:nvPr/>
        </p:nvSpPr>
        <p:spPr bwMode="auto">
          <a:xfrm>
            <a:off x="4572000" y="2659063"/>
            <a:ext cx="431800" cy="431800"/>
          </a:xfrm>
          <a:prstGeom prst="downArrow">
            <a:avLst>
              <a:gd name="adj1" fmla="val 50000"/>
              <a:gd name="adj2" fmla="val 25000"/>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292" name="AutoShape 12"/>
          <p:cNvSpPr>
            <a:spLocks noChangeArrowheads="1"/>
          </p:cNvSpPr>
          <p:nvPr/>
        </p:nvSpPr>
        <p:spPr bwMode="auto">
          <a:xfrm>
            <a:off x="4572000" y="4386263"/>
            <a:ext cx="431800" cy="431800"/>
          </a:xfrm>
          <a:prstGeom prst="downArrow">
            <a:avLst>
              <a:gd name="adj1" fmla="val 50000"/>
              <a:gd name="adj2" fmla="val 25000"/>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293" name="AutoShape 13"/>
          <p:cNvSpPr>
            <a:spLocks noChangeArrowheads="1"/>
          </p:cNvSpPr>
          <p:nvPr/>
        </p:nvSpPr>
        <p:spPr bwMode="auto">
          <a:xfrm>
            <a:off x="6227763" y="2659063"/>
            <a:ext cx="431800" cy="431800"/>
          </a:xfrm>
          <a:prstGeom prst="downArrow">
            <a:avLst>
              <a:gd name="adj1" fmla="val 50000"/>
              <a:gd name="adj2" fmla="val 25000"/>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294" name="Text Box 14"/>
          <p:cNvSpPr txBox="1">
            <a:spLocks noChangeArrowheads="1"/>
          </p:cNvSpPr>
          <p:nvPr/>
        </p:nvSpPr>
        <p:spPr bwMode="auto">
          <a:xfrm>
            <a:off x="6443663" y="4957763"/>
            <a:ext cx="223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ea typeface="黑体" panose="02010609060101010101" pitchFamily="2" charset="-122"/>
              </a:rPr>
              <a:t>不存在等效电压源</a:t>
            </a:r>
            <a:endParaRPr lang="zh-CN" altLang="en-US" sz="2000" b="1">
              <a:solidFill>
                <a:srgbClr val="FF0000"/>
              </a:solidFill>
              <a:ea typeface="黑体" panose="02010609060101010101" pitchFamily="2" charset="-122"/>
            </a:endParaRPr>
          </a:p>
        </p:txBody>
      </p:sp>
      <p:sp>
        <p:nvSpPr>
          <p:cNvPr id="16" name="AutoShape 12"/>
          <p:cNvSpPr>
            <a:spLocks noChangeArrowheads="1"/>
          </p:cNvSpPr>
          <p:nvPr/>
        </p:nvSpPr>
        <p:spPr bwMode="auto">
          <a:xfrm>
            <a:off x="6497638" y="4425950"/>
            <a:ext cx="431800" cy="431800"/>
          </a:xfrm>
          <a:prstGeom prst="downArrow">
            <a:avLst>
              <a:gd name="adj1" fmla="val 50000"/>
              <a:gd name="adj2" fmla="val 25000"/>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7289"/>
                                        </p:tgtEl>
                                        <p:attrNameLst>
                                          <p:attrName>style.visibility</p:attrName>
                                        </p:attrNameLst>
                                      </p:cBhvr>
                                      <p:to>
                                        <p:strVal val="visible"/>
                                      </p:to>
                                    </p:set>
                                    <p:animEffect transition="in" filter="diamond(in)">
                                      <p:cBhvr>
                                        <p:cTn id="7" dur="1000"/>
                                        <p:tgtEl>
                                          <p:spTgt spid="9728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97284"/>
                                        </p:tgtEl>
                                        <p:attrNameLst>
                                          <p:attrName>style.visibility</p:attrName>
                                        </p:attrNameLst>
                                      </p:cBhvr>
                                      <p:to>
                                        <p:strVal val="visible"/>
                                      </p:to>
                                    </p:set>
                                    <p:animEffect transition="in" filter="diamond(in)">
                                      <p:cBhvr>
                                        <p:cTn id="12" dur="1000"/>
                                        <p:tgtEl>
                                          <p:spTgt spid="9728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97290"/>
                                        </p:tgtEl>
                                        <p:attrNameLst>
                                          <p:attrName>style.visibility</p:attrName>
                                        </p:attrNameLst>
                                      </p:cBhvr>
                                      <p:to>
                                        <p:strVal val="visible"/>
                                      </p:to>
                                    </p:set>
                                    <p:animEffect transition="in" filter="diamond(in)">
                                      <p:cBhvr>
                                        <p:cTn id="17" dur="1000"/>
                                        <p:tgtEl>
                                          <p:spTgt spid="97290"/>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97285"/>
                                        </p:tgtEl>
                                        <p:attrNameLst>
                                          <p:attrName>style.visibility</p:attrName>
                                        </p:attrNameLst>
                                      </p:cBhvr>
                                      <p:to>
                                        <p:strVal val="visible"/>
                                      </p:to>
                                    </p:set>
                                    <p:animEffect transition="in" filter="diamond(in)">
                                      <p:cBhvr>
                                        <p:cTn id="22" dur="1000"/>
                                        <p:tgtEl>
                                          <p:spTgt spid="9728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97291"/>
                                        </p:tgtEl>
                                        <p:attrNameLst>
                                          <p:attrName>style.visibility</p:attrName>
                                        </p:attrNameLst>
                                      </p:cBhvr>
                                      <p:to>
                                        <p:strVal val="visible"/>
                                      </p:to>
                                    </p:set>
                                    <p:animEffect transition="in" filter="diamond(in)">
                                      <p:cBhvr>
                                        <p:cTn id="27" dur="1000"/>
                                        <p:tgtEl>
                                          <p:spTgt spid="97291"/>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97287"/>
                                        </p:tgtEl>
                                        <p:attrNameLst>
                                          <p:attrName>style.visibility</p:attrName>
                                        </p:attrNameLst>
                                      </p:cBhvr>
                                      <p:to>
                                        <p:strVal val="visible"/>
                                      </p:to>
                                    </p:set>
                                    <p:animEffect transition="in" filter="diamond(in)">
                                      <p:cBhvr>
                                        <p:cTn id="32" dur="1000"/>
                                        <p:tgtEl>
                                          <p:spTgt spid="97287"/>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97292"/>
                                        </p:tgtEl>
                                        <p:attrNameLst>
                                          <p:attrName>style.visibility</p:attrName>
                                        </p:attrNameLst>
                                      </p:cBhvr>
                                      <p:to>
                                        <p:strVal val="visible"/>
                                      </p:to>
                                    </p:set>
                                    <p:animEffect transition="in" filter="diamond(in)">
                                      <p:cBhvr>
                                        <p:cTn id="37" dur="1000"/>
                                        <p:tgtEl>
                                          <p:spTgt spid="9729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97286"/>
                                        </p:tgtEl>
                                        <p:attrNameLst>
                                          <p:attrName>style.visibility</p:attrName>
                                        </p:attrNameLst>
                                      </p:cBhvr>
                                      <p:to>
                                        <p:strVal val="visible"/>
                                      </p:to>
                                    </p:set>
                                    <p:animEffect transition="in" filter="diamond(in)">
                                      <p:cBhvr>
                                        <p:cTn id="42" dur="1000"/>
                                        <p:tgtEl>
                                          <p:spTgt spid="97286"/>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97293"/>
                                        </p:tgtEl>
                                        <p:attrNameLst>
                                          <p:attrName>style.visibility</p:attrName>
                                        </p:attrNameLst>
                                      </p:cBhvr>
                                      <p:to>
                                        <p:strVal val="visible"/>
                                      </p:to>
                                    </p:set>
                                    <p:animEffect transition="in" filter="diamond(in)">
                                      <p:cBhvr>
                                        <p:cTn id="47" dur="1000"/>
                                        <p:tgtEl>
                                          <p:spTgt spid="97293"/>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97288"/>
                                        </p:tgtEl>
                                        <p:attrNameLst>
                                          <p:attrName>style.visibility</p:attrName>
                                        </p:attrNameLst>
                                      </p:cBhvr>
                                      <p:to>
                                        <p:strVal val="visible"/>
                                      </p:to>
                                    </p:set>
                                    <p:animEffect transition="in" filter="diamond(in)">
                                      <p:cBhvr>
                                        <p:cTn id="52" dur="1000"/>
                                        <p:tgtEl>
                                          <p:spTgt spid="97288"/>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amond(in)">
                                      <p:cBhvr>
                                        <p:cTn id="57" dur="1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97294"/>
                                        </p:tgtEl>
                                        <p:attrNameLst>
                                          <p:attrName>style.visibility</p:attrName>
                                        </p:attrNameLst>
                                      </p:cBhvr>
                                      <p:to>
                                        <p:strVal val="visible"/>
                                      </p:to>
                                    </p:set>
                                    <p:animEffect transition="in" filter="diamond(in)">
                                      <p:cBhvr>
                                        <p:cTn id="62" dur="1000"/>
                                        <p:tgtEl>
                                          <p:spTgt spid="97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9" grpId="0" animBg="1"/>
      <p:bldP spid="97290" grpId="0" animBg="1"/>
      <p:bldP spid="97291" grpId="0" animBg="1"/>
      <p:bldP spid="97292" grpId="0" animBg="1"/>
      <p:bldP spid="97293" grpId="0" animBg="1"/>
      <p:bldP spid="97294" grpId="0"/>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3"/>
          <p:cNvSpPr>
            <a:spLocks noGrp="1" noChangeArrowheads="1"/>
          </p:cNvSpPr>
          <p:nvPr>
            <p:ph type="body" sz="half" idx="4294967295"/>
          </p:nvPr>
        </p:nvSpPr>
        <p:spPr>
          <a:xfrm>
            <a:off x="-684213" y="571500"/>
            <a:ext cx="4856163" cy="1081088"/>
          </a:xfrm>
        </p:spPr>
        <p:txBody>
          <a:bodyPr/>
          <a:lstStyle/>
          <a:p>
            <a:pPr marL="717550" lvl="4" indent="0" eaLnBrk="1" hangingPunct="1">
              <a:lnSpc>
                <a:spcPct val="130000"/>
              </a:lnSpc>
              <a:buFont typeface="Arial" panose="020B0604020202020204" pitchFamily="34" charset="0"/>
              <a:buNone/>
            </a:pPr>
            <a:r>
              <a:rPr lang="zh-CN" altLang="en-US" sz="2800" b="1" smtClean="0">
                <a:solidFill>
                  <a:srgbClr val="F30B32"/>
                </a:solidFill>
                <a:latin typeface="楷体_GB2312" pitchFamily="49" charset="-122"/>
                <a:ea typeface="楷体_GB2312" pitchFamily="49" charset="-122"/>
              </a:rPr>
              <a:t>练习：</a:t>
            </a:r>
            <a:r>
              <a:rPr lang="zh-CN" altLang="en-US" sz="2800" b="1" smtClean="0">
                <a:solidFill>
                  <a:srgbClr val="060300"/>
                </a:solidFill>
                <a:latin typeface="楷体_GB2312" pitchFamily="49" charset="-122"/>
                <a:ea typeface="楷体_GB2312" pitchFamily="49" charset="-122"/>
              </a:rPr>
              <a:t>利用等效变换概念求下列电路中电流</a:t>
            </a:r>
            <a:r>
              <a:rPr lang="en-US" altLang="zh-CN" sz="2800" b="1" smtClean="0">
                <a:solidFill>
                  <a:srgbClr val="060300"/>
                </a:solidFill>
                <a:latin typeface="楷体_GB2312" pitchFamily="49" charset="-122"/>
                <a:ea typeface="楷体_GB2312" pitchFamily="49" charset="-122"/>
              </a:rPr>
              <a:t>I</a:t>
            </a:r>
            <a:r>
              <a:rPr lang="zh-CN" altLang="en-US" sz="2800" b="1" smtClean="0">
                <a:solidFill>
                  <a:srgbClr val="060300"/>
                </a:solidFill>
                <a:latin typeface="楷体_GB2312" pitchFamily="49" charset="-122"/>
                <a:ea typeface="楷体_GB2312" pitchFamily="49" charset="-122"/>
              </a:rPr>
              <a:t>。</a:t>
            </a:r>
            <a:endParaRPr lang="zh-CN" altLang="en-US" sz="2800" b="1" smtClean="0">
              <a:solidFill>
                <a:srgbClr val="060300"/>
              </a:solidFill>
              <a:latin typeface="楷体_GB2312" pitchFamily="49" charset="-122"/>
              <a:ea typeface="楷体_GB2312" pitchFamily="49" charset="-122"/>
            </a:endParaRPr>
          </a:p>
        </p:txBody>
      </p:sp>
      <p:graphicFrame>
        <p:nvGraphicFramePr>
          <p:cNvPr id="75777" name="Object 1"/>
          <p:cNvGraphicFramePr>
            <a:graphicFrameLocks noGrp="1" noChangeAspect="1"/>
          </p:cNvGraphicFramePr>
          <p:nvPr>
            <p:ph sz="quarter" idx="4294967295"/>
          </p:nvPr>
        </p:nvGraphicFramePr>
        <p:xfrm>
          <a:off x="4067175" y="3241675"/>
          <a:ext cx="4427538" cy="2470150"/>
        </p:xfrm>
        <a:graphic>
          <a:graphicData uri="http://schemas.openxmlformats.org/presentationml/2006/ole">
            <mc:AlternateContent xmlns:mc="http://schemas.openxmlformats.org/markup-compatibility/2006">
              <mc:Choice xmlns:v="urn:schemas-microsoft-com:vml" Requires="v">
                <p:oleObj spid="_x0000_s186418" name="位图图像" r:id="rId1" imgW="3771900" imgH="2105025" progId="Paint.Picture">
                  <p:embed/>
                </p:oleObj>
              </mc:Choice>
              <mc:Fallback>
                <p:oleObj name="位图图像" r:id="rId1" imgW="3771900" imgH="2105025" progId="Paint.Picture">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3241675"/>
                        <a:ext cx="4427538"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78" name="Object 2"/>
          <p:cNvGraphicFramePr>
            <a:graphicFrameLocks noGrp="1" noChangeAspect="1"/>
          </p:cNvGraphicFramePr>
          <p:nvPr>
            <p:ph sz="quarter" idx="4294967295"/>
          </p:nvPr>
        </p:nvGraphicFramePr>
        <p:xfrm>
          <a:off x="179388" y="3289300"/>
          <a:ext cx="3887787" cy="2514600"/>
        </p:xfrm>
        <a:graphic>
          <a:graphicData uri="http://schemas.openxmlformats.org/presentationml/2006/ole">
            <mc:AlternateContent xmlns:mc="http://schemas.openxmlformats.org/markup-compatibility/2006">
              <mc:Choice xmlns:v="urn:schemas-microsoft-com:vml" Requires="v">
                <p:oleObj spid="_x0000_s186419" name="位图图像" r:id="rId3" imgW="3343275" imgH="2162175" progId="Paint.Picture">
                  <p:embed/>
                </p:oleObj>
              </mc:Choice>
              <mc:Fallback>
                <p:oleObj name="位图图像" r:id="rId3" imgW="3343275" imgH="2162175"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289300"/>
                        <a:ext cx="3887787" cy="2514600"/>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灯片编号占位符 7"/>
          <p:cNvSpPr txBox="1">
            <a:spLocks noGrp="1"/>
          </p:cNvSpPr>
          <p:nvPr/>
        </p:nvSpPr>
        <p:spPr>
          <a:xfrm>
            <a:off x="6553200" y="6356350"/>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6BBF1315-4DAC-490B-A36A-ACB9F6D448BD}" type="slidenum">
              <a:rPr lang="en-US" altLang="zh-CN" sz="1200">
                <a:solidFill>
                  <a:srgbClr val="898989"/>
                </a:solidFill>
              </a:rPr>
            </a:fld>
            <a:endParaRPr lang="en-US" altLang="zh-CN" sz="1200">
              <a:solidFill>
                <a:srgbClr val="898989"/>
              </a:solidFill>
            </a:endParaRPr>
          </a:p>
        </p:txBody>
      </p:sp>
      <p:graphicFrame>
        <p:nvGraphicFramePr>
          <p:cNvPr id="11268" name="Object 0"/>
          <p:cNvGraphicFramePr>
            <a:graphicFrameLocks noChangeAspect="1"/>
          </p:cNvGraphicFramePr>
          <p:nvPr/>
        </p:nvGraphicFramePr>
        <p:xfrm>
          <a:off x="4103688" y="0"/>
          <a:ext cx="5040312" cy="2808288"/>
        </p:xfrm>
        <a:graphic>
          <a:graphicData uri="http://schemas.openxmlformats.org/presentationml/2006/ole">
            <mc:AlternateContent xmlns:mc="http://schemas.openxmlformats.org/markup-compatibility/2006">
              <mc:Choice xmlns:v="urn:schemas-microsoft-com:vml" Requires="v">
                <p:oleObj spid="_x0000_s186420" name="BMP 图象" r:id="rId5" imgW="5387340" imgH="2766060" progId="Paint.Picture">
                  <p:embed/>
                </p:oleObj>
              </mc:Choice>
              <mc:Fallback>
                <p:oleObj name="BMP 图象" r:id="rId5" imgW="5387340" imgH="2766060" progId="Paint.Picture">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688" y="0"/>
                        <a:ext cx="5040312"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Line 5"/>
          <p:cNvSpPr>
            <a:spLocks noChangeShapeType="1"/>
          </p:cNvSpPr>
          <p:nvPr/>
        </p:nvSpPr>
        <p:spPr bwMode="auto">
          <a:xfrm>
            <a:off x="5867400" y="2349500"/>
            <a:ext cx="287338" cy="0"/>
          </a:xfrm>
          <a:prstGeom prst="line">
            <a:avLst/>
          </a:prstGeom>
          <a:noFill/>
          <a:ln w="31750">
            <a:solidFill>
              <a:schemeClr val="accent2">
                <a:lumMod val="75000"/>
              </a:schemeClr>
            </a:solidFill>
            <a:round/>
            <a:tailEnd type="triangle" w="lg" len="lg"/>
          </a:ln>
        </p:spPr>
        <p:txBody>
          <a:bodyPr/>
          <a:lstStyle/>
          <a:p>
            <a:pPr>
              <a:defRPr/>
            </a:pPr>
            <a:endParaRPr lang="zh-CN" altLang="en-US"/>
          </a:p>
        </p:txBody>
      </p:sp>
      <p:sp>
        <p:nvSpPr>
          <p:cNvPr id="11270" name="Text Box 6"/>
          <p:cNvSpPr txBox="1">
            <a:spLocks noChangeArrowheads="1"/>
          </p:cNvSpPr>
          <p:nvPr/>
        </p:nvSpPr>
        <p:spPr bwMode="auto">
          <a:xfrm>
            <a:off x="5508625" y="18446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a:solidFill>
                  <a:srgbClr val="800000"/>
                </a:solidFill>
              </a:rPr>
              <a:t>I</a:t>
            </a:r>
            <a:r>
              <a:rPr lang="en-US" altLang="zh-CN" b="1" baseline="-25000">
                <a:solidFill>
                  <a:srgbClr val="800000"/>
                </a:solidFill>
              </a:rPr>
              <a:t>1</a:t>
            </a:r>
            <a:endParaRPr lang="en-US" altLang="zh-CN" b="1" baseline="-25000">
              <a:solidFill>
                <a:srgbClr val="800000"/>
              </a:solidFill>
            </a:endParaRPr>
          </a:p>
        </p:txBody>
      </p:sp>
      <p:sp>
        <p:nvSpPr>
          <p:cNvPr id="11271" name="Rectangle 7"/>
          <p:cNvSpPr>
            <a:spLocks noChangeArrowheads="1"/>
          </p:cNvSpPr>
          <p:nvPr/>
        </p:nvSpPr>
        <p:spPr bwMode="auto">
          <a:xfrm>
            <a:off x="323850" y="1916113"/>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30B32"/>
                </a:solidFill>
                <a:latin typeface="黑体" panose="02010609060101010101" pitchFamily="2" charset="-122"/>
                <a:ea typeface="黑体" panose="02010609060101010101" pitchFamily="2" charset="-122"/>
              </a:rPr>
              <a:t>解：</a:t>
            </a:r>
            <a:endParaRPr lang="zh-CN" altLang="en-US" b="1">
              <a:solidFill>
                <a:srgbClr val="F30B32"/>
              </a:solidFill>
              <a:latin typeface="黑体" panose="02010609060101010101" pitchFamily="2" charset="-122"/>
              <a:ea typeface="黑体" panose="02010609060101010101" pitchFamily="2" charset="-122"/>
            </a:endParaRPr>
          </a:p>
        </p:txBody>
      </p:sp>
      <p:sp>
        <p:nvSpPr>
          <p:cNvPr id="11278" name="Text Box 14"/>
          <p:cNvSpPr txBox="1">
            <a:spLocks noChangeArrowheads="1"/>
          </p:cNvSpPr>
          <p:nvPr/>
        </p:nvSpPr>
        <p:spPr bwMode="auto">
          <a:xfrm>
            <a:off x="5003800" y="49418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a:solidFill>
                  <a:srgbClr val="800000"/>
                </a:solidFill>
              </a:rPr>
              <a:t>I</a:t>
            </a:r>
            <a:r>
              <a:rPr lang="en-US" altLang="zh-CN" b="1" baseline="-25000">
                <a:solidFill>
                  <a:srgbClr val="800000"/>
                </a:solidFill>
              </a:rPr>
              <a:t>1</a:t>
            </a:r>
            <a:endParaRPr lang="en-US" altLang="zh-CN" b="1" baseline="-25000">
              <a:solidFill>
                <a:srgbClr val="800000"/>
              </a:solidFill>
            </a:endParaRPr>
          </a:p>
        </p:txBody>
      </p:sp>
      <p:sp>
        <p:nvSpPr>
          <p:cNvPr id="11279" name="Rectangle 15"/>
          <p:cNvSpPr>
            <a:spLocks noChangeArrowheads="1"/>
          </p:cNvSpPr>
          <p:nvPr/>
        </p:nvSpPr>
        <p:spPr bwMode="auto">
          <a:xfrm>
            <a:off x="4284663" y="404813"/>
            <a:ext cx="1582737" cy="2232025"/>
          </a:xfrm>
          <a:prstGeom prst="rect">
            <a:avLst/>
          </a:prstGeom>
          <a:solidFill>
            <a:srgbClr val="CCFFFF">
              <a:alpha val="29019"/>
            </a:srgbClr>
          </a:solidFill>
          <a:ln w="9525">
            <a:solidFill>
              <a:srgbClr val="FF0000"/>
            </a:solidFill>
            <a:prstDash val="dash"/>
            <a:miter lim="800000"/>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0" name="Rectangle 16"/>
          <p:cNvSpPr>
            <a:spLocks noChangeArrowheads="1"/>
          </p:cNvSpPr>
          <p:nvPr/>
        </p:nvSpPr>
        <p:spPr bwMode="auto">
          <a:xfrm>
            <a:off x="6948488" y="404813"/>
            <a:ext cx="1079500" cy="2232025"/>
          </a:xfrm>
          <a:prstGeom prst="rect">
            <a:avLst/>
          </a:prstGeom>
          <a:solidFill>
            <a:srgbClr val="CCFFFF">
              <a:alpha val="29019"/>
            </a:srgbClr>
          </a:solidFill>
          <a:ln w="9525">
            <a:solidFill>
              <a:srgbClr val="FF0000"/>
            </a:solidFill>
            <a:prstDash val="dash"/>
            <a:miter lim="800000"/>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1" name="Rectangle 17"/>
          <p:cNvSpPr>
            <a:spLocks noChangeArrowheads="1"/>
          </p:cNvSpPr>
          <p:nvPr/>
        </p:nvSpPr>
        <p:spPr bwMode="auto">
          <a:xfrm>
            <a:off x="6156325" y="3500438"/>
            <a:ext cx="2232025" cy="2376487"/>
          </a:xfrm>
          <a:prstGeom prst="rect">
            <a:avLst/>
          </a:prstGeom>
          <a:solidFill>
            <a:srgbClr val="CCFFFF">
              <a:alpha val="29019"/>
            </a:srgbClr>
          </a:solidFill>
          <a:ln w="9525">
            <a:solidFill>
              <a:srgbClr val="FF0000"/>
            </a:solidFill>
            <a:prstDash val="dash"/>
            <a:miter lim="800000"/>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5" name="Text Box 21"/>
          <p:cNvSpPr txBox="1">
            <a:spLocks noChangeArrowheads="1"/>
          </p:cNvSpPr>
          <p:nvPr/>
        </p:nvSpPr>
        <p:spPr bwMode="auto">
          <a:xfrm>
            <a:off x="1258888" y="50133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a:solidFill>
                  <a:srgbClr val="800000"/>
                </a:solidFill>
              </a:rPr>
              <a:t>I</a:t>
            </a:r>
            <a:r>
              <a:rPr lang="en-US" altLang="zh-CN" b="1" baseline="-25000">
                <a:solidFill>
                  <a:srgbClr val="800000"/>
                </a:solidFill>
              </a:rPr>
              <a:t>1</a:t>
            </a:r>
            <a:endParaRPr lang="en-US" altLang="zh-CN" b="1" baseline="-25000">
              <a:solidFill>
                <a:srgbClr val="800000"/>
              </a:solidFill>
            </a:endParaRPr>
          </a:p>
        </p:txBody>
      </p:sp>
      <p:sp>
        <p:nvSpPr>
          <p:cNvPr id="11286" name="Rectangle 22"/>
          <p:cNvSpPr>
            <a:spLocks noChangeArrowheads="1"/>
          </p:cNvSpPr>
          <p:nvPr/>
        </p:nvSpPr>
        <p:spPr bwMode="auto">
          <a:xfrm>
            <a:off x="1042988" y="1989138"/>
            <a:ext cx="2208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楷体_GB2312" pitchFamily="49" charset="-122"/>
                <a:ea typeface="楷体_GB2312" pitchFamily="49" charset="-122"/>
              </a:rPr>
              <a:t>经等效变换</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有</a:t>
            </a:r>
            <a:endParaRPr lang="zh-CN" altLang="en-US" b="1">
              <a:latin typeface="楷体_GB2312" pitchFamily="49" charset="-122"/>
              <a:ea typeface="楷体_GB2312" pitchFamily="49" charset="-122"/>
            </a:endParaRPr>
          </a:p>
        </p:txBody>
      </p:sp>
      <p:sp>
        <p:nvSpPr>
          <p:cNvPr id="11287" name="Text Box 23"/>
          <p:cNvSpPr txBox="1">
            <a:spLocks noChangeArrowheads="1"/>
          </p:cNvSpPr>
          <p:nvPr/>
        </p:nvSpPr>
        <p:spPr bwMode="auto">
          <a:xfrm>
            <a:off x="1116013" y="2636838"/>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a:solidFill>
                  <a:srgbClr val="800000"/>
                </a:solidFill>
              </a:rPr>
              <a:t>I</a:t>
            </a:r>
            <a:r>
              <a:rPr lang="en-US" altLang="zh-CN" b="1" baseline="-25000">
                <a:solidFill>
                  <a:srgbClr val="800000"/>
                </a:solidFill>
              </a:rPr>
              <a:t>1 </a:t>
            </a:r>
            <a:r>
              <a:rPr lang="en-US" altLang="zh-CN" b="1">
                <a:solidFill>
                  <a:srgbClr val="800000"/>
                </a:solidFill>
              </a:rPr>
              <a:t>=1A</a:t>
            </a:r>
            <a:endParaRPr lang="en-US" altLang="zh-CN" b="1">
              <a:solidFill>
                <a:srgbClr val="800000"/>
              </a:solidFill>
            </a:endParaRPr>
          </a:p>
        </p:txBody>
      </p:sp>
      <p:sp>
        <p:nvSpPr>
          <p:cNvPr id="11288" name="Text Box 24"/>
          <p:cNvSpPr txBox="1">
            <a:spLocks noChangeArrowheads="1"/>
          </p:cNvSpPr>
          <p:nvPr/>
        </p:nvSpPr>
        <p:spPr bwMode="auto">
          <a:xfrm>
            <a:off x="2843213" y="2636838"/>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a:solidFill>
                  <a:srgbClr val="800000"/>
                </a:solidFill>
              </a:rPr>
              <a:t>I</a:t>
            </a:r>
            <a:r>
              <a:rPr lang="en-US" altLang="zh-CN" b="1" baseline="-25000">
                <a:solidFill>
                  <a:srgbClr val="800000"/>
                </a:solidFill>
              </a:rPr>
              <a:t> </a:t>
            </a:r>
            <a:r>
              <a:rPr lang="en-US" altLang="zh-CN" b="1">
                <a:solidFill>
                  <a:srgbClr val="800000"/>
                </a:solidFill>
              </a:rPr>
              <a:t>=3A</a:t>
            </a:r>
            <a:endParaRPr lang="en-US" altLang="zh-CN" b="1">
              <a:solidFill>
                <a:srgbClr val="800000"/>
              </a:solidFill>
            </a:endParaRPr>
          </a:p>
        </p:txBody>
      </p:sp>
      <p:sp>
        <p:nvSpPr>
          <p:cNvPr id="18" name="圆角矩形标注 17"/>
          <p:cNvSpPr/>
          <p:nvPr/>
        </p:nvSpPr>
        <p:spPr bwMode="auto">
          <a:xfrm>
            <a:off x="152840" y="1865302"/>
            <a:ext cx="4582232" cy="642918"/>
          </a:xfrm>
          <a:prstGeom prst="wedgeRoundRectCallout">
            <a:avLst>
              <a:gd name="adj1" fmla="val 18202"/>
              <a:gd name="adj2" fmla="val -157201"/>
              <a:gd name="adj3" fmla="val 16667"/>
            </a:avLst>
          </a:prstGeom>
          <a:blipFill>
            <a:blip r:embed="rId7"/>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spcBef>
                <a:spcPct val="50000"/>
              </a:spcBef>
              <a:defRPr/>
            </a:pPr>
            <a:r>
              <a:rPr lang="zh-CN" altLang="en-US" sz="2200" b="1" dirty="0">
                <a:latin typeface="方正姚体" panose="02010601030101010101" charset="-122"/>
                <a:ea typeface="方正姚体" panose="02010601030101010101" charset="-122"/>
                <a:sym typeface="Symbol" panose="05050102010706020507" pitchFamily="18" charset="2"/>
              </a:rPr>
              <a:t>目的：将待求电路化为最简形式。</a:t>
            </a:r>
            <a:endParaRPr lang="zh-CN" altLang="en-US" sz="2200" b="1" dirty="0">
              <a:latin typeface="方正姚体" panose="02010601030101010101" charset="-122"/>
              <a:ea typeface="方正姚体" panose="02010601030101010101" charset="-122"/>
              <a:sym typeface="Symbol" panose="05050102010706020507" pitchFamily="18" charset="2"/>
            </a:endParaRPr>
          </a:p>
        </p:txBody>
      </p:sp>
      <p:sp>
        <p:nvSpPr>
          <p:cNvPr id="19" name="椭圆 41"/>
          <p:cNvSpPr>
            <a:spLocks noChangeArrowheads="1"/>
          </p:cNvSpPr>
          <p:nvPr/>
        </p:nvSpPr>
        <p:spPr bwMode="auto">
          <a:xfrm>
            <a:off x="1908175" y="625475"/>
            <a:ext cx="1500188" cy="642938"/>
          </a:xfrm>
          <a:prstGeom prst="ellipse">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8" presetID="22"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1271"/>
                                        </p:tgtEl>
                                        <p:attrNameLst>
                                          <p:attrName>style.visibility</p:attrName>
                                        </p:attrNameLst>
                                      </p:cBhvr>
                                      <p:to>
                                        <p:strVal val="visible"/>
                                      </p:to>
                                    </p:set>
                                    <p:anim calcmode="lin" valueType="num">
                                      <p:cBhvr additive="base">
                                        <p:cTn id="15" dur="500" fill="hold"/>
                                        <p:tgtEl>
                                          <p:spTgt spid="11271"/>
                                        </p:tgtEl>
                                        <p:attrNameLst>
                                          <p:attrName>ppt_x</p:attrName>
                                        </p:attrNameLst>
                                      </p:cBhvr>
                                      <p:tavLst>
                                        <p:tav tm="0">
                                          <p:val>
                                            <p:strVal val="0-#ppt_w/2"/>
                                          </p:val>
                                        </p:tav>
                                        <p:tav tm="100000">
                                          <p:val>
                                            <p:strVal val="#ppt_x"/>
                                          </p:val>
                                        </p:tav>
                                      </p:tavLst>
                                    </p:anim>
                                    <p:anim calcmode="lin" valueType="num">
                                      <p:cBhvr additive="base">
                                        <p:cTn id="16" dur="500" fill="hold"/>
                                        <p:tgtEl>
                                          <p:spTgt spid="1127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repeatCount="2000" fill="hold" grpId="0" nodeType="clickEffect">
                                  <p:stCondLst>
                                    <p:cond delay="0"/>
                                  </p:stCondLst>
                                  <p:childTnLst>
                                    <p:set>
                                      <p:cBhvr>
                                        <p:cTn id="20" dur="1" fill="hold">
                                          <p:stCondLst>
                                            <p:cond delay="0"/>
                                          </p:stCondLst>
                                        </p:cTn>
                                        <p:tgtEl>
                                          <p:spTgt spid="11270"/>
                                        </p:tgtEl>
                                        <p:attrNameLst>
                                          <p:attrName>style.visibility</p:attrName>
                                        </p:attrNameLst>
                                      </p:cBhvr>
                                      <p:to>
                                        <p:strVal val="visible"/>
                                      </p:to>
                                    </p:set>
                                    <p:anim calcmode="lin" valueType="num">
                                      <p:cBhvr>
                                        <p:cTn id="21" dur="500" fill="hold"/>
                                        <p:tgtEl>
                                          <p:spTgt spid="11270"/>
                                        </p:tgtEl>
                                        <p:attrNameLst>
                                          <p:attrName>ppt_w</p:attrName>
                                        </p:attrNameLst>
                                      </p:cBhvr>
                                      <p:tavLst>
                                        <p:tav tm="0">
                                          <p:val>
                                            <p:fltVal val="0"/>
                                          </p:val>
                                        </p:tav>
                                        <p:tav tm="100000">
                                          <p:val>
                                            <p:strVal val="#ppt_w"/>
                                          </p:val>
                                        </p:tav>
                                      </p:tavLst>
                                    </p:anim>
                                    <p:anim calcmode="lin" valueType="num">
                                      <p:cBhvr>
                                        <p:cTn id="22" dur="500" fill="hold"/>
                                        <p:tgtEl>
                                          <p:spTgt spid="11270"/>
                                        </p:tgtEl>
                                        <p:attrNameLst>
                                          <p:attrName>ppt_h</p:attrName>
                                        </p:attrNameLst>
                                      </p:cBhvr>
                                      <p:tavLst>
                                        <p:tav tm="0">
                                          <p:val>
                                            <p:fltVal val="0"/>
                                          </p:val>
                                        </p:tav>
                                        <p:tav tm="100000">
                                          <p:val>
                                            <p:strVal val="#ppt_h"/>
                                          </p:val>
                                        </p:tav>
                                      </p:tavLst>
                                    </p:anim>
                                  </p:childTnLst>
                                </p:cTn>
                              </p:par>
                              <p:par>
                                <p:cTn id="23" presetID="23" presetClass="entr" presetSubtype="16" repeatCount="200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279"/>
                                        </p:tgtEl>
                                        <p:attrNameLst>
                                          <p:attrName>style.visibility</p:attrName>
                                        </p:attrNameLst>
                                      </p:cBhvr>
                                      <p:to>
                                        <p:strVal val="visible"/>
                                      </p:to>
                                    </p:set>
                                    <p:animEffect transition="in" filter="wipe(left)">
                                      <p:cBhvr>
                                        <p:cTn id="31" dur="500"/>
                                        <p:tgtEl>
                                          <p:spTgt spid="1127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280"/>
                                        </p:tgtEl>
                                        <p:attrNameLst>
                                          <p:attrName>style.visibility</p:attrName>
                                        </p:attrNameLst>
                                      </p:cBhvr>
                                      <p:to>
                                        <p:strVal val="visible"/>
                                      </p:to>
                                    </p:set>
                                    <p:animEffect transition="in" filter="wipe(down)">
                                      <p:cBhvr>
                                        <p:cTn id="36" dur="500"/>
                                        <p:tgtEl>
                                          <p:spTgt spid="11280"/>
                                        </p:tgtEl>
                                      </p:cBhvr>
                                    </p:animEffect>
                                  </p:childTnLst>
                                </p:cTn>
                              </p:par>
                            </p:childTnLst>
                          </p:cTn>
                        </p:par>
                      </p:childTnLst>
                    </p:cTn>
                  </p:par>
                  <p:par>
                    <p:cTn id="37" fill="hold">
                      <p:stCondLst>
                        <p:cond delay="indefinite"/>
                      </p:stCondLst>
                      <p:childTnLst>
                        <p:par>
                          <p:cTn id="38" fill="hold">
                            <p:stCondLst>
                              <p:cond delay="0"/>
                            </p:stCondLst>
                            <p:childTnLst>
                              <p:par>
                                <p:cTn id="39" presetID="20" presetClass="entr" presetSubtype="0" fill="hold" nodeType="clickEffect">
                                  <p:stCondLst>
                                    <p:cond delay="0"/>
                                  </p:stCondLst>
                                  <p:childTnLst>
                                    <p:set>
                                      <p:cBhvr>
                                        <p:cTn id="40" dur="1" fill="hold">
                                          <p:stCondLst>
                                            <p:cond delay="0"/>
                                          </p:stCondLst>
                                        </p:cTn>
                                        <p:tgtEl>
                                          <p:spTgt spid="75777"/>
                                        </p:tgtEl>
                                        <p:attrNameLst>
                                          <p:attrName>style.visibility</p:attrName>
                                        </p:attrNameLst>
                                      </p:cBhvr>
                                      <p:to>
                                        <p:strVal val="visible"/>
                                      </p:to>
                                    </p:set>
                                    <p:animEffect transition="in" filter="wedge">
                                      <p:cBhvr>
                                        <p:cTn id="41" dur="1000"/>
                                        <p:tgtEl>
                                          <p:spTgt spid="75777"/>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ntr" presetSubtype="16" repeatCount="2000" fill="hold" grpId="0" nodeType="clickEffect">
                                  <p:stCondLst>
                                    <p:cond delay="0"/>
                                  </p:stCondLst>
                                  <p:childTnLst>
                                    <p:set>
                                      <p:cBhvr>
                                        <p:cTn id="45" dur="1" fill="hold">
                                          <p:stCondLst>
                                            <p:cond delay="0"/>
                                          </p:stCondLst>
                                        </p:cTn>
                                        <p:tgtEl>
                                          <p:spTgt spid="11278"/>
                                        </p:tgtEl>
                                        <p:attrNameLst>
                                          <p:attrName>style.visibility</p:attrName>
                                        </p:attrNameLst>
                                      </p:cBhvr>
                                      <p:to>
                                        <p:strVal val="visible"/>
                                      </p:to>
                                    </p:set>
                                    <p:anim calcmode="lin" valueType="num">
                                      <p:cBhvr>
                                        <p:cTn id="46" dur="500" fill="hold"/>
                                        <p:tgtEl>
                                          <p:spTgt spid="11278"/>
                                        </p:tgtEl>
                                        <p:attrNameLst>
                                          <p:attrName>ppt_w</p:attrName>
                                        </p:attrNameLst>
                                      </p:cBhvr>
                                      <p:tavLst>
                                        <p:tav tm="0">
                                          <p:val>
                                            <p:fltVal val="0"/>
                                          </p:val>
                                        </p:tav>
                                        <p:tav tm="100000">
                                          <p:val>
                                            <p:strVal val="#ppt_w"/>
                                          </p:val>
                                        </p:tav>
                                      </p:tavLst>
                                    </p:anim>
                                    <p:anim calcmode="lin" valueType="num">
                                      <p:cBhvr>
                                        <p:cTn id="47" dur="500" fill="hold"/>
                                        <p:tgtEl>
                                          <p:spTgt spid="11278"/>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1281"/>
                                        </p:tgtEl>
                                        <p:attrNameLst>
                                          <p:attrName>style.visibility</p:attrName>
                                        </p:attrNameLst>
                                      </p:cBhvr>
                                      <p:to>
                                        <p:strVal val="visible"/>
                                      </p:to>
                                    </p:set>
                                    <p:animEffect transition="in" filter="wipe(right)">
                                      <p:cBhvr>
                                        <p:cTn id="52" dur="500"/>
                                        <p:tgtEl>
                                          <p:spTgt spid="11281"/>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75778"/>
                                        </p:tgtEl>
                                        <p:attrNameLst>
                                          <p:attrName>style.visibility</p:attrName>
                                        </p:attrNameLst>
                                      </p:cBhvr>
                                      <p:to>
                                        <p:strVal val="visible"/>
                                      </p:to>
                                    </p:set>
                                    <p:animEffect transition="in" filter="diamond(in)">
                                      <p:cBhvr>
                                        <p:cTn id="57" dur="1000"/>
                                        <p:tgtEl>
                                          <p:spTgt spid="75778"/>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repeatCount="2000" fill="hold" grpId="0" nodeType="clickEffect">
                                  <p:stCondLst>
                                    <p:cond delay="0"/>
                                  </p:stCondLst>
                                  <p:childTnLst>
                                    <p:set>
                                      <p:cBhvr>
                                        <p:cTn id="61" dur="1" fill="hold">
                                          <p:stCondLst>
                                            <p:cond delay="0"/>
                                          </p:stCondLst>
                                        </p:cTn>
                                        <p:tgtEl>
                                          <p:spTgt spid="11285"/>
                                        </p:tgtEl>
                                        <p:attrNameLst>
                                          <p:attrName>style.visibility</p:attrName>
                                        </p:attrNameLst>
                                      </p:cBhvr>
                                      <p:to>
                                        <p:strVal val="visible"/>
                                      </p:to>
                                    </p:set>
                                    <p:anim calcmode="lin" valueType="num">
                                      <p:cBhvr>
                                        <p:cTn id="62" dur="500" fill="hold"/>
                                        <p:tgtEl>
                                          <p:spTgt spid="11285"/>
                                        </p:tgtEl>
                                        <p:attrNameLst>
                                          <p:attrName>ppt_w</p:attrName>
                                        </p:attrNameLst>
                                      </p:cBhvr>
                                      <p:tavLst>
                                        <p:tav tm="0">
                                          <p:val>
                                            <p:fltVal val="0"/>
                                          </p:val>
                                        </p:tav>
                                        <p:tav tm="100000">
                                          <p:val>
                                            <p:strVal val="#ppt_w"/>
                                          </p:val>
                                        </p:tav>
                                      </p:tavLst>
                                    </p:anim>
                                    <p:anim calcmode="lin" valueType="num">
                                      <p:cBhvr>
                                        <p:cTn id="63" dur="500" fill="hold"/>
                                        <p:tgtEl>
                                          <p:spTgt spid="11285"/>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11286"/>
                                        </p:tgtEl>
                                        <p:attrNameLst>
                                          <p:attrName>style.visibility</p:attrName>
                                        </p:attrNameLst>
                                      </p:cBhvr>
                                      <p:to>
                                        <p:strVal val="visible"/>
                                      </p:to>
                                    </p:set>
                                    <p:animEffect transition="in" filter="slide(fromBottom)">
                                      <p:cBhvr>
                                        <p:cTn id="68" dur="500"/>
                                        <p:tgtEl>
                                          <p:spTgt spid="11286"/>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11287"/>
                                        </p:tgtEl>
                                        <p:attrNameLst>
                                          <p:attrName>style.visibility</p:attrName>
                                        </p:attrNameLst>
                                      </p:cBhvr>
                                      <p:to>
                                        <p:strVal val="visible"/>
                                      </p:to>
                                    </p:set>
                                    <p:animEffect transition="in" filter="slide(fromBottom)">
                                      <p:cBhvr>
                                        <p:cTn id="73" dur="500"/>
                                        <p:tgtEl>
                                          <p:spTgt spid="11287"/>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11288"/>
                                        </p:tgtEl>
                                        <p:attrNameLst>
                                          <p:attrName>style.visibility</p:attrName>
                                        </p:attrNameLst>
                                      </p:cBhvr>
                                      <p:to>
                                        <p:strVal val="visible"/>
                                      </p:to>
                                    </p:set>
                                    <p:animEffect transition="in" filter="slide(fromBottom)">
                                      <p:cBhvr>
                                        <p:cTn id="78" dur="500"/>
                                        <p:tgtEl>
                                          <p:spTgt spid="11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11271" grpId="0"/>
      <p:bldP spid="11278" grpId="0"/>
      <p:bldP spid="11279" grpId="0" animBg="1"/>
      <p:bldP spid="11280" grpId="0" animBg="1"/>
      <p:bldP spid="11281" grpId="0" animBg="1"/>
      <p:bldP spid="11285" grpId="0"/>
      <p:bldP spid="11286" grpId="0"/>
      <p:bldP spid="11287" grpId="0"/>
      <p:bldP spid="11288" grpId="0"/>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5" name="灯片编号占位符 5"/>
          <p:cNvSpPr txBox="1">
            <a:spLocks noGrp="1"/>
          </p:cNvSpPr>
          <p:nvPr/>
        </p:nvSpPr>
        <p:spPr bwMode="auto">
          <a:xfrm>
            <a:off x="6589713" y="6376988"/>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C848B5C6-F3BD-4CCA-8883-4D0C5939A6A3}" type="slidenum">
              <a:rPr kumimoji="0" lang="en-US" altLang="zh-CN" sz="1400">
                <a:solidFill>
                  <a:schemeClr val="folHlink"/>
                </a:solidFill>
              </a:rPr>
            </a:fld>
            <a:endParaRPr kumimoji="0" lang="en-US" altLang="zh-CN" sz="1400">
              <a:solidFill>
                <a:schemeClr val="folHlink"/>
              </a:solidFill>
            </a:endParaRPr>
          </a:p>
        </p:txBody>
      </p:sp>
      <p:sp>
        <p:nvSpPr>
          <p:cNvPr id="12296" name="Rectangle 2"/>
          <p:cNvSpPr>
            <a:spLocks noGrp="1" noChangeArrowheads="1"/>
          </p:cNvSpPr>
          <p:nvPr>
            <p:ph type="title" idx="4294967295"/>
          </p:nvPr>
        </p:nvSpPr>
        <p:spPr>
          <a:xfrm>
            <a:off x="395288" y="116632"/>
            <a:ext cx="8209160" cy="762000"/>
          </a:xfrm>
        </p:spPr>
        <p:txBody>
          <a:bodyPr/>
          <a:lstStyle/>
          <a:p>
            <a:pPr algn="l" eaLnBrk="1" hangingPunct="1"/>
            <a:r>
              <a:rPr lang="en-US" altLang="zh-CN" sz="3200" b="1" dirty="0" smtClean="0">
                <a:solidFill>
                  <a:srgbClr val="FF0000"/>
                </a:solidFill>
              </a:rPr>
              <a:t>2-4 </a:t>
            </a:r>
            <a:r>
              <a:rPr lang="en-US" altLang="zh-CN" sz="3200" b="1" dirty="0" smtClean="0"/>
              <a:t> </a:t>
            </a:r>
            <a:r>
              <a:rPr lang="zh-CN" altLang="en-US" sz="3200" dirty="0" smtClean="0">
                <a:solidFill>
                  <a:srgbClr val="0000FF"/>
                </a:solidFill>
                <a:latin typeface="黑体" panose="02010609060101010101" pitchFamily="2" charset="-122"/>
                <a:ea typeface="黑体" panose="02010609060101010101" pitchFamily="2" charset="-122"/>
              </a:rPr>
              <a:t>电阻、电感、电容的连接</a:t>
            </a:r>
            <a:r>
              <a:rPr lang="zh-CN" altLang="en-US" sz="3200" dirty="0">
                <a:solidFill>
                  <a:srgbClr val="0000FF"/>
                </a:solidFill>
                <a:latin typeface="黑体" panose="02010609060101010101" pitchFamily="2" charset="-122"/>
                <a:ea typeface="黑体" panose="02010609060101010101" pitchFamily="2" charset="-122"/>
              </a:rPr>
              <a:t>及其</a:t>
            </a:r>
            <a:r>
              <a:rPr lang="zh-CN" altLang="en-US" sz="3200" dirty="0" smtClean="0">
                <a:solidFill>
                  <a:srgbClr val="0000FF"/>
                </a:solidFill>
                <a:latin typeface="黑体" panose="02010609060101010101" pitchFamily="2" charset="-122"/>
                <a:ea typeface="黑体" panose="02010609060101010101" pitchFamily="2" charset="-122"/>
              </a:rPr>
              <a:t>等效变换</a:t>
            </a:r>
            <a:endParaRPr lang="zh-CN" altLang="en-US" sz="4000" dirty="0" smtClean="0">
              <a:solidFill>
                <a:srgbClr val="0000FF"/>
              </a:solidFill>
              <a:latin typeface="黑体" panose="02010609060101010101" pitchFamily="2" charset="-122"/>
              <a:ea typeface="黑体" panose="02010609060101010101" pitchFamily="2" charset="-122"/>
            </a:endParaRPr>
          </a:p>
        </p:txBody>
      </p:sp>
      <p:sp>
        <p:nvSpPr>
          <p:cNvPr id="14339" name="Rectangle 3"/>
          <p:cNvSpPr>
            <a:spLocks noGrp="1" noChangeArrowheads="1"/>
          </p:cNvSpPr>
          <p:nvPr>
            <p:ph type="body" idx="4294967295"/>
          </p:nvPr>
        </p:nvSpPr>
        <p:spPr>
          <a:xfrm>
            <a:off x="395288" y="1268413"/>
            <a:ext cx="4933950" cy="542925"/>
          </a:xfrm>
        </p:spPr>
        <p:txBody>
          <a:bodyPr/>
          <a:lstStyle/>
          <a:p>
            <a:pPr eaLnBrk="1" hangingPunct="1">
              <a:buFont typeface="Wingdings" panose="05000000000000000000" pitchFamily="2" charset="2"/>
              <a:buChar char=" "/>
            </a:pPr>
            <a:r>
              <a:rPr lang="zh-CN" altLang="en-US" sz="2400" b="1" dirty="0" smtClean="0">
                <a:solidFill>
                  <a:srgbClr val="FF0000"/>
                </a:solidFill>
              </a:rPr>
              <a:t>一、</a:t>
            </a:r>
            <a:r>
              <a:rPr lang="zh-CN" altLang="en-US" sz="2400" b="1" dirty="0" smtClean="0">
                <a:solidFill>
                  <a:srgbClr val="060300"/>
                </a:solidFill>
              </a:rPr>
              <a:t>电阻串联连接及等效变换</a:t>
            </a:r>
            <a:endParaRPr lang="zh-CN" altLang="en-US" sz="2400" b="1" dirty="0" smtClean="0">
              <a:solidFill>
                <a:srgbClr val="660033"/>
              </a:solidFill>
            </a:endParaRPr>
          </a:p>
        </p:txBody>
      </p:sp>
      <p:sp>
        <p:nvSpPr>
          <p:cNvPr id="14340" name="Text Box 4"/>
          <p:cNvSpPr txBox="1">
            <a:spLocks noChangeArrowheads="1"/>
          </p:cNvSpPr>
          <p:nvPr/>
        </p:nvSpPr>
        <p:spPr bwMode="auto">
          <a:xfrm>
            <a:off x="539750" y="2924175"/>
            <a:ext cx="419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b="1">
                <a:solidFill>
                  <a:srgbClr val="0000FF"/>
                </a:solidFill>
              </a:rPr>
              <a:t>  </a:t>
            </a:r>
            <a:r>
              <a:rPr lang="zh-CN" altLang="en-US" b="1">
                <a:solidFill>
                  <a:srgbClr val="0000FF"/>
                </a:solidFill>
              </a:rPr>
              <a:t>特点：</a:t>
            </a:r>
            <a:endParaRPr lang="zh-CN" altLang="en-US" b="1">
              <a:solidFill>
                <a:srgbClr val="0000FF"/>
              </a:solidFill>
            </a:endParaRPr>
          </a:p>
          <a:p>
            <a:pPr algn="l"/>
            <a:r>
              <a:rPr lang="zh-CN" altLang="en-US" b="1">
                <a:solidFill>
                  <a:srgbClr val="0000FF"/>
                </a:solidFill>
              </a:rPr>
              <a:t>  </a:t>
            </a:r>
            <a:r>
              <a:rPr lang="en-US" altLang="zh-CN" b="1">
                <a:solidFill>
                  <a:srgbClr val="0000FF"/>
                </a:solidFill>
                <a:latin typeface="楷体_GB2312" pitchFamily="49" charset="-122"/>
                <a:ea typeface="楷体_GB2312" pitchFamily="49" charset="-122"/>
              </a:rPr>
              <a:t>1</a:t>
            </a:r>
            <a:r>
              <a:rPr lang="zh-CN" altLang="en-US" b="1">
                <a:solidFill>
                  <a:srgbClr val="0000FF"/>
                </a:solidFill>
                <a:latin typeface="楷体_GB2312" pitchFamily="49" charset="-122"/>
                <a:ea typeface="楷体_GB2312" pitchFamily="49" charset="-122"/>
              </a:rPr>
              <a:t>）</a:t>
            </a:r>
            <a:r>
              <a:rPr lang="zh-CN" altLang="en-US" b="1">
                <a:solidFill>
                  <a:srgbClr val="800000"/>
                </a:solidFill>
                <a:latin typeface="楷体_GB2312" pitchFamily="49" charset="-122"/>
                <a:ea typeface="楷体_GB2312" pitchFamily="49" charset="-122"/>
              </a:rPr>
              <a:t>所有电阻流过同一电流；</a:t>
            </a:r>
            <a:endParaRPr lang="zh-CN" altLang="en-US" b="1">
              <a:solidFill>
                <a:srgbClr val="003300"/>
              </a:solidFill>
              <a:ea typeface="楷体_GB2312" pitchFamily="49" charset="-122"/>
            </a:endParaRPr>
          </a:p>
        </p:txBody>
      </p:sp>
      <p:sp>
        <p:nvSpPr>
          <p:cNvPr id="14341" name="Text Box 5"/>
          <p:cNvSpPr txBox="1">
            <a:spLocks noChangeArrowheads="1"/>
          </p:cNvSpPr>
          <p:nvPr/>
        </p:nvSpPr>
        <p:spPr bwMode="auto">
          <a:xfrm>
            <a:off x="323850" y="1916113"/>
            <a:ext cx="4895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b="1">
                <a:solidFill>
                  <a:srgbClr val="0000FF"/>
                </a:solidFill>
              </a:rPr>
              <a:t>     </a:t>
            </a:r>
            <a:r>
              <a:rPr lang="zh-CN" altLang="en-US" b="1">
                <a:solidFill>
                  <a:srgbClr val="0000FF"/>
                </a:solidFill>
              </a:rPr>
              <a:t>定义：</a:t>
            </a:r>
            <a:r>
              <a:rPr lang="zh-CN" altLang="en-US" b="1">
                <a:solidFill>
                  <a:srgbClr val="003300"/>
                </a:solidFill>
                <a:ea typeface="楷体_GB2312" pitchFamily="49" charset="-122"/>
              </a:rPr>
              <a:t>多个电阻顺序相连，流过同一电流的连接方式</a:t>
            </a:r>
            <a:r>
              <a:rPr lang="zh-CN" altLang="en-US" b="1">
                <a:solidFill>
                  <a:srgbClr val="660033"/>
                </a:solidFill>
                <a:ea typeface="楷体_GB2312" pitchFamily="49" charset="-122"/>
              </a:rPr>
              <a:t>。</a:t>
            </a:r>
            <a:endParaRPr lang="zh-CN" altLang="en-US" b="1">
              <a:solidFill>
                <a:srgbClr val="660033"/>
              </a:solidFill>
              <a:ea typeface="楷体_GB2312" pitchFamily="49" charset="-122"/>
            </a:endParaRPr>
          </a:p>
        </p:txBody>
      </p:sp>
      <p:sp>
        <p:nvSpPr>
          <p:cNvPr id="14342" name="Text Box 6"/>
          <p:cNvSpPr txBox="1">
            <a:spLocks noChangeArrowheads="1"/>
          </p:cNvSpPr>
          <p:nvPr/>
        </p:nvSpPr>
        <p:spPr bwMode="auto">
          <a:xfrm>
            <a:off x="5815013" y="49291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(a)</a:t>
            </a:r>
            <a:endParaRPr lang="en-US" altLang="zh-CN"/>
          </a:p>
        </p:txBody>
      </p:sp>
      <p:sp>
        <p:nvSpPr>
          <p:cNvPr id="14343" name="Text Box 7"/>
          <p:cNvSpPr txBox="1">
            <a:spLocks noChangeArrowheads="1"/>
          </p:cNvSpPr>
          <p:nvPr/>
        </p:nvSpPr>
        <p:spPr bwMode="auto">
          <a:xfrm>
            <a:off x="7743825" y="49291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(b)</a:t>
            </a:r>
            <a:endParaRPr lang="en-US" altLang="zh-CN"/>
          </a:p>
        </p:txBody>
      </p:sp>
      <p:graphicFrame>
        <p:nvGraphicFramePr>
          <p:cNvPr id="14344" name="Object 8"/>
          <p:cNvGraphicFramePr>
            <a:graphicFrameLocks noChangeAspect="1"/>
          </p:cNvGraphicFramePr>
          <p:nvPr/>
        </p:nvGraphicFramePr>
        <p:xfrm>
          <a:off x="5292725" y="1989138"/>
          <a:ext cx="1441450" cy="3095625"/>
        </p:xfrm>
        <a:graphic>
          <a:graphicData uri="http://schemas.openxmlformats.org/presentationml/2006/ole">
            <mc:AlternateContent xmlns:mc="http://schemas.openxmlformats.org/markup-compatibility/2006">
              <mc:Choice xmlns:v="urn:schemas-microsoft-com:vml" Requires="v">
                <p:oleObj spid="_x0000_s187479" name="位图图像" r:id="rId1" imgW="1828800" imgH="3619500" progId="Paint.Picture">
                  <p:embed/>
                </p:oleObj>
              </mc:Choice>
              <mc:Fallback>
                <p:oleObj name="位图图像" r:id="rId1" imgW="1828800" imgH="3619500" progId="Paint.Picture">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989138"/>
                        <a:ext cx="14414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5" name="Object 9"/>
          <p:cNvGraphicFramePr>
            <a:graphicFrameLocks noChangeAspect="1"/>
          </p:cNvGraphicFramePr>
          <p:nvPr/>
        </p:nvGraphicFramePr>
        <p:xfrm>
          <a:off x="7451725" y="2133600"/>
          <a:ext cx="1049338" cy="2879725"/>
        </p:xfrm>
        <a:graphic>
          <a:graphicData uri="http://schemas.openxmlformats.org/presentationml/2006/ole">
            <mc:AlternateContent xmlns:mc="http://schemas.openxmlformats.org/markup-compatibility/2006">
              <mc:Choice xmlns:v="urn:schemas-microsoft-com:vml" Requires="v">
                <p:oleObj spid="_x0000_s187480" name="位图图像" r:id="rId3" imgW="1276350" imgH="3495675" progId="Paint.Picture">
                  <p:embed/>
                </p:oleObj>
              </mc:Choice>
              <mc:Fallback>
                <p:oleObj name="位图图像" r:id="rId3" imgW="1276350" imgH="3495675" progId="Paint.Picture">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2133600"/>
                        <a:ext cx="1049338"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6" name="Object 10"/>
          <p:cNvGraphicFramePr>
            <a:graphicFrameLocks noChangeAspect="1"/>
          </p:cNvGraphicFramePr>
          <p:nvPr/>
        </p:nvGraphicFramePr>
        <p:xfrm>
          <a:off x="2627313" y="3716338"/>
          <a:ext cx="1905000" cy="857250"/>
        </p:xfrm>
        <a:graphic>
          <a:graphicData uri="http://schemas.openxmlformats.org/presentationml/2006/ole">
            <mc:AlternateContent xmlns:mc="http://schemas.openxmlformats.org/markup-compatibility/2006">
              <mc:Choice xmlns:v="urn:schemas-microsoft-com:vml" Requires="v">
                <p:oleObj spid="_x0000_s187481" name="公式" r:id="rId5" imgW="635000" imgH="431800" progId="Equation.3">
                  <p:embed/>
                </p:oleObj>
              </mc:Choice>
              <mc:Fallback>
                <p:oleObj name="公式" r:id="rId5" imgW="635000" imgH="431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3716338"/>
                        <a:ext cx="1905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7" name="Rectangle 11"/>
          <p:cNvSpPr>
            <a:spLocks noChangeArrowheads="1"/>
          </p:cNvSpPr>
          <p:nvPr/>
        </p:nvSpPr>
        <p:spPr bwMode="auto">
          <a:xfrm>
            <a:off x="684213" y="386080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00FF"/>
                </a:solidFill>
                <a:latin typeface="楷体_GB2312" pitchFamily="49" charset="-122"/>
                <a:ea typeface="楷体_GB2312" pitchFamily="49" charset="-122"/>
              </a:rPr>
              <a:t>2</a:t>
            </a:r>
            <a:r>
              <a:rPr lang="zh-CN" altLang="en-US" b="1">
                <a:solidFill>
                  <a:srgbClr val="0000FF"/>
                </a:solidFill>
                <a:latin typeface="楷体_GB2312" pitchFamily="49" charset="-122"/>
                <a:ea typeface="楷体_GB2312" pitchFamily="49" charset="-122"/>
              </a:rPr>
              <a:t>）</a:t>
            </a:r>
            <a:r>
              <a:rPr lang="zh-CN" altLang="en-US" b="1">
                <a:solidFill>
                  <a:srgbClr val="800000"/>
                </a:solidFill>
                <a:latin typeface="楷体_GB2312" pitchFamily="49" charset="-122"/>
                <a:ea typeface="楷体_GB2312" pitchFamily="49" charset="-122"/>
              </a:rPr>
              <a:t>等效电阻</a:t>
            </a:r>
            <a:r>
              <a:rPr lang="en-US" altLang="zh-CN" b="1">
                <a:solidFill>
                  <a:srgbClr val="800000"/>
                </a:solidFill>
                <a:latin typeface="楷体_GB2312" pitchFamily="49" charset="-122"/>
                <a:ea typeface="楷体_GB2312" pitchFamily="49" charset="-122"/>
              </a:rPr>
              <a:t>:</a:t>
            </a:r>
            <a:endParaRPr lang="en-US" altLang="zh-CN" b="1">
              <a:solidFill>
                <a:srgbClr val="800000"/>
              </a:solidFill>
              <a:latin typeface="楷体_GB2312" pitchFamily="49" charset="-122"/>
              <a:ea typeface="楷体_GB2312" pitchFamily="49" charset="-122"/>
            </a:endParaRPr>
          </a:p>
        </p:txBody>
      </p:sp>
      <p:sp>
        <p:nvSpPr>
          <p:cNvPr id="14348" name="Text Box 12"/>
          <p:cNvSpPr txBox="1">
            <a:spLocks noChangeArrowheads="1"/>
          </p:cNvSpPr>
          <p:nvPr/>
        </p:nvSpPr>
        <p:spPr bwMode="auto">
          <a:xfrm>
            <a:off x="684213" y="45085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latin typeface="楷体_GB2312" pitchFamily="49" charset="-122"/>
                <a:ea typeface="楷体_GB2312" pitchFamily="49" charset="-122"/>
              </a:rPr>
              <a:t>3</a:t>
            </a:r>
            <a:r>
              <a:rPr lang="zh-CN" altLang="en-US" b="1">
                <a:solidFill>
                  <a:srgbClr val="0000FF"/>
                </a:solidFill>
                <a:latin typeface="楷体_GB2312" pitchFamily="49" charset="-122"/>
                <a:ea typeface="楷体_GB2312" pitchFamily="49" charset="-122"/>
              </a:rPr>
              <a:t>）</a:t>
            </a:r>
            <a:r>
              <a:rPr lang="zh-CN" altLang="en-US" b="1">
                <a:solidFill>
                  <a:srgbClr val="800000"/>
                </a:solidFill>
                <a:latin typeface="楷体_GB2312" pitchFamily="49" charset="-122"/>
                <a:ea typeface="楷体_GB2312" pitchFamily="49" charset="-122"/>
              </a:rPr>
              <a:t>所有电阻消耗的总功率</a:t>
            </a:r>
            <a:r>
              <a:rPr lang="en-US" altLang="zh-CN" b="1">
                <a:solidFill>
                  <a:srgbClr val="800000"/>
                </a:solidFill>
                <a:latin typeface="楷体_GB2312" pitchFamily="49" charset="-122"/>
                <a:ea typeface="楷体_GB2312" pitchFamily="49" charset="-122"/>
              </a:rPr>
              <a:t>:</a:t>
            </a:r>
            <a:endParaRPr lang="en-US" altLang="zh-CN" b="1">
              <a:solidFill>
                <a:srgbClr val="800000"/>
              </a:solidFill>
              <a:latin typeface="楷体_GB2312" pitchFamily="49" charset="-122"/>
              <a:ea typeface="楷体_GB2312" pitchFamily="49" charset="-122"/>
            </a:endParaRPr>
          </a:p>
        </p:txBody>
      </p:sp>
      <p:sp>
        <p:nvSpPr>
          <p:cNvPr id="14349" name="Text Box 13"/>
          <p:cNvSpPr txBox="1">
            <a:spLocks noChangeArrowheads="1"/>
          </p:cNvSpPr>
          <p:nvPr/>
        </p:nvSpPr>
        <p:spPr bwMode="auto">
          <a:xfrm>
            <a:off x="744538" y="5589588"/>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latin typeface="楷体_GB2312" pitchFamily="49" charset="-122"/>
                <a:ea typeface="楷体_GB2312" pitchFamily="49" charset="-122"/>
              </a:rPr>
              <a:t>4</a:t>
            </a:r>
            <a:r>
              <a:rPr lang="zh-CN" altLang="en-US" b="1">
                <a:solidFill>
                  <a:srgbClr val="0000FF"/>
                </a:solidFill>
                <a:latin typeface="楷体_GB2312" pitchFamily="49" charset="-122"/>
                <a:ea typeface="楷体_GB2312" pitchFamily="49" charset="-122"/>
              </a:rPr>
              <a:t>）</a:t>
            </a:r>
            <a:r>
              <a:rPr lang="zh-CN" altLang="en-US" b="1">
                <a:solidFill>
                  <a:srgbClr val="800000"/>
                </a:solidFill>
                <a:latin typeface="楷体_GB2312" pitchFamily="49" charset="-122"/>
                <a:ea typeface="楷体_GB2312" pitchFamily="49" charset="-122"/>
              </a:rPr>
              <a:t>电阻分压公式：</a:t>
            </a:r>
            <a:endParaRPr lang="zh-CN" altLang="en-US" b="1">
              <a:solidFill>
                <a:srgbClr val="800000"/>
              </a:solidFill>
              <a:latin typeface="楷体_GB2312" pitchFamily="49" charset="-122"/>
              <a:ea typeface="楷体_GB2312" pitchFamily="49" charset="-122"/>
            </a:endParaRPr>
          </a:p>
        </p:txBody>
      </p:sp>
      <p:graphicFrame>
        <p:nvGraphicFramePr>
          <p:cNvPr id="14350" name="Object 14"/>
          <p:cNvGraphicFramePr>
            <a:graphicFrameLocks noChangeAspect="1"/>
          </p:cNvGraphicFramePr>
          <p:nvPr/>
        </p:nvGraphicFramePr>
        <p:xfrm>
          <a:off x="1082675" y="4857750"/>
          <a:ext cx="2876550" cy="835025"/>
        </p:xfrm>
        <a:graphic>
          <a:graphicData uri="http://schemas.openxmlformats.org/presentationml/2006/ole">
            <mc:AlternateContent xmlns:mc="http://schemas.openxmlformats.org/markup-compatibility/2006">
              <mc:Choice xmlns:v="urn:schemas-microsoft-com:vml" Requires="v">
                <p:oleObj spid="_x0000_s187482" name="公式" r:id="rId7" imgW="1307465" imgH="444500" progId="Equation.3">
                  <p:embed/>
                </p:oleObj>
              </mc:Choice>
              <mc:Fallback>
                <p:oleObj name="公式" r:id="rId7" imgW="1307465" imgH="4445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2675" y="4857750"/>
                        <a:ext cx="28765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1" name="Object 15"/>
          <p:cNvGraphicFramePr>
            <a:graphicFrameLocks noChangeAspect="1"/>
          </p:cNvGraphicFramePr>
          <p:nvPr/>
        </p:nvGraphicFramePr>
        <p:xfrm>
          <a:off x="3309938" y="5516563"/>
          <a:ext cx="2198687" cy="971550"/>
        </p:xfrm>
        <a:graphic>
          <a:graphicData uri="http://schemas.openxmlformats.org/presentationml/2006/ole">
            <mc:AlternateContent xmlns:mc="http://schemas.openxmlformats.org/markup-compatibility/2006">
              <mc:Choice xmlns:v="urn:schemas-microsoft-com:vml" Requires="v">
                <p:oleObj spid="_x0000_s187483" name="公式" r:id="rId9" imgW="812165" imgH="622300" progId="Equation.3">
                  <p:embed/>
                </p:oleObj>
              </mc:Choice>
              <mc:Fallback>
                <p:oleObj name="公式" r:id="rId9" imgW="812165" imgH="6223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9938" y="5516563"/>
                        <a:ext cx="219868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41">
                                            <p:txEl>
                                              <p:pRg st="0" end="0"/>
                                            </p:txEl>
                                          </p:spTgt>
                                        </p:tgtEl>
                                        <p:attrNameLst>
                                          <p:attrName>style.visibility</p:attrName>
                                        </p:attrNameLst>
                                      </p:cBhvr>
                                      <p:to>
                                        <p:strVal val="visible"/>
                                      </p:to>
                                    </p:set>
                                    <p:anim calcmode="lin" valueType="num">
                                      <p:cBhvr additive="base">
                                        <p:cTn id="13" dur="500" fill="hold"/>
                                        <p:tgtEl>
                                          <p:spTgt spid="1434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4344"/>
                                        </p:tgtEl>
                                        <p:attrNameLst>
                                          <p:attrName>style.visibility</p:attrName>
                                        </p:attrNameLst>
                                      </p:cBhvr>
                                      <p:to>
                                        <p:strVal val="visible"/>
                                      </p:to>
                                    </p:set>
                                    <p:animEffect transition="in" filter="dissolve">
                                      <p:cBhvr>
                                        <p:cTn id="19" dur="500"/>
                                        <p:tgtEl>
                                          <p:spTgt spid="1434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342">
                                            <p:txEl>
                                              <p:pRg st="0" end="0"/>
                                            </p:txEl>
                                          </p:spTgt>
                                        </p:tgtEl>
                                        <p:attrNameLst>
                                          <p:attrName>style.visibility</p:attrName>
                                        </p:attrNameLst>
                                      </p:cBhvr>
                                      <p:to>
                                        <p:strVal val="visible"/>
                                      </p:to>
                                    </p:set>
                                    <p:animEffect transition="in" filter="dissolve">
                                      <p:cBhvr>
                                        <p:cTn id="22" dur="500"/>
                                        <p:tgtEl>
                                          <p:spTgt spid="1434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340">
                                            <p:txEl>
                                              <p:pRg st="0" end="0"/>
                                            </p:txEl>
                                          </p:spTgt>
                                        </p:tgtEl>
                                        <p:attrNameLst>
                                          <p:attrName>style.visibility</p:attrName>
                                        </p:attrNameLst>
                                      </p:cBhvr>
                                      <p:to>
                                        <p:strVal val="visible"/>
                                      </p:to>
                                    </p:set>
                                    <p:anim calcmode="lin" valueType="num">
                                      <p:cBhvr additive="base">
                                        <p:cTn id="27" dur="500" fill="hold"/>
                                        <p:tgtEl>
                                          <p:spTgt spid="1434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3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4340">
                                            <p:txEl>
                                              <p:pRg st="1" end="1"/>
                                            </p:txEl>
                                          </p:spTgt>
                                        </p:tgtEl>
                                        <p:attrNameLst>
                                          <p:attrName>style.visibility</p:attrName>
                                        </p:attrNameLst>
                                      </p:cBhvr>
                                      <p:to>
                                        <p:strVal val="visible"/>
                                      </p:to>
                                    </p:set>
                                    <p:animEffect transition="in" filter="slide(fromBottom)">
                                      <p:cBhvr>
                                        <p:cTn id="33" dur="500"/>
                                        <p:tgtEl>
                                          <p:spTgt spid="1434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4347">
                                            <p:txEl>
                                              <p:pRg st="0" end="0"/>
                                            </p:txEl>
                                          </p:spTgt>
                                        </p:tgtEl>
                                        <p:attrNameLst>
                                          <p:attrName>style.visibility</p:attrName>
                                        </p:attrNameLst>
                                      </p:cBhvr>
                                      <p:to>
                                        <p:strVal val="visible"/>
                                      </p:to>
                                    </p:set>
                                    <p:anim calcmode="lin" valueType="num">
                                      <p:cBhvr additive="base">
                                        <p:cTn id="38" dur="500" fill="hold"/>
                                        <p:tgtEl>
                                          <p:spTgt spid="1434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4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4345"/>
                                        </p:tgtEl>
                                        <p:attrNameLst>
                                          <p:attrName>style.visibility</p:attrName>
                                        </p:attrNameLst>
                                      </p:cBhvr>
                                      <p:to>
                                        <p:strVal val="visible"/>
                                      </p:to>
                                    </p:set>
                                    <p:animEffect transition="in" filter="wipe(left)">
                                      <p:cBhvr>
                                        <p:cTn id="44" dur="500"/>
                                        <p:tgtEl>
                                          <p:spTgt spid="1434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343">
                                            <p:txEl>
                                              <p:pRg st="0" end="0"/>
                                            </p:txEl>
                                          </p:spTgt>
                                        </p:tgtEl>
                                        <p:attrNameLst>
                                          <p:attrName>style.visibility</p:attrName>
                                        </p:attrNameLst>
                                      </p:cBhvr>
                                      <p:to>
                                        <p:strVal val="visible"/>
                                      </p:to>
                                    </p:set>
                                    <p:animEffect transition="in" filter="dissolve">
                                      <p:cBhvr>
                                        <p:cTn id="47" dur="500"/>
                                        <p:tgtEl>
                                          <p:spTgt spid="1434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4346"/>
                                        </p:tgtEl>
                                        <p:attrNameLst>
                                          <p:attrName>style.visibility</p:attrName>
                                        </p:attrNameLst>
                                      </p:cBhvr>
                                      <p:to>
                                        <p:strVal val="visible"/>
                                      </p:to>
                                    </p:set>
                                    <p:animEffect transition="in" filter="dissolve">
                                      <p:cBhvr>
                                        <p:cTn id="52" dur="500"/>
                                        <p:tgtEl>
                                          <p:spTgt spid="1434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4348">
                                            <p:txEl>
                                              <p:pRg st="0" end="0"/>
                                            </p:txEl>
                                          </p:spTgt>
                                        </p:tgtEl>
                                        <p:attrNameLst>
                                          <p:attrName>style.visibility</p:attrName>
                                        </p:attrNameLst>
                                      </p:cBhvr>
                                      <p:to>
                                        <p:strVal val="visible"/>
                                      </p:to>
                                    </p:set>
                                    <p:anim calcmode="lin" valueType="num">
                                      <p:cBhvr additive="base">
                                        <p:cTn id="57" dur="500" fill="hold"/>
                                        <p:tgtEl>
                                          <p:spTgt spid="14348">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43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4350"/>
                                        </p:tgtEl>
                                        <p:attrNameLst>
                                          <p:attrName>style.visibility</p:attrName>
                                        </p:attrNameLst>
                                      </p:cBhvr>
                                      <p:to>
                                        <p:strVal val="visible"/>
                                      </p:to>
                                    </p:set>
                                    <p:animEffect transition="in" filter="wipe(left)">
                                      <p:cBhvr>
                                        <p:cTn id="63" dur="500"/>
                                        <p:tgtEl>
                                          <p:spTgt spid="14350"/>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14349">
                                            <p:txEl>
                                              <p:pRg st="0" end="0"/>
                                            </p:txEl>
                                          </p:spTgt>
                                        </p:tgtEl>
                                        <p:attrNameLst>
                                          <p:attrName>style.visibility</p:attrName>
                                        </p:attrNameLst>
                                      </p:cBhvr>
                                      <p:to>
                                        <p:strVal val="visible"/>
                                      </p:to>
                                    </p:set>
                                    <p:anim calcmode="lin" valueType="num">
                                      <p:cBhvr additive="base">
                                        <p:cTn id="68" dur="500" fill="hold"/>
                                        <p:tgtEl>
                                          <p:spTgt spid="14349">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43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nodeType="clickEffect">
                                  <p:stCondLst>
                                    <p:cond delay="0"/>
                                  </p:stCondLst>
                                  <p:childTnLst>
                                    <p:set>
                                      <p:cBhvr>
                                        <p:cTn id="73" dur="1" fill="hold">
                                          <p:stCondLst>
                                            <p:cond delay="0"/>
                                          </p:stCondLst>
                                        </p:cTn>
                                        <p:tgtEl>
                                          <p:spTgt spid="14351"/>
                                        </p:tgtEl>
                                        <p:attrNameLst>
                                          <p:attrName>style.visibility</p:attrName>
                                        </p:attrNameLst>
                                      </p:cBhvr>
                                      <p:to>
                                        <p:strVal val="visible"/>
                                      </p:to>
                                    </p:set>
                                    <p:animEffect transition="in" filter="slide(fromBottom)">
                                      <p:cBhvr>
                                        <p:cTn id="74" dur="500"/>
                                        <p:tgtEl>
                                          <p:spTgt spid="14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build="p"/>
      <p:bldP spid="14340" grpId="0" autoUpdateAnimBg="0" build="p"/>
      <p:bldP spid="14341" grpId="0" autoUpdateAnimBg="0" build="p"/>
      <p:bldP spid="14342" grpId="0" autoUpdateAnimBg="0" build="p"/>
      <p:bldP spid="14343" grpId="0" autoUpdateAnimBg="0" build="p"/>
      <p:bldP spid="14347" grpId="0" autoUpdateAnimBg="0" build="p"/>
      <p:bldP spid="14348" grpId="0" autoUpdateAnimBg="0" build="p"/>
      <p:bldP spid="14349" grpId="0"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9" name="灯片编号占位符 5"/>
          <p:cNvSpPr txBox="1">
            <a:spLocks noGrp="1"/>
          </p:cNvSpPr>
          <p:nvPr/>
        </p:nvSpPr>
        <p:spPr bwMode="auto">
          <a:xfrm>
            <a:off x="6589713" y="6376988"/>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6CBCB1A8-506A-4B2E-ADB2-A17FAEA43EEB}" type="slidenum">
              <a:rPr kumimoji="0" lang="en-US" altLang="zh-CN" sz="1400">
                <a:solidFill>
                  <a:schemeClr val="folHlink"/>
                </a:solidFill>
              </a:rPr>
            </a:fld>
            <a:endParaRPr kumimoji="0" lang="en-US" altLang="zh-CN" sz="1400">
              <a:solidFill>
                <a:schemeClr val="folHlink"/>
              </a:solidFill>
            </a:endParaRPr>
          </a:p>
        </p:txBody>
      </p:sp>
      <p:sp>
        <p:nvSpPr>
          <p:cNvPr id="13320" name="Rectangle 2"/>
          <p:cNvSpPr>
            <a:spLocks noGrp="1" noChangeArrowheads="1"/>
          </p:cNvSpPr>
          <p:nvPr>
            <p:ph type="title" idx="4294967295"/>
          </p:nvPr>
        </p:nvSpPr>
        <p:spPr>
          <a:xfrm>
            <a:off x="468313" y="476250"/>
            <a:ext cx="4340225" cy="685800"/>
          </a:xfrm>
        </p:spPr>
        <p:txBody>
          <a:bodyPr/>
          <a:lstStyle/>
          <a:p>
            <a:pPr eaLnBrk="1" hangingPunct="1"/>
            <a:r>
              <a:rPr lang="zh-CN" altLang="en-US" sz="2400" b="1" dirty="0" smtClean="0">
                <a:solidFill>
                  <a:srgbClr val="FF0000"/>
                </a:solidFill>
              </a:rPr>
              <a:t>二、</a:t>
            </a:r>
            <a:r>
              <a:rPr lang="zh-CN" altLang="en-US" sz="2400" b="1" dirty="0" smtClean="0">
                <a:solidFill>
                  <a:srgbClr val="060300"/>
                </a:solidFill>
              </a:rPr>
              <a:t>电阻并联连接及等效变换</a:t>
            </a:r>
            <a:endParaRPr lang="zh-CN" altLang="en-US" sz="3600" b="1" dirty="0" smtClean="0">
              <a:solidFill>
                <a:srgbClr val="060300"/>
              </a:solidFill>
            </a:endParaRPr>
          </a:p>
        </p:txBody>
      </p:sp>
      <p:sp>
        <p:nvSpPr>
          <p:cNvPr id="15364" name="Text Box 4"/>
          <p:cNvSpPr txBox="1">
            <a:spLocks noChangeArrowheads="1"/>
          </p:cNvSpPr>
          <p:nvPr/>
        </p:nvSpPr>
        <p:spPr bwMode="auto">
          <a:xfrm>
            <a:off x="611188" y="2351088"/>
            <a:ext cx="45370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30000"/>
              </a:lnSpc>
            </a:pPr>
            <a:r>
              <a:rPr lang="en-US" altLang="zh-CN" b="1">
                <a:solidFill>
                  <a:srgbClr val="0000FF"/>
                </a:solidFill>
              </a:rPr>
              <a:t>  </a:t>
            </a:r>
            <a:r>
              <a:rPr lang="zh-CN" altLang="en-US" b="1">
                <a:solidFill>
                  <a:srgbClr val="0000FF"/>
                </a:solidFill>
              </a:rPr>
              <a:t>特点：</a:t>
            </a:r>
            <a:endParaRPr lang="zh-CN" altLang="en-US" b="1">
              <a:solidFill>
                <a:srgbClr val="0000FF"/>
              </a:solidFill>
            </a:endParaRPr>
          </a:p>
          <a:p>
            <a:pPr algn="l">
              <a:lnSpc>
                <a:spcPct val="130000"/>
              </a:lnSpc>
            </a:pPr>
            <a:r>
              <a:rPr lang="zh-CN" altLang="en-US" b="1">
                <a:solidFill>
                  <a:srgbClr val="0000FF"/>
                </a:solidFill>
              </a:rPr>
              <a:t>  </a:t>
            </a:r>
            <a:r>
              <a:rPr lang="en-US" altLang="zh-CN" b="1">
                <a:solidFill>
                  <a:srgbClr val="0000FF"/>
                </a:solidFill>
                <a:latin typeface="楷体_GB2312" pitchFamily="49" charset="-122"/>
                <a:ea typeface="楷体_GB2312" pitchFamily="49" charset="-122"/>
              </a:rPr>
              <a:t>1</a:t>
            </a:r>
            <a:r>
              <a:rPr lang="zh-CN" altLang="en-US" b="1">
                <a:solidFill>
                  <a:srgbClr val="0000FF"/>
                </a:solidFill>
                <a:latin typeface="楷体_GB2312" pitchFamily="49" charset="-122"/>
                <a:ea typeface="楷体_GB2312" pitchFamily="49" charset="-122"/>
              </a:rPr>
              <a:t>）</a:t>
            </a:r>
            <a:r>
              <a:rPr lang="zh-CN" altLang="en-US" b="1">
                <a:solidFill>
                  <a:srgbClr val="800000"/>
                </a:solidFill>
                <a:latin typeface="楷体_GB2312" pitchFamily="49" charset="-122"/>
                <a:ea typeface="楷体_GB2312" pitchFamily="49" charset="-122"/>
              </a:rPr>
              <a:t>所有电阻施加同一电压；</a:t>
            </a:r>
            <a:endParaRPr lang="zh-CN" altLang="en-US" b="1">
              <a:solidFill>
                <a:srgbClr val="003300"/>
              </a:solidFill>
              <a:ea typeface="楷体_GB2312" pitchFamily="49" charset="-122"/>
            </a:endParaRPr>
          </a:p>
        </p:txBody>
      </p:sp>
      <p:sp>
        <p:nvSpPr>
          <p:cNvPr id="15366" name="Text Box 6"/>
          <p:cNvSpPr txBox="1">
            <a:spLocks noChangeArrowheads="1"/>
          </p:cNvSpPr>
          <p:nvPr/>
        </p:nvSpPr>
        <p:spPr bwMode="auto">
          <a:xfrm>
            <a:off x="6324600" y="4953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(a)</a:t>
            </a:r>
            <a:endParaRPr lang="en-US" altLang="zh-CN"/>
          </a:p>
        </p:txBody>
      </p:sp>
      <p:sp>
        <p:nvSpPr>
          <p:cNvPr id="15367" name="Text Box 7"/>
          <p:cNvSpPr txBox="1">
            <a:spLocks noChangeArrowheads="1"/>
          </p:cNvSpPr>
          <p:nvPr/>
        </p:nvSpPr>
        <p:spPr bwMode="auto">
          <a:xfrm>
            <a:off x="8001000" y="4953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(b)</a:t>
            </a:r>
            <a:endParaRPr lang="en-US" altLang="zh-CN"/>
          </a:p>
        </p:txBody>
      </p:sp>
      <p:graphicFrame>
        <p:nvGraphicFramePr>
          <p:cNvPr id="15368" name="Object 8"/>
          <p:cNvGraphicFramePr>
            <a:graphicFrameLocks noChangeAspect="1"/>
          </p:cNvGraphicFramePr>
          <p:nvPr/>
        </p:nvGraphicFramePr>
        <p:xfrm>
          <a:off x="7740650" y="2133600"/>
          <a:ext cx="1020763" cy="2797175"/>
        </p:xfrm>
        <a:graphic>
          <a:graphicData uri="http://schemas.openxmlformats.org/presentationml/2006/ole">
            <mc:AlternateContent xmlns:mc="http://schemas.openxmlformats.org/markup-compatibility/2006">
              <mc:Choice xmlns:v="urn:schemas-microsoft-com:vml" Requires="v">
                <p:oleObj spid="_x0000_s188503" name="位图图像" r:id="rId1" imgW="1276350" imgH="3495675" progId="Paint.Picture">
                  <p:embed/>
                </p:oleObj>
              </mc:Choice>
              <mc:Fallback>
                <p:oleObj name="位图图像" r:id="rId1" imgW="1276350" imgH="3495675" progId="Paint.Picture">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2133600"/>
                        <a:ext cx="1020763"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9" name="Object 9"/>
          <p:cNvGraphicFramePr>
            <a:graphicFrameLocks noChangeAspect="1"/>
          </p:cNvGraphicFramePr>
          <p:nvPr/>
        </p:nvGraphicFramePr>
        <p:xfrm>
          <a:off x="2844800" y="3376613"/>
          <a:ext cx="1985963" cy="857250"/>
        </p:xfrm>
        <a:graphic>
          <a:graphicData uri="http://schemas.openxmlformats.org/presentationml/2006/ole">
            <mc:AlternateContent xmlns:mc="http://schemas.openxmlformats.org/markup-compatibility/2006">
              <mc:Choice xmlns:v="urn:schemas-microsoft-com:vml" Requires="v">
                <p:oleObj spid="_x0000_s188504" name="公式" r:id="rId3" imgW="660400" imgH="431800" progId="Equation.3">
                  <p:embed/>
                </p:oleObj>
              </mc:Choice>
              <mc:Fallback>
                <p:oleObj name="公式" r:id="rId3" imgW="6604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800" y="3376613"/>
                        <a:ext cx="19859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Rectangle 10"/>
          <p:cNvSpPr>
            <a:spLocks noChangeArrowheads="1"/>
          </p:cNvSpPr>
          <p:nvPr/>
        </p:nvSpPr>
        <p:spPr bwMode="auto">
          <a:xfrm>
            <a:off x="787400" y="352901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00FF"/>
                </a:solidFill>
                <a:latin typeface="楷体_GB2312" pitchFamily="49" charset="-122"/>
                <a:ea typeface="楷体_GB2312" pitchFamily="49" charset="-122"/>
              </a:rPr>
              <a:t>2</a:t>
            </a:r>
            <a:r>
              <a:rPr lang="zh-CN" altLang="en-US" b="1">
                <a:solidFill>
                  <a:srgbClr val="0000FF"/>
                </a:solidFill>
                <a:latin typeface="楷体_GB2312" pitchFamily="49" charset="-122"/>
                <a:ea typeface="楷体_GB2312" pitchFamily="49" charset="-122"/>
              </a:rPr>
              <a:t>）</a:t>
            </a:r>
            <a:r>
              <a:rPr lang="zh-CN" altLang="en-US" b="1">
                <a:solidFill>
                  <a:srgbClr val="800000"/>
                </a:solidFill>
                <a:latin typeface="楷体_GB2312" pitchFamily="49" charset="-122"/>
                <a:ea typeface="楷体_GB2312" pitchFamily="49" charset="-122"/>
              </a:rPr>
              <a:t>等效电导</a:t>
            </a:r>
            <a:r>
              <a:rPr lang="en-US" altLang="zh-CN" b="1">
                <a:solidFill>
                  <a:srgbClr val="800000"/>
                </a:solidFill>
                <a:latin typeface="楷体_GB2312" pitchFamily="49" charset="-122"/>
                <a:ea typeface="楷体_GB2312" pitchFamily="49" charset="-122"/>
              </a:rPr>
              <a:t>:</a:t>
            </a:r>
            <a:endParaRPr lang="en-US" altLang="zh-CN" b="1">
              <a:solidFill>
                <a:srgbClr val="800000"/>
              </a:solidFill>
              <a:latin typeface="楷体_GB2312" pitchFamily="49" charset="-122"/>
              <a:ea typeface="楷体_GB2312" pitchFamily="49" charset="-122"/>
            </a:endParaRPr>
          </a:p>
        </p:txBody>
      </p:sp>
      <p:sp>
        <p:nvSpPr>
          <p:cNvPr id="15371" name="Text Box 11"/>
          <p:cNvSpPr txBox="1">
            <a:spLocks noChangeArrowheads="1"/>
          </p:cNvSpPr>
          <p:nvPr/>
        </p:nvSpPr>
        <p:spPr bwMode="auto">
          <a:xfrm>
            <a:off x="787400" y="4138613"/>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latin typeface="楷体_GB2312" pitchFamily="49" charset="-122"/>
                <a:ea typeface="楷体_GB2312" pitchFamily="49" charset="-122"/>
              </a:rPr>
              <a:t>3</a:t>
            </a:r>
            <a:r>
              <a:rPr lang="zh-CN" altLang="en-US" b="1">
                <a:solidFill>
                  <a:srgbClr val="0000FF"/>
                </a:solidFill>
                <a:latin typeface="楷体_GB2312" pitchFamily="49" charset="-122"/>
                <a:ea typeface="楷体_GB2312" pitchFamily="49" charset="-122"/>
              </a:rPr>
              <a:t>）</a:t>
            </a:r>
            <a:r>
              <a:rPr lang="zh-CN" altLang="en-US" b="1">
                <a:solidFill>
                  <a:srgbClr val="800000"/>
                </a:solidFill>
                <a:latin typeface="楷体_GB2312" pitchFamily="49" charset="-122"/>
                <a:ea typeface="楷体_GB2312" pitchFamily="49" charset="-122"/>
              </a:rPr>
              <a:t>所有电阻消耗的总功率</a:t>
            </a:r>
            <a:r>
              <a:rPr lang="en-US" altLang="zh-CN" b="1">
                <a:solidFill>
                  <a:srgbClr val="800000"/>
                </a:solidFill>
                <a:latin typeface="楷体_GB2312" pitchFamily="49" charset="-122"/>
                <a:ea typeface="楷体_GB2312" pitchFamily="49" charset="-122"/>
              </a:rPr>
              <a:t>:</a:t>
            </a:r>
            <a:endParaRPr lang="en-US" altLang="zh-CN" b="1">
              <a:solidFill>
                <a:srgbClr val="800000"/>
              </a:solidFill>
              <a:latin typeface="楷体_GB2312" pitchFamily="49" charset="-122"/>
              <a:ea typeface="楷体_GB2312" pitchFamily="49" charset="-122"/>
            </a:endParaRPr>
          </a:p>
        </p:txBody>
      </p:sp>
      <p:sp>
        <p:nvSpPr>
          <p:cNvPr id="15372" name="Text Box 12"/>
          <p:cNvSpPr txBox="1">
            <a:spLocks noChangeArrowheads="1"/>
          </p:cNvSpPr>
          <p:nvPr/>
        </p:nvSpPr>
        <p:spPr bwMode="auto">
          <a:xfrm>
            <a:off x="842963" y="52324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latin typeface="楷体_GB2312" pitchFamily="49" charset="-122"/>
                <a:ea typeface="楷体_GB2312" pitchFamily="49" charset="-122"/>
              </a:rPr>
              <a:t>4</a:t>
            </a:r>
            <a:r>
              <a:rPr lang="zh-CN" altLang="en-US" b="1">
                <a:solidFill>
                  <a:srgbClr val="0000FF"/>
                </a:solidFill>
                <a:latin typeface="楷体_GB2312" pitchFamily="49" charset="-122"/>
                <a:ea typeface="楷体_GB2312" pitchFamily="49" charset="-122"/>
              </a:rPr>
              <a:t>）</a:t>
            </a:r>
            <a:r>
              <a:rPr lang="zh-CN" altLang="en-US" b="1">
                <a:solidFill>
                  <a:srgbClr val="800000"/>
                </a:solidFill>
                <a:latin typeface="楷体_GB2312" pitchFamily="49" charset="-122"/>
                <a:ea typeface="楷体_GB2312" pitchFamily="49" charset="-122"/>
              </a:rPr>
              <a:t>电阻分流公式：</a:t>
            </a:r>
            <a:endParaRPr lang="zh-CN" altLang="en-US" b="1">
              <a:solidFill>
                <a:srgbClr val="800000"/>
              </a:solidFill>
              <a:latin typeface="楷体_GB2312" pitchFamily="49" charset="-122"/>
              <a:ea typeface="楷体_GB2312" pitchFamily="49" charset="-122"/>
            </a:endParaRPr>
          </a:p>
        </p:txBody>
      </p:sp>
      <p:graphicFrame>
        <p:nvGraphicFramePr>
          <p:cNvPr id="15374" name="Object 14"/>
          <p:cNvGraphicFramePr>
            <a:graphicFrameLocks noChangeAspect="1"/>
          </p:cNvGraphicFramePr>
          <p:nvPr/>
        </p:nvGraphicFramePr>
        <p:xfrm>
          <a:off x="3708400" y="5275263"/>
          <a:ext cx="1871663" cy="939800"/>
        </p:xfrm>
        <a:graphic>
          <a:graphicData uri="http://schemas.openxmlformats.org/presentationml/2006/ole">
            <mc:AlternateContent xmlns:mc="http://schemas.openxmlformats.org/markup-compatibility/2006">
              <mc:Choice xmlns:v="urn:schemas-microsoft-com:vml" Requires="v">
                <p:oleObj spid="_x0000_s188505" name="公式" r:id="rId5" imgW="748665" imgH="622300" progId="Equation.3">
                  <p:embed/>
                </p:oleObj>
              </mc:Choice>
              <mc:Fallback>
                <p:oleObj name="公式" r:id="rId5" imgW="748665" imgH="6223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5275263"/>
                        <a:ext cx="187166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a14:hiddenLine>
                        </a:ext>
                      </a:extLst>
                    </p:spPr>
                  </p:pic>
                </p:oleObj>
              </mc:Fallback>
            </mc:AlternateContent>
          </a:graphicData>
        </a:graphic>
      </p:graphicFrame>
      <p:graphicFrame>
        <p:nvGraphicFramePr>
          <p:cNvPr id="15375" name="Object 15"/>
          <p:cNvGraphicFramePr>
            <a:graphicFrameLocks noChangeAspect="1"/>
          </p:cNvGraphicFramePr>
          <p:nvPr/>
        </p:nvGraphicFramePr>
        <p:xfrm>
          <a:off x="5148263" y="2133600"/>
          <a:ext cx="2420937" cy="2895600"/>
        </p:xfrm>
        <a:graphic>
          <a:graphicData uri="http://schemas.openxmlformats.org/presentationml/2006/ole">
            <mc:AlternateContent xmlns:mc="http://schemas.openxmlformats.org/markup-compatibility/2006">
              <mc:Choice xmlns:v="urn:schemas-microsoft-com:vml" Requires="v">
                <p:oleObj spid="_x0000_s188506" name="位图图像" r:id="rId7" imgW="3028950" imgH="3619500" progId="Paint.Picture">
                  <p:embed/>
                </p:oleObj>
              </mc:Choice>
              <mc:Fallback>
                <p:oleObj name="位图图像" r:id="rId7" imgW="3028950" imgH="3619500" progId="Paint.Picture">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2133600"/>
                        <a:ext cx="242093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3" name="Rectangle 3"/>
          <p:cNvSpPr>
            <a:spLocks noGrp="1" noChangeArrowheads="1"/>
          </p:cNvSpPr>
          <p:nvPr>
            <p:ph type="body" idx="4294967295"/>
          </p:nvPr>
        </p:nvSpPr>
        <p:spPr>
          <a:xfrm>
            <a:off x="179388" y="1357313"/>
            <a:ext cx="8208962" cy="1000125"/>
          </a:xfrm>
        </p:spPr>
        <p:txBody>
          <a:bodyPr/>
          <a:lstStyle/>
          <a:p>
            <a:pPr eaLnBrk="1" hangingPunct="1">
              <a:lnSpc>
                <a:spcPct val="110000"/>
              </a:lnSpc>
              <a:buFont typeface="Monotype Sorts" pitchFamily="2" charset="2"/>
              <a:buChar char=" "/>
            </a:pPr>
            <a:r>
              <a:rPr lang="zh-CN" altLang="en-US" sz="2400" b="1" smtClean="0">
                <a:solidFill>
                  <a:srgbClr val="0000FF"/>
                </a:solidFill>
              </a:rPr>
              <a:t>    定义：</a:t>
            </a:r>
            <a:r>
              <a:rPr lang="zh-CN" altLang="en-US" sz="2400" b="1" smtClean="0">
                <a:solidFill>
                  <a:srgbClr val="003300"/>
                </a:solidFill>
                <a:ea typeface="楷体_GB2312" pitchFamily="49" charset="-122"/>
              </a:rPr>
              <a:t>多个电阻首端相连、末端相连，施加同一电压的连接方式</a:t>
            </a:r>
            <a:r>
              <a:rPr lang="zh-CN" altLang="en-US" sz="2400" b="1" smtClean="0">
                <a:solidFill>
                  <a:srgbClr val="660033"/>
                </a:solidFill>
                <a:ea typeface="楷体_GB2312" pitchFamily="49" charset="-122"/>
              </a:rPr>
              <a:t>。</a:t>
            </a:r>
            <a:endParaRPr lang="zh-CN" altLang="en-US" sz="2800" b="1" smtClean="0">
              <a:solidFill>
                <a:srgbClr val="660033"/>
              </a:solidFill>
            </a:endParaRPr>
          </a:p>
        </p:txBody>
      </p:sp>
      <p:graphicFrame>
        <p:nvGraphicFramePr>
          <p:cNvPr id="14350" name="Object 6"/>
          <p:cNvGraphicFramePr>
            <a:graphicFrameLocks noChangeAspect="1"/>
          </p:cNvGraphicFramePr>
          <p:nvPr/>
        </p:nvGraphicFramePr>
        <p:xfrm>
          <a:off x="1620838" y="4500563"/>
          <a:ext cx="2876550" cy="835025"/>
        </p:xfrm>
        <a:graphic>
          <a:graphicData uri="http://schemas.openxmlformats.org/presentationml/2006/ole">
            <mc:AlternateContent xmlns:mc="http://schemas.openxmlformats.org/markup-compatibility/2006">
              <mc:Choice xmlns:v="urn:schemas-microsoft-com:vml" Requires="v">
                <p:oleObj spid="_x0000_s188507" name="公式" r:id="rId9" imgW="1307465" imgH="444500" progId="Equation.3">
                  <p:embed/>
                </p:oleObj>
              </mc:Choice>
              <mc:Fallback>
                <p:oleObj name="公式" r:id="rId9" imgW="1307465" imgH="4445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0838" y="4500563"/>
                        <a:ext cx="28765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slide(fromBottom)">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375"/>
                                        </p:tgtEl>
                                        <p:attrNameLst>
                                          <p:attrName>style.visibility</p:attrName>
                                        </p:attrNameLst>
                                      </p:cBhvr>
                                      <p:to>
                                        <p:strVal val="visible"/>
                                      </p:to>
                                    </p:set>
                                    <p:animEffect transition="in" filter="dissolve">
                                      <p:cBhvr>
                                        <p:cTn id="12" dur="500"/>
                                        <p:tgtEl>
                                          <p:spTgt spid="1537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5366">
                                            <p:txEl>
                                              <p:pRg st="0" end="0"/>
                                            </p:txEl>
                                          </p:spTgt>
                                        </p:tgtEl>
                                        <p:attrNameLst>
                                          <p:attrName>style.visibility</p:attrName>
                                        </p:attrNameLst>
                                      </p:cBhvr>
                                      <p:to>
                                        <p:strVal val="visible"/>
                                      </p:to>
                                    </p:set>
                                    <p:animEffect transition="in" filter="dissolve">
                                      <p:cBhvr>
                                        <p:cTn id="15" dur="500"/>
                                        <p:tgtEl>
                                          <p:spTgt spid="1536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5364">
                                            <p:txEl>
                                              <p:pRg st="0" end="0"/>
                                            </p:txEl>
                                          </p:spTgt>
                                        </p:tgtEl>
                                        <p:attrNameLst>
                                          <p:attrName>style.visibility</p:attrName>
                                        </p:attrNameLst>
                                      </p:cBhvr>
                                      <p:to>
                                        <p:strVal val="visible"/>
                                      </p:to>
                                    </p:set>
                                    <p:animEffect transition="in" filter="slide(fromLeft)">
                                      <p:cBhvr>
                                        <p:cTn id="20" dur="500"/>
                                        <p:tgtEl>
                                          <p:spTgt spid="1536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5364">
                                            <p:txEl>
                                              <p:pRg st="1" end="1"/>
                                            </p:txEl>
                                          </p:spTgt>
                                        </p:tgtEl>
                                        <p:attrNameLst>
                                          <p:attrName>style.visibility</p:attrName>
                                        </p:attrNameLst>
                                      </p:cBhvr>
                                      <p:to>
                                        <p:strVal val="visible"/>
                                      </p:to>
                                    </p:set>
                                    <p:animEffect transition="in" filter="wipe(up)">
                                      <p:cBhvr>
                                        <p:cTn id="25" dur="500"/>
                                        <p:tgtEl>
                                          <p:spTgt spid="1536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5370">
                                            <p:txEl>
                                              <p:pRg st="0" end="0"/>
                                            </p:txEl>
                                          </p:spTgt>
                                        </p:tgtEl>
                                        <p:attrNameLst>
                                          <p:attrName>style.visibility</p:attrName>
                                        </p:attrNameLst>
                                      </p:cBhvr>
                                      <p:to>
                                        <p:strVal val="visible"/>
                                      </p:to>
                                    </p:set>
                                    <p:animEffect transition="in" filter="wipe(up)">
                                      <p:cBhvr>
                                        <p:cTn id="30" dur="500"/>
                                        <p:tgtEl>
                                          <p:spTgt spid="1537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5368"/>
                                        </p:tgtEl>
                                        <p:attrNameLst>
                                          <p:attrName>style.visibility</p:attrName>
                                        </p:attrNameLst>
                                      </p:cBhvr>
                                      <p:to>
                                        <p:strVal val="visible"/>
                                      </p:to>
                                    </p:set>
                                    <p:animEffect transition="in" filter="wipe(left)">
                                      <p:cBhvr>
                                        <p:cTn id="35" dur="500"/>
                                        <p:tgtEl>
                                          <p:spTgt spid="15368"/>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5367">
                                            <p:txEl>
                                              <p:pRg st="0" end="0"/>
                                            </p:txEl>
                                          </p:spTgt>
                                        </p:tgtEl>
                                        <p:attrNameLst>
                                          <p:attrName>style.visibility</p:attrName>
                                        </p:attrNameLst>
                                      </p:cBhvr>
                                      <p:to>
                                        <p:strVal val="visible"/>
                                      </p:to>
                                    </p:set>
                                    <p:animEffect transition="in" filter="dissolve">
                                      <p:cBhvr>
                                        <p:cTn id="38" dur="500"/>
                                        <p:tgtEl>
                                          <p:spTgt spid="1536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5369"/>
                                        </p:tgtEl>
                                        <p:attrNameLst>
                                          <p:attrName>style.visibility</p:attrName>
                                        </p:attrNameLst>
                                      </p:cBhvr>
                                      <p:to>
                                        <p:strVal val="visible"/>
                                      </p:to>
                                    </p:set>
                                    <p:animEffect transition="in" filter="dissolve">
                                      <p:cBhvr>
                                        <p:cTn id="43" dur="500"/>
                                        <p:tgtEl>
                                          <p:spTgt spid="1536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5371">
                                            <p:txEl>
                                              <p:pRg st="0" end="0"/>
                                            </p:txEl>
                                          </p:spTgt>
                                        </p:tgtEl>
                                        <p:attrNameLst>
                                          <p:attrName>style.visibility</p:attrName>
                                        </p:attrNameLst>
                                      </p:cBhvr>
                                      <p:to>
                                        <p:strVal val="visible"/>
                                      </p:to>
                                    </p:set>
                                    <p:animEffect transition="in" filter="wipe(up)">
                                      <p:cBhvr>
                                        <p:cTn id="48" dur="500"/>
                                        <p:tgtEl>
                                          <p:spTgt spid="15371">
                                            <p:txEl>
                                              <p:pRg st="0" end="0"/>
                                            </p:txEl>
                                          </p:spTgt>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4350"/>
                                        </p:tgtEl>
                                        <p:attrNameLst>
                                          <p:attrName>style.visibility</p:attrName>
                                        </p:attrNameLst>
                                      </p:cBhvr>
                                      <p:to>
                                        <p:strVal val="visible"/>
                                      </p:to>
                                    </p:set>
                                    <p:animEffect transition="in" filter="wipe(left)">
                                      <p:cBhvr>
                                        <p:cTn id="52" dur="500"/>
                                        <p:tgtEl>
                                          <p:spTgt spid="14350"/>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15372">
                                            <p:txEl>
                                              <p:pRg st="0" end="0"/>
                                            </p:txEl>
                                          </p:spTgt>
                                        </p:tgtEl>
                                        <p:attrNameLst>
                                          <p:attrName>style.visibility</p:attrName>
                                        </p:attrNameLst>
                                      </p:cBhvr>
                                      <p:to>
                                        <p:strVal val="visible"/>
                                      </p:to>
                                    </p:set>
                                    <p:animEffect transition="in" filter="slide(fromTop)">
                                      <p:cBhvr>
                                        <p:cTn id="57" dur="500"/>
                                        <p:tgtEl>
                                          <p:spTgt spid="1537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5374"/>
                                        </p:tgtEl>
                                        <p:attrNameLst>
                                          <p:attrName>style.visibility</p:attrName>
                                        </p:attrNameLst>
                                      </p:cBhvr>
                                      <p:to>
                                        <p:strVal val="visible"/>
                                      </p:to>
                                    </p:set>
                                    <p:animEffect transition="in" filter="slide(fromBottom)">
                                      <p:cBhvr>
                                        <p:cTn id="62" dur="500"/>
                                        <p:tgtEl>
                                          <p:spTgt spid="15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build="p"/>
      <p:bldP spid="15366" grpId="0" autoUpdateAnimBg="0" build="p"/>
      <p:bldP spid="15367" grpId="0" autoUpdateAnimBg="0" build="p"/>
      <p:bldP spid="15370" grpId="0" autoUpdateAnimBg="0" build="p"/>
      <p:bldP spid="15371" grpId="0" autoUpdateAnimBg="0" build="p"/>
      <p:bldP spid="15372" grpId="0" autoUpdateAnimBg="0" build="p"/>
      <p:bldP spid="15363"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 name="Rectangle 6"/>
          <p:cNvSpPr>
            <a:spLocks noGrp="1" noChangeArrowheads="1"/>
          </p:cNvSpPr>
          <p:nvPr>
            <p:ph type="sldNum" sz="quarter" idx="12"/>
          </p:nvPr>
        </p:nvSpPr>
        <p:spPr/>
        <p:txBody>
          <a:bodyPr/>
          <a:lstStyle/>
          <a:p>
            <a:pPr>
              <a:defRPr/>
            </a:pPr>
            <a:fld id="{EF694099-1567-4230-9577-1FD852146ED8}" type="slidenum">
              <a:rPr lang="zh-CN" altLang="en-US"/>
            </a:fld>
            <a:endParaRPr lang="en-US" altLang="zh-CN"/>
          </a:p>
        </p:txBody>
      </p:sp>
      <p:sp>
        <p:nvSpPr>
          <p:cNvPr id="11267" name="Rectangle 1026"/>
          <p:cNvSpPr>
            <a:spLocks noGrp="1" noChangeArrowheads="1"/>
          </p:cNvSpPr>
          <p:nvPr>
            <p:ph type="title" idx="4294967295"/>
          </p:nvPr>
        </p:nvSpPr>
        <p:spPr>
          <a:xfrm>
            <a:off x="609600" y="228600"/>
            <a:ext cx="7772400" cy="1104900"/>
          </a:xfrm>
        </p:spPr>
        <p:txBody>
          <a:bodyPr lIns="92075" tIns="46038" rIns="92075" bIns="46038"/>
          <a:lstStyle/>
          <a:p>
            <a:pPr algn="l" eaLnBrk="1" hangingPunct="1"/>
            <a:r>
              <a:rPr lang="zh-CN" altLang="en-US" sz="3200" b="1" dirty="0" smtClean="0">
                <a:solidFill>
                  <a:srgbClr val="FF0000"/>
                </a:solidFill>
              </a:rPr>
              <a:t>二、 </a:t>
            </a:r>
            <a:r>
              <a:rPr lang="zh-CN" altLang="zh-CN" sz="3200" b="1" dirty="0" smtClean="0">
                <a:solidFill>
                  <a:srgbClr val="FF0000"/>
                </a:solidFill>
              </a:rPr>
              <a:t>基尔霍夫电流定律</a:t>
            </a:r>
            <a:br>
              <a:rPr lang="en-US" altLang="zh-CN" sz="3200" b="1" dirty="0" smtClean="0"/>
            </a:br>
            <a:r>
              <a:rPr lang="en-US" altLang="zh-CN" sz="3200" b="1" dirty="0" smtClean="0"/>
              <a:t>  </a:t>
            </a:r>
            <a:r>
              <a:rPr lang="zh-CN" altLang="en-US" sz="2800" b="1" dirty="0" smtClean="0">
                <a:solidFill>
                  <a:srgbClr val="0000FF"/>
                </a:solidFill>
              </a:rPr>
              <a:t>（</a:t>
            </a:r>
            <a:r>
              <a:rPr lang="en-US" altLang="zh-CN" sz="2800" b="1" dirty="0" smtClean="0">
                <a:solidFill>
                  <a:srgbClr val="0000FF"/>
                </a:solidFill>
              </a:rPr>
              <a:t>Kirchhoff’s  Current  Law</a:t>
            </a:r>
            <a:r>
              <a:rPr lang="zh-CN" altLang="en-US" sz="2800" b="1" dirty="0" smtClean="0">
                <a:solidFill>
                  <a:srgbClr val="0000FF"/>
                </a:solidFill>
              </a:rPr>
              <a:t>，</a:t>
            </a:r>
            <a:r>
              <a:rPr lang="en-US" altLang="zh-CN" sz="2800" b="1" dirty="0" smtClean="0">
                <a:solidFill>
                  <a:srgbClr val="FF0000"/>
                </a:solidFill>
              </a:rPr>
              <a:t>KCL</a:t>
            </a:r>
            <a:r>
              <a:rPr lang="en-US" altLang="zh-CN" sz="2800" b="1" dirty="0" smtClean="0">
                <a:solidFill>
                  <a:srgbClr val="0000FF"/>
                </a:solidFill>
              </a:rPr>
              <a:t>)</a:t>
            </a:r>
            <a:endParaRPr lang="en-US" altLang="zh-CN" sz="2800" b="1" dirty="0" smtClean="0">
              <a:solidFill>
                <a:srgbClr val="0000FF"/>
              </a:solidFill>
            </a:endParaRPr>
          </a:p>
        </p:txBody>
      </p:sp>
      <p:sp>
        <p:nvSpPr>
          <p:cNvPr id="66563" name="Rectangle 1027"/>
          <p:cNvSpPr>
            <a:spLocks noGrp="1" noChangeArrowheads="1"/>
          </p:cNvSpPr>
          <p:nvPr>
            <p:ph type="body" idx="4294967295"/>
          </p:nvPr>
        </p:nvSpPr>
        <p:spPr>
          <a:xfrm>
            <a:off x="142875" y="2286000"/>
            <a:ext cx="4645025" cy="3276600"/>
          </a:xfrm>
        </p:spPr>
        <p:txBody>
          <a:bodyPr lIns="92075" tIns="46038" rIns="92075" bIns="46038"/>
          <a:lstStyle/>
          <a:p>
            <a:pPr eaLnBrk="1" hangingPunct="1">
              <a:lnSpc>
                <a:spcPct val="130000"/>
              </a:lnSpc>
              <a:buFont typeface="Wingdings" panose="05000000000000000000" pitchFamily="2" charset="2"/>
              <a:buChar char=" "/>
            </a:pPr>
            <a:r>
              <a:rPr lang="en-US" altLang="zh-CN" sz="2400" b="1" smtClean="0">
                <a:solidFill>
                  <a:srgbClr val="0000FF"/>
                </a:solidFill>
              </a:rPr>
              <a:t>2</a:t>
            </a:r>
            <a:r>
              <a:rPr lang="zh-CN" altLang="en-US" sz="2400" b="1" smtClean="0">
                <a:solidFill>
                  <a:srgbClr val="0000FF"/>
                </a:solidFill>
              </a:rPr>
              <a:t>、</a:t>
            </a:r>
            <a:r>
              <a:rPr lang="en-US" altLang="zh-CN" sz="2400" b="1" smtClean="0">
                <a:solidFill>
                  <a:srgbClr val="0000FF"/>
                </a:solidFill>
              </a:rPr>
              <a:t>KCL</a:t>
            </a:r>
            <a:endParaRPr lang="en-US" altLang="zh-CN" sz="2400" b="1" smtClean="0">
              <a:solidFill>
                <a:srgbClr val="0000FF"/>
              </a:solidFill>
            </a:endParaRPr>
          </a:p>
          <a:p>
            <a:pPr eaLnBrk="1" hangingPunct="1">
              <a:lnSpc>
                <a:spcPct val="130000"/>
              </a:lnSpc>
              <a:buFont typeface="Monotype Sorts" pitchFamily="2" charset="2"/>
              <a:buChar char=" "/>
            </a:pPr>
            <a:r>
              <a:rPr lang="en-US" altLang="zh-CN" sz="2400" b="1" smtClean="0">
                <a:solidFill>
                  <a:srgbClr val="0000FF"/>
                </a:solidFill>
              </a:rPr>
              <a:t>       </a:t>
            </a:r>
            <a:r>
              <a:rPr lang="zh-CN" altLang="en-US" sz="2400" b="1" smtClean="0"/>
              <a:t>对于任一集中参数电路，</a:t>
            </a:r>
            <a:endParaRPr lang="en-US" altLang="zh-CN" sz="2400" b="1" smtClean="0"/>
          </a:p>
          <a:p>
            <a:pPr eaLnBrk="1" hangingPunct="1">
              <a:lnSpc>
                <a:spcPct val="130000"/>
              </a:lnSpc>
              <a:buFont typeface="Monotype Sorts" pitchFamily="2" charset="2"/>
              <a:buChar char=" "/>
            </a:pPr>
            <a:r>
              <a:rPr lang="zh-CN" altLang="en-US" sz="2400" b="1" smtClean="0"/>
              <a:t>在任一时刻，流出（或流入）任一节点的电流代数和等于零。</a:t>
            </a:r>
            <a:endParaRPr lang="zh-CN" altLang="en-US" sz="2400" b="1" smtClean="0"/>
          </a:p>
          <a:p>
            <a:pPr eaLnBrk="1" hangingPunct="1">
              <a:lnSpc>
                <a:spcPct val="130000"/>
              </a:lnSpc>
              <a:buFont typeface="Monotype Sorts" pitchFamily="2" charset="2"/>
              <a:buChar char=" "/>
            </a:pPr>
            <a:r>
              <a:rPr lang="zh-CN" altLang="en-US" sz="2400" b="1" smtClean="0">
                <a:ea typeface="楷体_GB2312" pitchFamily="49" charset="-122"/>
              </a:rPr>
              <a:t>   </a:t>
            </a:r>
            <a:r>
              <a:rPr lang="zh-CN" altLang="en-US" sz="2400" b="1" smtClean="0">
                <a:solidFill>
                  <a:srgbClr val="0000FF"/>
                </a:solidFill>
                <a:ea typeface="楷体_GB2312" pitchFamily="49" charset="-122"/>
              </a:rPr>
              <a:t> 记为：</a:t>
            </a:r>
            <a:endParaRPr lang="zh-CN" altLang="en-US" sz="2400" b="1" smtClean="0">
              <a:solidFill>
                <a:srgbClr val="0000FF"/>
              </a:solidFill>
            </a:endParaRPr>
          </a:p>
        </p:txBody>
      </p:sp>
      <p:sp>
        <p:nvSpPr>
          <p:cNvPr id="66603" name="Text Box 1067"/>
          <p:cNvSpPr txBox="1">
            <a:spLocks noChangeArrowheads="1"/>
          </p:cNvSpPr>
          <p:nvPr/>
        </p:nvSpPr>
        <p:spPr bwMode="auto">
          <a:xfrm>
            <a:off x="464816" y="5838825"/>
            <a:ext cx="8520835" cy="519113"/>
          </a:xfrm>
          <a:prstGeom prst="rect">
            <a:avLst/>
          </a:prstGeom>
          <a:blipFill>
            <a:blip r:embed="rId1" cstate="print"/>
            <a:tile tx="0" ty="0" sx="100000" sy="100000" flip="none" algn="tl"/>
          </a:blipFill>
          <a:ln w="9525">
            <a:noFill/>
            <a:miter lim="800000"/>
          </a:ln>
          <a:effectLst>
            <a:glow rad="139700">
              <a:schemeClr val="accent4">
                <a:satMod val="175000"/>
                <a:alpha val="40000"/>
              </a:schemeClr>
            </a:glow>
          </a:effectLst>
        </p:spPr>
        <p:txBody>
          <a:bodyPr>
            <a:spAutoFit/>
          </a:bodyPr>
          <a:lstStyle/>
          <a:p>
            <a:pPr algn="l">
              <a:spcBef>
                <a:spcPct val="50000"/>
              </a:spcBef>
              <a:defRPr/>
            </a:pPr>
            <a:r>
              <a:rPr kumimoji="1" lang="zh-CN" altLang="en-US" sz="2800">
                <a:solidFill>
                  <a:srgbClr val="FF0000"/>
                </a:solidFill>
                <a:ea typeface="楷体_GB2312" pitchFamily="49" charset="-122"/>
              </a:rPr>
              <a:t>  规定</a:t>
            </a:r>
            <a:r>
              <a:rPr kumimoji="1" lang="en-US" altLang="zh-CN" sz="2800">
                <a:solidFill>
                  <a:srgbClr val="FF0000"/>
                </a:solidFill>
                <a:ea typeface="楷体_GB2312" pitchFamily="49" charset="-122"/>
              </a:rPr>
              <a:t>:</a:t>
            </a:r>
            <a:r>
              <a:rPr kumimoji="1" lang="zh-CN" altLang="en-US" sz="2800">
                <a:solidFill>
                  <a:srgbClr val="0000FF"/>
                </a:solidFill>
                <a:ea typeface="楷体_GB2312" pitchFamily="49" charset="-122"/>
              </a:rPr>
              <a:t>流出节点的电流为正，流入节点的电流取负。</a:t>
            </a:r>
            <a:endParaRPr kumimoji="1" lang="zh-CN" altLang="en-US" sz="2800">
              <a:solidFill>
                <a:srgbClr val="0000FF"/>
              </a:solidFill>
              <a:ea typeface="楷体_GB2312" pitchFamily="49" charset="-122"/>
            </a:endParaRPr>
          </a:p>
        </p:txBody>
      </p:sp>
      <p:graphicFrame>
        <p:nvGraphicFramePr>
          <p:cNvPr id="66604" name="Object 1068"/>
          <p:cNvGraphicFramePr>
            <a:graphicFrameLocks noChangeAspect="1"/>
          </p:cNvGraphicFramePr>
          <p:nvPr/>
        </p:nvGraphicFramePr>
        <p:xfrm>
          <a:off x="1835150" y="4648200"/>
          <a:ext cx="1727200" cy="1012825"/>
        </p:xfrm>
        <a:graphic>
          <a:graphicData uri="http://schemas.openxmlformats.org/presentationml/2006/ole">
            <mc:AlternateContent xmlns:mc="http://schemas.openxmlformats.org/markup-compatibility/2006">
              <mc:Choice xmlns:v="urn:schemas-microsoft-com:vml" Requires="v">
                <p:oleObj spid="_x0000_s11286" name="公式" r:id="rId2" imgW="685800" imgH="368300" progId="">
                  <p:embed/>
                </p:oleObj>
              </mc:Choice>
              <mc:Fallback>
                <p:oleObj name="公式" r:id="rId2" imgW="685800" imgH="368300" progId="">
                  <p:embed/>
                  <p:pic>
                    <p:nvPicPr>
                      <p:cNvPr id="0" name="Object 10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648200"/>
                        <a:ext cx="1727200"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78"/>
          <p:cNvGrpSpPr/>
          <p:nvPr/>
        </p:nvGrpSpPr>
        <p:grpSpPr bwMode="auto">
          <a:xfrm>
            <a:off x="4729163" y="1962150"/>
            <a:ext cx="4343400" cy="4038600"/>
            <a:chOff x="2880" y="864"/>
            <a:chExt cx="2736" cy="2544"/>
          </a:xfrm>
        </p:grpSpPr>
        <p:sp>
          <p:nvSpPr>
            <p:cNvPr id="11278" name="Rectangle 1028"/>
            <p:cNvSpPr>
              <a:spLocks noChangeArrowheads="1"/>
            </p:cNvSpPr>
            <p:nvPr/>
          </p:nvSpPr>
          <p:spPr bwMode="auto">
            <a:xfrm>
              <a:off x="3408" y="1104"/>
              <a:ext cx="528" cy="192"/>
            </a:xfrm>
            <a:prstGeom prst="rect">
              <a:avLst/>
            </a:prstGeom>
            <a:noFill/>
            <a:ln w="25400">
              <a:solidFill>
                <a:srgbClr val="0000FF"/>
              </a:solidFill>
              <a:miter lim="800000"/>
            </a:ln>
          </p:spPr>
          <p:txBody>
            <a:bodyPr wrap="none" anchor="ctr"/>
            <a:lstStyle/>
            <a:p>
              <a:pPr algn="l"/>
              <a:endParaRPr lang="zh-CN" altLang="en-US"/>
            </a:p>
          </p:txBody>
        </p:sp>
        <p:sp>
          <p:nvSpPr>
            <p:cNvPr id="11279" name="Rectangle 1029"/>
            <p:cNvSpPr>
              <a:spLocks noChangeArrowheads="1"/>
            </p:cNvSpPr>
            <p:nvPr/>
          </p:nvSpPr>
          <p:spPr bwMode="auto">
            <a:xfrm rot="5400000">
              <a:off x="4968" y="1512"/>
              <a:ext cx="528" cy="192"/>
            </a:xfrm>
            <a:prstGeom prst="rect">
              <a:avLst/>
            </a:prstGeom>
            <a:noFill/>
            <a:ln w="25400">
              <a:solidFill>
                <a:srgbClr val="0000FF"/>
              </a:solidFill>
              <a:miter lim="800000"/>
            </a:ln>
          </p:spPr>
          <p:txBody>
            <a:bodyPr wrap="none" anchor="ctr"/>
            <a:lstStyle/>
            <a:p>
              <a:pPr algn="l"/>
              <a:endParaRPr lang="zh-CN" altLang="en-US"/>
            </a:p>
          </p:txBody>
        </p:sp>
        <p:sp>
          <p:nvSpPr>
            <p:cNvPr id="11280" name="Rectangle 1030"/>
            <p:cNvSpPr>
              <a:spLocks noChangeArrowheads="1"/>
            </p:cNvSpPr>
            <p:nvPr/>
          </p:nvSpPr>
          <p:spPr bwMode="auto">
            <a:xfrm rot="5400000">
              <a:off x="3816" y="2472"/>
              <a:ext cx="528" cy="192"/>
            </a:xfrm>
            <a:prstGeom prst="rect">
              <a:avLst/>
            </a:prstGeom>
            <a:noFill/>
            <a:ln w="25400">
              <a:solidFill>
                <a:srgbClr val="0000FF"/>
              </a:solidFill>
              <a:miter lim="800000"/>
            </a:ln>
          </p:spPr>
          <p:txBody>
            <a:bodyPr wrap="none" anchor="ctr"/>
            <a:lstStyle/>
            <a:p>
              <a:pPr algn="l"/>
              <a:endParaRPr lang="zh-CN" altLang="en-US"/>
            </a:p>
          </p:txBody>
        </p:sp>
        <p:sp>
          <p:nvSpPr>
            <p:cNvPr id="3" name="Rectangle 1031"/>
            <p:cNvSpPr>
              <a:spLocks noChangeArrowheads="1"/>
            </p:cNvSpPr>
            <p:nvPr/>
          </p:nvSpPr>
          <p:spPr bwMode="auto">
            <a:xfrm rot="5400000">
              <a:off x="4968" y="2520"/>
              <a:ext cx="528" cy="192"/>
            </a:xfrm>
            <a:prstGeom prst="rect">
              <a:avLst/>
            </a:prstGeom>
            <a:noFill/>
            <a:ln w="25400">
              <a:solidFill>
                <a:srgbClr val="0000FF"/>
              </a:solidFill>
              <a:miter lim="800000"/>
            </a:ln>
          </p:spPr>
          <p:txBody>
            <a:bodyPr wrap="none" anchor="ctr"/>
            <a:lstStyle/>
            <a:p>
              <a:pPr algn="l"/>
              <a:endParaRPr lang="zh-CN" altLang="en-US"/>
            </a:p>
          </p:txBody>
        </p:sp>
        <p:sp>
          <p:nvSpPr>
            <p:cNvPr id="4" name="Line 1032"/>
            <p:cNvSpPr>
              <a:spLocks noChangeShapeType="1"/>
            </p:cNvSpPr>
            <p:nvPr/>
          </p:nvSpPr>
          <p:spPr bwMode="auto">
            <a:xfrm>
              <a:off x="3120" y="1200"/>
              <a:ext cx="288" cy="0"/>
            </a:xfrm>
            <a:prstGeom prst="line">
              <a:avLst/>
            </a:prstGeom>
            <a:noFill/>
            <a:ln w="25400">
              <a:solidFill>
                <a:schemeClr val="tx1"/>
              </a:solidFill>
              <a:round/>
            </a:ln>
          </p:spPr>
          <p:txBody>
            <a:bodyPr wrap="none" anchor="ctr"/>
            <a:lstStyle/>
            <a:p>
              <a:endParaRPr lang="zh-CN" altLang="en-US"/>
            </a:p>
          </p:txBody>
        </p:sp>
        <p:sp>
          <p:nvSpPr>
            <p:cNvPr id="5" name="Line 1033"/>
            <p:cNvSpPr>
              <a:spLocks noChangeShapeType="1"/>
            </p:cNvSpPr>
            <p:nvPr/>
          </p:nvSpPr>
          <p:spPr bwMode="auto">
            <a:xfrm flipV="1">
              <a:off x="4080" y="1248"/>
              <a:ext cx="0" cy="1056"/>
            </a:xfrm>
            <a:prstGeom prst="line">
              <a:avLst/>
            </a:prstGeom>
            <a:noFill/>
            <a:ln w="25400">
              <a:solidFill>
                <a:schemeClr val="tx1"/>
              </a:solidFill>
              <a:round/>
            </a:ln>
          </p:spPr>
          <p:txBody>
            <a:bodyPr wrap="none" anchor="ctr"/>
            <a:lstStyle/>
            <a:p>
              <a:endParaRPr lang="zh-CN" altLang="en-US"/>
            </a:p>
          </p:txBody>
        </p:sp>
        <p:sp>
          <p:nvSpPr>
            <p:cNvPr id="11284" name="Line 1034"/>
            <p:cNvSpPr>
              <a:spLocks noChangeShapeType="1"/>
            </p:cNvSpPr>
            <p:nvPr/>
          </p:nvSpPr>
          <p:spPr bwMode="auto">
            <a:xfrm flipV="1">
              <a:off x="3120" y="3120"/>
              <a:ext cx="2112" cy="0"/>
            </a:xfrm>
            <a:prstGeom prst="line">
              <a:avLst/>
            </a:prstGeom>
            <a:noFill/>
            <a:ln w="25400">
              <a:solidFill>
                <a:schemeClr val="tx1"/>
              </a:solidFill>
              <a:round/>
            </a:ln>
          </p:spPr>
          <p:txBody>
            <a:bodyPr wrap="none" anchor="ctr"/>
            <a:lstStyle/>
            <a:p>
              <a:endParaRPr lang="zh-CN" altLang="en-US"/>
            </a:p>
          </p:txBody>
        </p:sp>
        <p:sp>
          <p:nvSpPr>
            <p:cNvPr id="11285" name="Line 1035"/>
            <p:cNvSpPr>
              <a:spLocks noChangeShapeType="1"/>
            </p:cNvSpPr>
            <p:nvPr/>
          </p:nvSpPr>
          <p:spPr bwMode="auto">
            <a:xfrm>
              <a:off x="4080" y="2064"/>
              <a:ext cx="336" cy="0"/>
            </a:xfrm>
            <a:prstGeom prst="line">
              <a:avLst/>
            </a:prstGeom>
            <a:noFill/>
            <a:ln w="25400">
              <a:solidFill>
                <a:schemeClr val="tx1"/>
              </a:solidFill>
              <a:round/>
            </a:ln>
          </p:spPr>
          <p:txBody>
            <a:bodyPr wrap="none" anchor="ctr"/>
            <a:lstStyle/>
            <a:p>
              <a:endParaRPr lang="zh-CN" altLang="en-US"/>
            </a:p>
          </p:txBody>
        </p:sp>
        <p:sp>
          <p:nvSpPr>
            <p:cNvPr id="6" name="Line 1036"/>
            <p:cNvSpPr>
              <a:spLocks noChangeShapeType="1"/>
            </p:cNvSpPr>
            <p:nvPr/>
          </p:nvSpPr>
          <p:spPr bwMode="auto">
            <a:xfrm flipV="1">
              <a:off x="3120" y="1200"/>
              <a:ext cx="0" cy="1920"/>
            </a:xfrm>
            <a:prstGeom prst="line">
              <a:avLst/>
            </a:prstGeom>
            <a:noFill/>
            <a:ln w="25400">
              <a:solidFill>
                <a:schemeClr val="tx1"/>
              </a:solidFill>
              <a:round/>
            </a:ln>
          </p:spPr>
          <p:txBody>
            <a:bodyPr wrap="none" anchor="ctr"/>
            <a:lstStyle/>
            <a:p>
              <a:endParaRPr lang="zh-CN" altLang="en-US"/>
            </a:p>
          </p:txBody>
        </p:sp>
        <p:sp>
          <p:nvSpPr>
            <p:cNvPr id="11287" name="Line 1037"/>
            <p:cNvSpPr>
              <a:spLocks noChangeShapeType="1"/>
            </p:cNvSpPr>
            <p:nvPr/>
          </p:nvSpPr>
          <p:spPr bwMode="auto">
            <a:xfrm flipV="1">
              <a:off x="5232" y="1872"/>
              <a:ext cx="0" cy="480"/>
            </a:xfrm>
            <a:prstGeom prst="line">
              <a:avLst/>
            </a:prstGeom>
            <a:noFill/>
            <a:ln w="25400">
              <a:solidFill>
                <a:schemeClr val="tx1"/>
              </a:solidFill>
              <a:round/>
            </a:ln>
          </p:spPr>
          <p:txBody>
            <a:bodyPr wrap="none" anchor="ctr"/>
            <a:lstStyle/>
            <a:p>
              <a:endParaRPr lang="zh-CN" altLang="en-US"/>
            </a:p>
          </p:txBody>
        </p:sp>
        <p:sp>
          <p:nvSpPr>
            <p:cNvPr id="11288" name="Line 1038"/>
            <p:cNvSpPr>
              <a:spLocks noChangeShapeType="1"/>
            </p:cNvSpPr>
            <p:nvPr/>
          </p:nvSpPr>
          <p:spPr bwMode="auto">
            <a:xfrm>
              <a:off x="5232" y="1200"/>
              <a:ext cx="0" cy="144"/>
            </a:xfrm>
            <a:prstGeom prst="line">
              <a:avLst/>
            </a:prstGeom>
            <a:noFill/>
            <a:ln w="25400">
              <a:solidFill>
                <a:schemeClr val="tx1"/>
              </a:solidFill>
              <a:round/>
            </a:ln>
          </p:spPr>
          <p:txBody>
            <a:bodyPr wrap="none" anchor="ctr"/>
            <a:lstStyle/>
            <a:p>
              <a:endParaRPr lang="zh-CN" altLang="en-US"/>
            </a:p>
          </p:txBody>
        </p:sp>
        <p:sp>
          <p:nvSpPr>
            <p:cNvPr id="11289" name="Line 1039"/>
            <p:cNvSpPr>
              <a:spLocks noChangeShapeType="1"/>
            </p:cNvSpPr>
            <p:nvPr/>
          </p:nvSpPr>
          <p:spPr bwMode="auto">
            <a:xfrm>
              <a:off x="3936" y="1200"/>
              <a:ext cx="1008" cy="0"/>
            </a:xfrm>
            <a:prstGeom prst="line">
              <a:avLst/>
            </a:prstGeom>
            <a:noFill/>
            <a:ln w="25400">
              <a:solidFill>
                <a:schemeClr val="tx1"/>
              </a:solidFill>
              <a:round/>
              <a:tailEnd type="triangle" w="med" len="med"/>
            </a:ln>
          </p:spPr>
          <p:txBody>
            <a:bodyPr wrap="none" anchor="ctr"/>
            <a:lstStyle/>
            <a:p>
              <a:endParaRPr lang="zh-CN" altLang="en-US"/>
            </a:p>
          </p:txBody>
        </p:sp>
        <p:sp>
          <p:nvSpPr>
            <p:cNvPr id="11290" name="Line 1040"/>
            <p:cNvSpPr>
              <a:spLocks noChangeShapeType="1"/>
            </p:cNvSpPr>
            <p:nvPr/>
          </p:nvSpPr>
          <p:spPr bwMode="auto">
            <a:xfrm>
              <a:off x="4704" y="2064"/>
              <a:ext cx="288" cy="0"/>
            </a:xfrm>
            <a:prstGeom prst="line">
              <a:avLst/>
            </a:prstGeom>
            <a:noFill/>
            <a:ln w="25400">
              <a:solidFill>
                <a:schemeClr val="tx1"/>
              </a:solidFill>
              <a:round/>
              <a:tailEnd type="triangle" w="med" len="med"/>
            </a:ln>
          </p:spPr>
          <p:txBody>
            <a:bodyPr wrap="none" anchor="ctr"/>
            <a:lstStyle/>
            <a:p>
              <a:endParaRPr lang="zh-CN" altLang="en-US"/>
            </a:p>
          </p:txBody>
        </p:sp>
        <p:sp>
          <p:nvSpPr>
            <p:cNvPr id="11291" name="Line 1041"/>
            <p:cNvSpPr>
              <a:spLocks noChangeShapeType="1"/>
            </p:cNvSpPr>
            <p:nvPr/>
          </p:nvSpPr>
          <p:spPr bwMode="auto">
            <a:xfrm>
              <a:off x="4080" y="2832"/>
              <a:ext cx="0" cy="144"/>
            </a:xfrm>
            <a:prstGeom prst="line">
              <a:avLst/>
            </a:prstGeom>
            <a:noFill/>
            <a:ln w="25400">
              <a:solidFill>
                <a:schemeClr val="tx1"/>
              </a:solidFill>
              <a:round/>
              <a:tailEnd type="triangle" w="med" len="med"/>
            </a:ln>
          </p:spPr>
          <p:txBody>
            <a:bodyPr wrap="none" anchor="ctr"/>
            <a:lstStyle/>
            <a:p>
              <a:endParaRPr lang="zh-CN" altLang="en-US"/>
            </a:p>
          </p:txBody>
        </p:sp>
        <p:sp>
          <p:nvSpPr>
            <p:cNvPr id="11292" name="Line 1042"/>
            <p:cNvSpPr>
              <a:spLocks noChangeShapeType="1"/>
            </p:cNvSpPr>
            <p:nvPr/>
          </p:nvSpPr>
          <p:spPr bwMode="auto">
            <a:xfrm flipV="1">
              <a:off x="3120" y="1344"/>
              <a:ext cx="0" cy="288"/>
            </a:xfrm>
            <a:prstGeom prst="line">
              <a:avLst/>
            </a:prstGeom>
            <a:noFill/>
            <a:ln w="25400">
              <a:solidFill>
                <a:schemeClr val="tx1"/>
              </a:solidFill>
              <a:round/>
              <a:tailEnd type="triangle" w="med" len="med"/>
            </a:ln>
          </p:spPr>
          <p:txBody>
            <a:bodyPr wrap="none" anchor="ctr"/>
            <a:lstStyle/>
            <a:p>
              <a:endParaRPr lang="zh-CN" altLang="en-US"/>
            </a:p>
          </p:txBody>
        </p:sp>
        <p:sp>
          <p:nvSpPr>
            <p:cNvPr id="11293" name="Line 1043"/>
            <p:cNvSpPr>
              <a:spLocks noChangeShapeType="1"/>
            </p:cNvSpPr>
            <p:nvPr/>
          </p:nvSpPr>
          <p:spPr bwMode="auto">
            <a:xfrm>
              <a:off x="5232" y="2880"/>
              <a:ext cx="0" cy="144"/>
            </a:xfrm>
            <a:prstGeom prst="line">
              <a:avLst/>
            </a:prstGeom>
            <a:noFill/>
            <a:ln w="25400">
              <a:solidFill>
                <a:schemeClr val="tx1"/>
              </a:solidFill>
              <a:round/>
              <a:tailEnd type="triangle" w="med" len="med"/>
            </a:ln>
          </p:spPr>
          <p:txBody>
            <a:bodyPr wrap="none" anchor="ctr"/>
            <a:lstStyle/>
            <a:p>
              <a:endParaRPr lang="zh-CN" altLang="en-US"/>
            </a:p>
          </p:txBody>
        </p:sp>
        <p:sp>
          <p:nvSpPr>
            <p:cNvPr id="11294" name="Line 1044"/>
            <p:cNvSpPr>
              <a:spLocks noChangeShapeType="1"/>
            </p:cNvSpPr>
            <p:nvPr/>
          </p:nvSpPr>
          <p:spPr bwMode="auto">
            <a:xfrm>
              <a:off x="4080" y="1200"/>
              <a:ext cx="0" cy="192"/>
            </a:xfrm>
            <a:prstGeom prst="line">
              <a:avLst/>
            </a:prstGeom>
            <a:noFill/>
            <a:ln w="25400">
              <a:solidFill>
                <a:schemeClr val="tx1"/>
              </a:solidFill>
              <a:round/>
              <a:tailEnd type="triangle" w="med" len="med"/>
            </a:ln>
          </p:spPr>
          <p:txBody>
            <a:bodyPr wrap="none" anchor="ctr"/>
            <a:lstStyle/>
            <a:p>
              <a:endParaRPr lang="zh-CN" altLang="en-US"/>
            </a:p>
          </p:txBody>
        </p:sp>
        <p:sp>
          <p:nvSpPr>
            <p:cNvPr id="11295" name="Line 1045"/>
            <p:cNvSpPr>
              <a:spLocks noChangeShapeType="1"/>
            </p:cNvSpPr>
            <p:nvPr/>
          </p:nvSpPr>
          <p:spPr bwMode="auto">
            <a:xfrm>
              <a:off x="5232" y="2880"/>
              <a:ext cx="0" cy="240"/>
            </a:xfrm>
            <a:prstGeom prst="line">
              <a:avLst/>
            </a:prstGeom>
            <a:noFill/>
            <a:ln w="25400">
              <a:solidFill>
                <a:schemeClr val="tx1"/>
              </a:solidFill>
              <a:round/>
            </a:ln>
          </p:spPr>
          <p:txBody>
            <a:bodyPr wrap="none" anchor="ctr"/>
            <a:lstStyle/>
            <a:p>
              <a:endParaRPr lang="zh-CN" altLang="en-US"/>
            </a:p>
          </p:txBody>
        </p:sp>
        <p:sp>
          <p:nvSpPr>
            <p:cNvPr id="11296" name="Line 1046"/>
            <p:cNvSpPr>
              <a:spLocks noChangeShapeType="1"/>
            </p:cNvSpPr>
            <p:nvPr/>
          </p:nvSpPr>
          <p:spPr bwMode="auto">
            <a:xfrm>
              <a:off x="4080" y="2880"/>
              <a:ext cx="0" cy="240"/>
            </a:xfrm>
            <a:prstGeom prst="line">
              <a:avLst/>
            </a:prstGeom>
            <a:noFill/>
            <a:ln w="25400">
              <a:solidFill>
                <a:schemeClr val="tx1"/>
              </a:solidFill>
              <a:round/>
            </a:ln>
          </p:spPr>
          <p:txBody>
            <a:bodyPr wrap="none" anchor="ctr"/>
            <a:lstStyle/>
            <a:p>
              <a:endParaRPr lang="zh-CN" altLang="en-US"/>
            </a:p>
          </p:txBody>
        </p:sp>
        <p:sp>
          <p:nvSpPr>
            <p:cNvPr id="11297" name="Line 1047"/>
            <p:cNvSpPr>
              <a:spLocks noChangeShapeType="1"/>
            </p:cNvSpPr>
            <p:nvPr/>
          </p:nvSpPr>
          <p:spPr bwMode="auto">
            <a:xfrm>
              <a:off x="4848" y="2064"/>
              <a:ext cx="384" cy="0"/>
            </a:xfrm>
            <a:prstGeom prst="line">
              <a:avLst/>
            </a:prstGeom>
            <a:noFill/>
            <a:ln w="25400">
              <a:solidFill>
                <a:schemeClr val="tx1"/>
              </a:solidFill>
              <a:round/>
            </a:ln>
          </p:spPr>
          <p:txBody>
            <a:bodyPr wrap="none" anchor="ctr"/>
            <a:lstStyle/>
            <a:p>
              <a:endParaRPr lang="zh-CN" altLang="en-US"/>
            </a:p>
          </p:txBody>
        </p:sp>
        <p:sp>
          <p:nvSpPr>
            <p:cNvPr id="11298" name="Line 1048"/>
            <p:cNvSpPr>
              <a:spLocks noChangeShapeType="1"/>
            </p:cNvSpPr>
            <p:nvPr/>
          </p:nvSpPr>
          <p:spPr bwMode="auto">
            <a:xfrm>
              <a:off x="4704" y="1200"/>
              <a:ext cx="528" cy="0"/>
            </a:xfrm>
            <a:prstGeom prst="line">
              <a:avLst/>
            </a:prstGeom>
            <a:noFill/>
            <a:ln w="25400">
              <a:solidFill>
                <a:schemeClr val="tx1"/>
              </a:solidFill>
              <a:round/>
            </a:ln>
          </p:spPr>
          <p:txBody>
            <a:bodyPr wrap="none" anchor="ctr"/>
            <a:lstStyle/>
            <a:p>
              <a:endParaRPr lang="zh-CN" altLang="en-US"/>
            </a:p>
          </p:txBody>
        </p:sp>
        <p:sp>
          <p:nvSpPr>
            <p:cNvPr id="11299" name="Line 1049"/>
            <p:cNvSpPr>
              <a:spLocks noChangeShapeType="1"/>
            </p:cNvSpPr>
            <p:nvPr/>
          </p:nvSpPr>
          <p:spPr bwMode="auto">
            <a:xfrm flipV="1">
              <a:off x="4560" y="1920"/>
              <a:ext cx="0" cy="288"/>
            </a:xfrm>
            <a:prstGeom prst="line">
              <a:avLst/>
            </a:prstGeom>
            <a:noFill/>
            <a:ln w="25400">
              <a:solidFill>
                <a:srgbClr val="0000FF"/>
              </a:solidFill>
              <a:round/>
            </a:ln>
          </p:spPr>
          <p:txBody>
            <a:bodyPr wrap="none" anchor="ctr"/>
            <a:lstStyle/>
            <a:p>
              <a:endParaRPr lang="zh-CN" altLang="en-US"/>
            </a:p>
          </p:txBody>
        </p:sp>
        <p:sp>
          <p:nvSpPr>
            <p:cNvPr id="11300" name="Text Box 1050"/>
            <p:cNvSpPr txBox="1">
              <a:spLocks noChangeArrowheads="1"/>
            </p:cNvSpPr>
            <p:nvPr/>
          </p:nvSpPr>
          <p:spPr bwMode="auto">
            <a:xfrm>
              <a:off x="2880" y="1344"/>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1</a:t>
              </a:r>
              <a:endParaRPr kumimoji="1" lang="en-US" altLang="zh-CN" b="0">
                <a:solidFill>
                  <a:schemeClr val="accent2"/>
                </a:solidFill>
              </a:endParaRPr>
            </a:p>
          </p:txBody>
        </p:sp>
        <p:sp>
          <p:nvSpPr>
            <p:cNvPr id="11301" name="Text Box 1051"/>
            <p:cNvSpPr txBox="1">
              <a:spLocks noChangeArrowheads="1"/>
            </p:cNvSpPr>
            <p:nvPr/>
          </p:nvSpPr>
          <p:spPr bwMode="auto">
            <a:xfrm>
              <a:off x="4128" y="2784"/>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5</a:t>
              </a:r>
              <a:endParaRPr kumimoji="1" lang="en-US" altLang="zh-CN" b="0">
                <a:solidFill>
                  <a:schemeClr val="accent2"/>
                </a:solidFill>
              </a:endParaRPr>
            </a:p>
          </p:txBody>
        </p:sp>
        <p:sp>
          <p:nvSpPr>
            <p:cNvPr id="11302" name="Text Box 1052"/>
            <p:cNvSpPr txBox="1">
              <a:spLocks noChangeArrowheads="1"/>
            </p:cNvSpPr>
            <p:nvPr/>
          </p:nvSpPr>
          <p:spPr bwMode="auto">
            <a:xfrm>
              <a:off x="4752" y="1728"/>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4</a:t>
              </a:r>
              <a:endParaRPr kumimoji="1" lang="en-US" altLang="zh-CN" b="0">
                <a:solidFill>
                  <a:schemeClr val="accent2"/>
                </a:solidFill>
              </a:endParaRPr>
            </a:p>
          </p:txBody>
        </p:sp>
        <p:sp>
          <p:nvSpPr>
            <p:cNvPr id="11303" name="Text Box 1053"/>
            <p:cNvSpPr txBox="1">
              <a:spLocks noChangeArrowheads="1"/>
            </p:cNvSpPr>
            <p:nvPr/>
          </p:nvSpPr>
          <p:spPr bwMode="auto">
            <a:xfrm>
              <a:off x="4080" y="1200"/>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2</a:t>
              </a:r>
              <a:endParaRPr kumimoji="1" lang="en-US" altLang="zh-CN" b="0">
                <a:solidFill>
                  <a:schemeClr val="accent2"/>
                </a:solidFill>
              </a:endParaRPr>
            </a:p>
          </p:txBody>
        </p:sp>
        <p:sp>
          <p:nvSpPr>
            <p:cNvPr id="11304" name="Text Box 1054"/>
            <p:cNvSpPr txBox="1">
              <a:spLocks noChangeArrowheads="1"/>
            </p:cNvSpPr>
            <p:nvPr/>
          </p:nvSpPr>
          <p:spPr bwMode="auto">
            <a:xfrm>
              <a:off x="4752" y="864"/>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3</a:t>
              </a:r>
              <a:endParaRPr kumimoji="1" lang="en-US" altLang="zh-CN" b="0">
                <a:solidFill>
                  <a:schemeClr val="accent2"/>
                </a:solidFill>
              </a:endParaRPr>
            </a:p>
          </p:txBody>
        </p:sp>
        <p:sp>
          <p:nvSpPr>
            <p:cNvPr id="11305" name="Text Box 1055"/>
            <p:cNvSpPr txBox="1">
              <a:spLocks noChangeArrowheads="1"/>
            </p:cNvSpPr>
            <p:nvPr/>
          </p:nvSpPr>
          <p:spPr bwMode="auto">
            <a:xfrm>
              <a:off x="5328" y="2832"/>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6</a:t>
              </a:r>
              <a:endParaRPr kumimoji="1" lang="en-US" altLang="zh-CN" b="0">
                <a:solidFill>
                  <a:schemeClr val="accent2"/>
                </a:solidFill>
              </a:endParaRPr>
            </a:p>
          </p:txBody>
        </p:sp>
        <p:sp>
          <p:nvSpPr>
            <p:cNvPr id="11306" name="Text Box 1056"/>
            <p:cNvSpPr txBox="1">
              <a:spLocks noChangeArrowheads="1"/>
            </p:cNvSpPr>
            <p:nvPr/>
          </p:nvSpPr>
          <p:spPr bwMode="auto">
            <a:xfrm>
              <a:off x="3168" y="1680"/>
              <a:ext cx="384" cy="978"/>
            </a:xfrm>
            <a:prstGeom prst="rect">
              <a:avLst/>
            </a:prstGeom>
            <a:noFill/>
            <a:ln w="9525">
              <a:noFill/>
              <a:miter lim="800000"/>
            </a:ln>
          </p:spPr>
          <p:txBody>
            <a:bodyPr>
              <a:spAutoFit/>
            </a:bodyPr>
            <a:lstStyle/>
            <a:p>
              <a:pPr algn="l">
                <a:spcBef>
                  <a:spcPct val="50000"/>
                </a:spcBef>
              </a:pPr>
              <a:r>
                <a:rPr kumimoji="1" lang="en-US" altLang="zh-CN">
                  <a:solidFill>
                    <a:srgbClr val="660033"/>
                  </a:solidFill>
                </a:rPr>
                <a:t>+</a:t>
              </a:r>
              <a:endParaRPr kumimoji="1" lang="en-US" altLang="zh-CN">
                <a:solidFill>
                  <a:srgbClr val="660033"/>
                </a:solidFill>
              </a:endParaRPr>
            </a:p>
            <a:p>
              <a:pPr algn="l">
                <a:spcBef>
                  <a:spcPct val="50000"/>
                </a:spcBef>
              </a:pPr>
              <a:r>
                <a:rPr kumimoji="1" lang="en-US" altLang="zh-CN">
                  <a:solidFill>
                    <a:srgbClr val="660033"/>
                  </a:solidFill>
                </a:rPr>
                <a:t>u</a:t>
              </a:r>
              <a:r>
                <a:rPr kumimoji="1" lang="en-US" altLang="zh-CN" baseline="-25000">
                  <a:solidFill>
                    <a:srgbClr val="660033"/>
                  </a:solidFill>
                </a:rPr>
                <a:t>s1</a:t>
              </a:r>
              <a:endParaRPr kumimoji="1" lang="en-US" altLang="zh-CN">
                <a:solidFill>
                  <a:srgbClr val="660033"/>
                </a:solidFill>
              </a:endParaRPr>
            </a:p>
            <a:p>
              <a:pPr algn="l">
                <a:spcBef>
                  <a:spcPct val="50000"/>
                </a:spcBef>
              </a:pPr>
              <a:r>
                <a:rPr kumimoji="1" lang="en-US" altLang="zh-CN">
                  <a:solidFill>
                    <a:srgbClr val="660033"/>
                  </a:solidFill>
                </a:rPr>
                <a:t> -</a:t>
              </a:r>
              <a:endParaRPr kumimoji="1" lang="en-US" altLang="zh-CN" b="0">
                <a:solidFill>
                  <a:schemeClr val="accent2"/>
                </a:solidFill>
              </a:endParaRPr>
            </a:p>
          </p:txBody>
        </p:sp>
        <p:sp>
          <p:nvSpPr>
            <p:cNvPr id="11307" name="Text Box 1057"/>
            <p:cNvSpPr txBox="1">
              <a:spLocks noChangeArrowheads="1"/>
            </p:cNvSpPr>
            <p:nvPr/>
          </p:nvSpPr>
          <p:spPr bwMode="auto">
            <a:xfrm>
              <a:off x="3696" y="1296"/>
              <a:ext cx="528" cy="978"/>
            </a:xfrm>
            <a:prstGeom prst="rect">
              <a:avLst/>
            </a:prstGeom>
            <a:noFill/>
            <a:ln w="9525">
              <a:noFill/>
              <a:miter lim="800000"/>
            </a:ln>
          </p:spPr>
          <p:txBody>
            <a:bodyPr>
              <a:spAutoFit/>
            </a:bodyPr>
            <a:lstStyle/>
            <a:p>
              <a:pPr algn="l">
                <a:spcBef>
                  <a:spcPct val="50000"/>
                </a:spcBef>
              </a:pPr>
              <a:r>
                <a:rPr kumimoji="1" lang="en-US" altLang="zh-CN">
                  <a:solidFill>
                    <a:srgbClr val="660033"/>
                  </a:solidFill>
                </a:rPr>
                <a:t>+</a:t>
              </a:r>
              <a:endParaRPr kumimoji="1" lang="en-US" altLang="zh-CN">
                <a:solidFill>
                  <a:srgbClr val="660033"/>
                </a:solidFill>
              </a:endParaRPr>
            </a:p>
            <a:p>
              <a:pPr algn="l">
                <a:spcBef>
                  <a:spcPct val="50000"/>
                </a:spcBef>
              </a:pPr>
              <a:r>
                <a:rPr kumimoji="1" lang="en-US" altLang="zh-CN">
                  <a:solidFill>
                    <a:srgbClr val="660033"/>
                  </a:solidFill>
                </a:rPr>
                <a:t>u</a:t>
              </a:r>
              <a:r>
                <a:rPr kumimoji="1" lang="en-US" altLang="zh-CN" baseline="-25000">
                  <a:solidFill>
                    <a:srgbClr val="660033"/>
                  </a:solidFill>
                </a:rPr>
                <a:t>s2</a:t>
              </a:r>
              <a:endParaRPr kumimoji="1" lang="en-US" altLang="zh-CN">
                <a:solidFill>
                  <a:srgbClr val="660033"/>
                </a:solidFill>
              </a:endParaRPr>
            </a:p>
            <a:p>
              <a:pPr algn="l">
                <a:spcBef>
                  <a:spcPct val="50000"/>
                </a:spcBef>
              </a:pPr>
              <a:r>
                <a:rPr kumimoji="1" lang="en-US" altLang="zh-CN">
                  <a:solidFill>
                    <a:srgbClr val="660033"/>
                  </a:solidFill>
                </a:rPr>
                <a:t> -</a:t>
              </a:r>
              <a:endParaRPr kumimoji="1" lang="en-US" altLang="zh-CN" b="0">
                <a:solidFill>
                  <a:srgbClr val="660033"/>
                </a:solidFill>
              </a:endParaRPr>
            </a:p>
          </p:txBody>
        </p:sp>
        <p:sp>
          <p:nvSpPr>
            <p:cNvPr id="11308" name="Text Box 1058"/>
            <p:cNvSpPr txBox="1">
              <a:spLocks noChangeArrowheads="1"/>
            </p:cNvSpPr>
            <p:nvPr/>
          </p:nvSpPr>
          <p:spPr bwMode="auto">
            <a:xfrm>
              <a:off x="4608" y="2112"/>
              <a:ext cx="384" cy="288"/>
            </a:xfrm>
            <a:prstGeom prst="rect">
              <a:avLst/>
            </a:prstGeom>
            <a:noFill/>
            <a:ln w="9525">
              <a:noFill/>
              <a:miter lim="800000"/>
            </a:ln>
          </p:spPr>
          <p:txBody>
            <a:bodyPr>
              <a:spAutoFit/>
            </a:bodyPr>
            <a:lstStyle/>
            <a:p>
              <a:pPr algn="l">
                <a:spcBef>
                  <a:spcPct val="50000"/>
                </a:spcBef>
              </a:pPr>
              <a:r>
                <a:rPr kumimoji="1" lang="en-US" altLang="zh-CN">
                  <a:solidFill>
                    <a:srgbClr val="660033"/>
                  </a:solidFill>
                </a:rPr>
                <a:t>i</a:t>
              </a:r>
              <a:r>
                <a:rPr kumimoji="1" lang="en-US" altLang="zh-CN" baseline="-25000">
                  <a:solidFill>
                    <a:srgbClr val="660033"/>
                  </a:solidFill>
                </a:rPr>
                <a:t>s1</a:t>
              </a:r>
              <a:endParaRPr kumimoji="1" lang="en-US" altLang="zh-CN" b="0">
                <a:solidFill>
                  <a:srgbClr val="660033"/>
                </a:solidFill>
              </a:endParaRPr>
            </a:p>
          </p:txBody>
        </p:sp>
        <p:sp>
          <p:nvSpPr>
            <p:cNvPr id="11309" name="Oval 1059"/>
            <p:cNvSpPr>
              <a:spLocks noChangeArrowheads="1"/>
            </p:cNvSpPr>
            <p:nvPr/>
          </p:nvSpPr>
          <p:spPr bwMode="auto">
            <a:xfrm>
              <a:off x="4032" y="3072"/>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11310" name="Oval 1060"/>
            <p:cNvSpPr>
              <a:spLocks noChangeArrowheads="1"/>
            </p:cNvSpPr>
            <p:nvPr/>
          </p:nvSpPr>
          <p:spPr bwMode="auto">
            <a:xfrm>
              <a:off x="5184" y="2016"/>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11311" name="Oval 1061"/>
            <p:cNvSpPr>
              <a:spLocks noChangeArrowheads="1"/>
            </p:cNvSpPr>
            <p:nvPr/>
          </p:nvSpPr>
          <p:spPr bwMode="auto">
            <a:xfrm>
              <a:off x="4032" y="2016"/>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11312" name="Oval 1062"/>
            <p:cNvSpPr>
              <a:spLocks noChangeArrowheads="1"/>
            </p:cNvSpPr>
            <p:nvPr/>
          </p:nvSpPr>
          <p:spPr bwMode="auto">
            <a:xfrm>
              <a:off x="4032" y="1152"/>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11313" name="Text Box 1063"/>
            <p:cNvSpPr txBox="1">
              <a:spLocks noChangeArrowheads="1"/>
            </p:cNvSpPr>
            <p:nvPr/>
          </p:nvSpPr>
          <p:spPr bwMode="auto">
            <a:xfrm>
              <a:off x="3936" y="912"/>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A</a:t>
              </a:r>
              <a:endParaRPr kumimoji="1" lang="en-US" altLang="zh-CN">
                <a:solidFill>
                  <a:srgbClr val="FF0000"/>
                </a:solidFill>
              </a:endParaRPr>
            </a:p>
          </p:txBody>
        </p:sp>
        <p:sp>
          <p:nvSpPr>
            <p:cNvPr id="11314" name="Text Box 1064"/>
            <p:cNvSpPr txBox="1">
              <a:spLocks noChangeArrowheads="1"/>
            </p:cNvSpPr>
            <p:nvPr/>
          </p:nvSpPr>
          <p:spPr bwMode="auto">
            <a:xfrm>
              <a:off x="4032" y="1824"/>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B</a:t>
              </a:r>
              <a:endParaRPr kumimoji="1" lang="en-US" altLang="zh-CN">
                <a:solidFill>
                  <a:srgbClr val="FF0000"/>
                </a:solidFill>
              </a:endParaRPr>
            </a:p>
          </p:txBody>
        </p:sp>
        <p:sp>
          <p:nvSpPr>
            <p:cNvPr id="11315" name="Text Box 1065"/>
            <p:cNvSpPr txBox="1">
              <a:spLocks noChangeArrowheads="1"/>
            </p:cNvSpPr>
            <p:nvPr/>
          </p:nvSpPr>
          <p:spPr bwMode="auto">
            <a:xfrm>
              <a:off x="5232" y="1824"/>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C</a:t>
              </a:r>
              <a:endParaRPr kumimoji="1" lang="en-US" altLang="zh-CN">
                <a:solidFill>
                  <a:srgbClr val="FF0000"/>
                </a:solidFill>
              </a:endParaRPr>
            </a:p>
          </p:txBody>
        </p:sp>
        <p:sp>
          <p:nvSpPr>
            <p:cNvPr id="11316" name="Text Box 1066"/>
            <p:cNvSpPr txBox="1">
              <a:spLocks noChangeArrowheads="1"/>
            </p:cNvSpPr>
            <p:nvPr/>
          </p:nvSpPr>
          <p:spPr bwMode="auto">
            <a:xfrm>
              <a:off x="3984" y="3120"/>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D</a:t>
              </a:r>
              <a:endParaRPr kumimoji="1" lang="en-US" altLang="zh-CN">
                <a:solidFill>
                  <a:srgbClr val="FF0000"/>
                </a:solidFill>
              </a:endParaRPr>
            </a:p>
          </p:txBody>
        </p:sp>
        <p:sp>
          <p:nvSpPr>
            <p:cNvPr id="11317" name="Oval 1069"/>
            <p:cNvSpPr>
              <a:spLocks noChangeArrowheads="1"/>
            </p:cNvSpPr>
            <p:nvPr/>
          </p:nvSpPr>
          <p:spPr bwMode="auto">
            <a:xfrm>
              <a:off x="4416" y="1920"/>
              <a:ext cx="288" cy="288"/>
            </a:xfrm>
            <a:prstGeom prst="ellipse">
              <a:avLst/>
            </a:prstGeom>
            <a:noFill/>
            <a:ln w="38100">
              <a:solidFill>
                <a:srgbClr val="0000FF"/>
              </a:solidFill>
              <a:round/>
            </a:ln>
          </p:spPr>
          <p:txBody>
            <a:bodyPr wrap="none" anchor="ctr"/>
            <a:lstStyle/>
            <a:p>
              <a:pPr algn="l"/>
              <a:endParaRPr lang="zh-CN" altLang="en-US"/>
            </a:p>
          </p:txBody>
        </p:sp>
        <p:sp>
          <p:nvSpPr>
            <p:cNvPr id="11318" name="Oval 1070"/>
            <p:cNvSpPr>
              <a:spLocks noChangeArrowheads="1"/>
            </p:cNvSpPr>
            <p:nvPr/>
          </p:nvSpPr>
          <p:spPr bwMode="auto">
            <a:xfrm>
              <a:off x="3936" y="1488"/>
              <a:ext cx="288" cy="288"/>
            </a:xfrm>
            <a:prstGeom prst="ellipse">
              <a:avLst/>
            </a:prstGeom>
            <a:noFill/>
            <a:ln w="38100">
              <a:solidFill>
                <a:srgbClr val="0000FF"/>
              </a:solidFill>
              <a:round/>
            </a:ln>
          </p:spPr>
          <p:txBody>
            <a:bodyPr wrap="none" anchor="ctr"/>
            <a:lstStyle/>
            <a:p>
              <a:pPr algn="l"/>
              <a:endParaRPr lang="zh-CN" altLang="en-US"/>
            </a:p>
          </p:txBody>
        </p:sp>
        <p:sp>
          <p:nvSpPr>
            <p:cNvPr id="11319" name="Oval 1071"/>
            <p:cNvSpPr>
              <a:spLocks noChangeArrowheads="1"/>
            </p:cNvSpPr>
            <p:nvPr/>
          </p:nvSpPr>
          <p:spPr bwMode="auto">
            <a:xfrm>
              <a:off x="2976" y="1920"/>
              <a:ext cx="288" cy="288"/>
            </a:xfrm>
            <a:prstGeom prst="ellipse">
              <a:avLst/>
            </a:prstGeom>
            <a:noFill/>
            <a:ln w="38100">
              <a:solidFill>
                <a:srgbClr val="0000FF"/>
              </a:solidFill>
              <a:round/>
            </a:ln>
          </p:spPr>
          <p:txBody>
            <a:bodyPr wrap="none" anchor="ctr"/>
            <a:lstStyle/>
            <a:p>
              <a:pPr algn="l"/>
              <a:endParaRPr lang="zh-CN" altLang="en-US"/>
            </a:p>
          </p:txBody>
        </p:sp>
      </p:grpSp>
      <p:sp>
        <p:nvSpPr>
          <p:cNvPr id="56" name="TextBox 55"/>
          <p:cNvSpPr txBox="1">
            <a:spLocks noChangeArrowheads="1"/>
          </p:cNvSpPr>
          <p:nvPr/>
        </p:nvSpPr>
        <p:spPr bwMode="auto">
          <a:xfrm>
            <a:off x="500063" y="1500188"/>
            <a:ext cx="8072437" cy="830262"/>
          </a:xfrm>
          <a:prstGeom prst="rect">
            <a:avLst/>
          </a:prstGeom>
          <a:noFill/>
          <a:ln w="9525">
            <a:noFill/>
            <a:miter lim="800000"/>
          </a:ln>
        </p:spPr>
        <p:txBody>
          <a:bodyPr>
            <a:spAutoFit/>
          </a:bodyPr>
          <a:lstStyle/>
          <a:p>
            <a:pPr algn="l"/>
            <a:r>
              <a:rPr lang="en-US" altLang="zh-CN">
                <a:solidFill>
                  <a:srgbClr val="0000FF"/>
                </a:solidFill>
              </a:rPr>
              <a:t>1</a:t>
            </a:r>
            <a:r>
              <a:rPr lang="zh-CN" altLang="en-US">
                <a:solidFill>
                  <a:srgbClr val="0000FF"/>
                </a:solidFill>
              </a:rPr>
              <a:t>、电流连续性原理：</a:t>
            </a:r>
            <a:r>
              <a:rPr lang="zh-CN" altLang="en-US"/>
              <a:t>流入某处的电荷量，必等于流出该处的电荷量。</a:t>
            </a:r>
            <a:endParaRPr lang="en-US" altLang="zh-CN"/>
          </a:p>
        </p:txBody>
      </p:sp>
      <p:sp>
        <p:nvSpPr>
          <p:cNvPr id="11281" name="椭圆 56"/>
          <p:cNvSpPr>
            <a:spLocks noChangeArrowheads="1"/>
          </p:cNvSpPr>
          <p:nvPr/>
        </p:nvSpPr>
        <p:spPr bwMode="auto">
          <a:xfrm>
            <a:off x="1714500" y="2786063"/>
            <a:ext cx="2500313" cy="642937"/>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11282" name="椭圆 57"/>
          <p:cNvSpPr>
            <a:spLocks noChangeArrowheads="1"/>
          </p:cNvSpPr>
          <p:nvPr/>
        </p:nvSpPr>
        <p:spPr bwMode="auto">
          <a:xfrm>
            <a:off x="857250" y="3429000"/>
            <a:ext cx="1357313" cy="500063"/>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11283" name="椭圆 58"/>
          <p:cNvSpPr>
            <a:spLocks noChangeArrowheads="1"/>
          </p:cNvSpPr>
          <p:nvPr/>
        </p:nvSpPr>
        <p:spPr bwMode="auto">
          <a:xfrm>
            <a:off x="500063" y="3929063"/>
            <a:ext cx="1357312" cy="500062"/>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61" name="椭圆 60"/>
          <p:cNvSpPr>
            <a:spLocks noChangeArrowheads="1"/>
          </p:cNvSpPr>
          <p:nvPr/>
        </p:nvSpPr>
        <p:spPr bwMode="auto">
          <a:xfrm>
            <a:off x="2643188" y="3857625"/>
            <a:ext cx="1071562" cy="571500"/>
          </a:xfrm>
          <a:prstGeom prst="ellipse">
            <a:avLst/>
          </a:prstGeom>
          <a:noFill/>
          <a:ln w="28575" algn="ctr">
            <a:solidFill>
              <a:srgbClr val="FF0000"/>
            </a:solidFill>
            <a:round/>
          </a:ln>
        </p:spPr>
        <p:txBody>
          <a:bodyPr lIns="92075" tIns="46038" rIns="92075" bIns="46038" anchor="ctr"/>
          <a:lstStyle/>
          <a:p>
            <a:pPr algn="l"/>
            <a:endParaRPr lang="zh-CN" altLang="en-US"/>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6563">
                                            <p:txEl>
                                              <p:pRg st="2" end="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60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281"/>
                                        </p:tgtEl>
                                        <p:attrNameLst>
                                          <p:attrName>style.visibility</p:attrName>
                                        </p:attrNameLst>
                                      </p:cBhvr>
                                      <p:to>
                                        <p:strVal val="visible"/>
                                      </p:to>
                                    </p:set>
                                    <p:animEffect transition="in" filter="wipe(down)">
                                      <p:cBhvr>
                                        <p:cTn id="33" dur="500"/>
                                        <p:tgtEl>
                                          <p:spTgt spid="11281"/>
                                        </p:tgtEl>
                                      </p:cBhvr>
                                    </p:animEffect>
                                  </p:childTnLst>
                                </p:cTn>
                              </p:par>
                            </p:childTnLst>
                          </p:cTn>
                        </p:par>
                        <p:par>
                          <p:cTn id="34" fill="hold">
                            <p:stCondLst>
                              <p:cond delay="500"/>
                            </p:stCondLst>
                            <p:childTnLst>
                              <p:par>
                                <p:cTn id="35" presetID="22" presetClass="entr" presetSubtype="4" fill="hold" grpId="0" nodeType="afterEffect">
                                  <p:stCondLst>
                                    <p:cond delay="300"/>
                                  </p:stCondLst>
                                  <p:childTnLst>
                                    <p:set>
                                      <p:cBhvr>
                                        <p:cTn id="36" dur="1" fill="hold">
                                          <p:stCondLst>
                                            <p:cond delay="0"/>
                                          </p:stCondLst>
                                        </p:cTn>
                                        <p:tgtEl>
                                          <p:spTgt spid="11282"/>
                                        </p:tgtEl>
                                        <p:attrNameLst>
                                          <p:attrName>style.visibility</p:attrName>
                                        </p:attrNameLst>
                                      </p:cBhvr>
                                      <p:to>
                                        <p:strVal val="visible"/>
                                      </p:to>
                                    </p:set>
                                    <p:animEffect transition="in" filter="wipe(down)">
                                      <p:cBhvr>
                                        <p:cTn id="37" dur="500"/>
                                        <p:tgtEl>
                                          <p:spTgt spid="11282"/>
                                        </p:tgtEl>
                                      </p:cBhvr>
                                    </p:animEffect>
                                  </p:childTnLst>
                                </p:cTn>
                              </p:par>
                            </p:childTnLst>
                          </p:cTn>
                        </p:par>
                        <p:par>
                          <p:cTn id="38" fill="hold">
                            <p:stCondLst>
                              <p:cond delay="1300"/>
                            </p:stCondLst>
                            <p:childTnLst>
                              <p:par>
                                <p:cTn id="39" presetID="22" presetClass="entr" presetSubtype="4" fill="hold" grpId="0" nodeType="afterEffect">
                                  <p:stCondLst>
                                    <p:cond delay="300"/>
                                  </p:stCondLst>
                                  <p:childTnLst>
                                    <p:set>
                                      <p:cBhvr>
                                        <p:cTn id="40" dur="1" fill="hold">
                                          <p:stCondLst>
                                            <p:cond delay="0"/>
                                          </p:stCondLst>
                                        </p:cTn>
                                        <p:tgtEl>
                                          <p:spTgt spid="11283"/>
                                        </p:tgtEl>
                                        <p:attrNameLst>
                                          <p:attrName>style.visibility</p:attrName>
                                        </p:attrNameLst>
                                      </p:cBhvr>
                                      <p:to>
                                        <p:strVal val="visible"/>
                                      </p:to>
                                    </p:set>
                                    <p:animEffect transition="in" filter="wipe(down)">
                                      <p:cBhvr>
                                        <p:cTn id="41" dur="500"/>
                                        <p:tgtEl>
                                          <p:spTgt spid="1128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blinds(vertical)">
                                      <p:cBhvr>
                                        <p:cTn id="46" dur="500"/>
                                        <p:tgtEl>
                                          <p:spTgt spid="61"/>
                                        </p:tgtEl>
                                      </p:cBhvr>
                                    </p:animEffect>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nodeType="clickEffect">
                                  <p:stCondLst>
                                    <p:cond delay="0"/>
                                  </p:stCondLst>
                                  <p:childTnLst>
                                    <p:set>
                                      <p:cBhvr>
                                        <p:cTn id="50" dur="1" fill="hold">
                                          <p:stCondLst>
                                            <p:cond delay="0"/>
                                          </p:stCondLst>
                                        </p:cTn>
                                        <p:tgtEl>
                                          <p:spTgt spid="66603"/>
                                        </p:tgtEl>
                                        <p:attrNameLst>
                                          <p:attrName>style.visibility</p:attrName>
                                        </p:attrNameLst>
                                      </p:cBhvr>
                                      <p:to>
                                        <p:strVal val="visible"/>
                                      </p:to>
                                    </p:set>
                                    <p:anim calcmode="lin" valueType="num">
                                      <p:cBhvr>
                                        <p:cTn id="51" dur="500" fill="hold"/>
                                        <p:tgtEl>
                                          <p:spTgt spid="66603"/>
                                        </p:tgtEl>
                                        <p:attrNameLst>
                                          <p:attrName>ppt_w</p:attrName>
                                        </p:attrNameLst>
                                      </p:cBhvr>
                                      <p:tavLst>
                                        <p:tav tm="0">
                                          <p:val>
                                            <p:fltVal val="0"/>
                                          </p:val>
                                        </p:tav>
                                        <p:tav tm="100000">
                                          <p:val>
                                            <p:strVal val="#ppt_w"/>
                                          </p:val>
                                        </p:tav>
                                      </p:tavLst>
                                    </p:anim>
                                    <p:anim calcmode="lin" valueType="num">
                                      <p:cBhvr>
                                        <p:cTn id="52" dur="500" fill="hold"/>
                                        <p:tgtEl>
                                          <p:spTgt spid="666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utoUpdateAnimBg="0" build="p"/>
      <p:bldP spid="56" grpId="0"/>
      <p:bldP spid="11281" grpId="0" animBg="1"/>
      <p:bldP spid="11282" grpId="0" animBg="1"/>
      <p:bldP spid="11283" grpId="0" animBg="1"/>
      <p:bldP spid="61"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灯片编号占位符 7"/>
          <p:cNvSpPr txBox="1">
            <a:spLocks noGrp="1"/>
          </p:cNvSpPr>
          <p:nvPr/>
        </p:nvSpPr>
        <p:spPr bwMode="auto">
          <a:xfrm>
            <a:off x="6589713" y="6381750"/>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5E382F57-0814-42A3-89A0-9AF6B2A20BED}" type="slidenum">
              <a:rPr kumimoji="0" lang="en-US" altLang="zh-CN" sz="1400">
                <a:solidFill>
                  <a:schemeClr val="folHlink"/>
                </a:solidFill>
              </a:rPr>
            </a:fld>
            <a:endParaRPr kumimoji="0" lang="en-US" altLang="zh-CN" sz="1400">
              <a:solidFill>
                <a:schemeClr val="folHlink"/>
              </a:solidFill>
            </a:endParaRPr>
          </a:p>
        </p:txBody>
      </p:sp>
      <p:graphicFrame>
        <p:nvGraphicFramePr>
          <p:cNvPr id="16391" name="Object 7"/>
          <p:cNvGraphicFramePr>
            <a:graphicFrameLocks noChangeAspect="1"/>
          </p:cNvGraphicFramePr>
          <p:nvPr/>
        </p:nvGraphicFramePr>
        <p:xfrm>
          <a:off x="6575425" y="2133600"/>
          <a:ext cx="1020763" cy="2797175"/>
        </p:xfrm>
        <a:graphic>
          <a:graphicData uri="http://schemas.openxmlformats.org/presentationml/2006/ole">
            <mc:AlternateContent xmlns:mc="http://schemas.openxmlformats.org/markup-compatibility/2006">
              <mc:Choice xmlns:v="urn:schemas-microsoft-com:vml" Requires="v">
                <p:oleObj spid="_x0000_s189476" name="位图图像" r:id="rId1" imgW="1276350" imgH="3495675" progId="Paint.Picture">
                  <p:embed/>
                </p:oleObj>
              </mc:Choice>
              <mc:Fallback>
                <p:oleObj name="位图图像" r:id="rId1" imgW="1276350" imgH="3495675" progId="Paint.Picture">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5425" y="2133600"/>
                        <a:ext cx="1020763"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3" name="Object 9"/>
          <p:cNvGraphicFramePr>
            <a:graphicFrameLocks noChangeAspect="1"/>
          </p:cNvGraphicFramePr>
          <p:nvPr/>
        </p:nvGraphicFramePr>
        <p:xfrm>
          <a:off x="1692275" y="2133600"/>
          <a:ext cx="3795713" cy="2759075"/>
        </p:xfrm>
        <a:graphic>
          <a:graphicData uri="http://schemas.openxmlformats.org/presentationml/2006/ole">
            <mc:AlternateContent xmlns:mc="http://schemas.openxmlformats.org/markup-compatibility/2006">
              <mc:Choice xmlns:v="urn:schemas-microsoft-com:vml" Requires="v">
                <p:oleObj spid="_x0000_s189477" name="位图图像" r:id="rId3" imgW="4743450" imgH="3448050" progId="Paint.Picture">
                  <p:embed/>
                </p:oleObj>
              </mc:Choice>
              <mc:Fallback>
                <p:oleObj name="位图图像" r:id="rId3" imgW="4743450" imgH="3448050" progId="Paint.Picture">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133600"/>
                        <a:ext cx="3795713"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Rectangle 2"/>
          <p:cNvSpPr>
            <a:spLocks noGrp="1" noChangeArrowheads="1"/>
          </p:cNvSpPr>
          <p:nvPr>
            <p:ph type="title" idx="4294967295"/>
          </p:nvPr>
        </p:nvSpPr>
        <p:spPr>
          <a:xfrm>
            <a:off x="468313" y="549275"/>
            <a:ext cx="3848100" cy="700088"/>
          </a:xfrm>
        </p:spPr>
        <p:txBody>
          <a:bodyPr/>
          <a:lstStyle/>
          <a:p>
            <a:pPr algn="l" eaLnBrk="1" hangingPunct="1"/>
            <a:r>
              <a:rPr lang="zh-CN" altLang="en-US" sz="2400" b="1" dirty="0" smtClean="0">
                <a:solidFill>
                  <a:srgbClr val="FF0000"/>
                </a:solidFill>
              </a:rPr>
              <a:t>三、</a:t>
            </a:r>
            <a:r>
              <a:rPr lang="zh-CN" altLang="en-US" sz="2400" b="1" dirty="0" smtClean="0">
                <a:solidFill>
                  <a:srgbClr val="060300"/>
                </a:solidFill>
              </a:rPr>
              <a:t>电阻混联及等效变换</a:t>
            </a:r>
            <a:endParaRPr lang="zh-CN" altLang="en-US" sz="3600" b="1" dirty="0" smtClean="0">
              <a:solidFill>
                <a:srgbClr val="060300"/>
              </a:solidFill>
            </a:endParaRPr>
          </a:p>
        </p:txBody>
      </p:sp>
      <p:sp>
        <p:nvSpPr>
          <p:cNvPr id="16387" name="Rectangle 3"/>
          <p:cNvSpPr>
            <a:spLocks noGrp="1" noChangeArrowheads="1"/>
          </p:cNvSpPr>
          <p:nvPr>
            <p:ph type="body" sz="half" idx="4294967295"/>
          </p:nvPr>
        </p:nvSpPr>
        <p:spPr>
          <a:xfrm>
            <a:off x="395288" y="1341438"/>
            <a:ext cx="7777162" cy="587375"/>
          </a:xfrm>
        </p:spPr>
        <p:txBody>
          <a:bodyPr/>
          <a:lstStyle/>
          <a:p>
            <a:pPr eaLnBrk="1" hangingPunct="1">
              <a:buFont typeface="Monotype Sorts" pitchFamily="2" charset="2"/>
              <a:buChar char=" "/>
            </a:pPr>
            <a:r>
              <a:rPr lang="zh-CN" altLang="en-US" sz="2400" b="1" smtClean="0">
                <a:solidFill>
                  <a:srgbClr val="0000FF"/>
                </a:solidFill>
              </a:rPr>
              <a:t>定义：</a:t>
            </a:r>
            <a:r>
              <a:rPr lang="zh-CN" altLang="en-US" sz="2400" b="1" smtClean="0">
                <a:solidFill>
                  <a:srgbClr val="003300"/>
                </a:solidFill>
                <a:ea typeface="楷体_GB2312" pitchFamily="49" charset="-122"/>
              </a:rPr>
              <a:t>多个电阻部分串联、部分并联的连接方式</a:t>
            </a:r>
            <a:endParaRPr lang="zh-CN" altLang="en-US" sz="2400" b="1" smtClean="0">
              <a:solidFill>
                <a:srgbClr val="660033"/>
              </a:solidFill>
            </a:endParaRPr>
          </a:p>
        </p:txBody>
      </p:sp>
      <p:sp>
        <p:nvSpPr>
          <p:cNvPr id="16388" name="Text Box 4"/>
          <p:cNvSpPr txBox="1">
            <a:spLocks noChangeArrowheads="1"/>
          </p:cNvSpPr>
          <p:nvPr/>
        </p:nvSpPr>
        <p:spPr bwMode="auto">
          <a:xfrm>
            <a:off x="611188" y="220503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b="1">
                <a:solidFill>
                  <a:srgbClr val="FF0000"/>
                </a:solidFill>
              </a:rPr>
              <a:t>  </a:t>
            </a:r>
            <a:r>
              <a:rPr lang="zh-CN" altLang="en-US" b="1">
                <a:solidFill>
                  <a:srgbClr val="FF0000"/>
                </a:solidFill>
              </a:rPr>
              <a:t>例</a:t>
            </a:r>
            <a:r>
              <a:rPr lang="en-US" altLang="zh-CN" b="1">
                <a:solidFill>
                  <a:srgbClr val="FF0000"/>
                </a:solidFill>
              </a:rPr>
              <a:t>1</a:t>
            </a:r>
            <a:r>
              <a:rPr lang="zh-CN" altLang="en-US" b="1">
                <a:solidFill>
                  <a:srgbClr val="FF0000"/>
                </a:solidFill>
              </a:rPr>
              <a:t>：</a:t>
            </a:r>
            <a:endParaRPr lang="zh-CN" altLang="en-US" b="1">
              <a:solidFill>
                <a:srgbClr val="FF0000"/>
              </a:solidFill>
              <a:ea typeface="楷体_GB2312" pitchFamily="49" charset="-122"/>
            </a:endParaRPr>
          </a:p>
        </p:txBody>
      </p:sp>
      <p:sp>
        <p:nvSpPr>
          <p:cNvPr id="16392" name="Rectangle 8"/>
          <p:cNvSpPr>
            <a:spLocks noChangeArrowheads="1"/>
          </p:cNvSpPr>
          <p:nvPr/>
        </p:nvSpPr>
        <p:spPr bwMode="auto">
          <a:xfrm>
            <a:off x="1143000" y="5181600"/>
            <a:ext cx="6705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0000FF"/>
                </a:solidFill>
                <a:ea typeface="楷体_GB2312" pitchFamily="49" charset="-122"/>
              </a:rPr>
              <a:t>1) </a:t>
            </a:r>
            <a:r>
              <a:rPr lang="zh-CN" altLang="en-US" b="1">
                <a:solidFill>
                  <a:srgbClr val="800000"/>
                </a:solidFill>
                <a:ea typeface="楷体_GB2312" pitchFamily="49" charset="-122"/>
              </a:rPr>
              <a:t>求等效电阻</a:t>
            </a:r>
            <a:r>
              <a:rPr lang="en-US" altLang="zh-CN" b="1">
                <a:solidFill>
                  <a:srgbClr val="800000"/>
                </a:solidFill>
                <a:ea typeface="楷体_GB2312" pitchFamily="49" charset="-122"/>
              </a:rPr>
              <a:t>R;</a:t>
            </a:r>
            <a:endParaRPr lang="en-US" altLang="zh-CN" b="1">
              <a:solidFill>
                <a:srgbClr val="800000"/>
              </a:solidFill>
              <a:ea typeface="楷体_GB2312" pitchFamily="49" charset="-122"/>
            </a:endParaRPr>
          </a:p>
          <a:p>
            <a:pPr algn="l" eaLnBrk="1" hangingPunct="1"/>
            <a:r>
              <a:rPr lang="en-US" altLang="zh-CN" b="1">
                <a:solidFill>
                  <a:srgbClr val="0000FF"/>
                </a:solidFill>
                <a:ea typeface="楷体_GB2312" pitchFamily="49" charset="-122"/>
              </a:rPr>
              <a:t>2) </a:t>
            </a:r>
            <a:r>
              <a:rPr lang="zh-CN" altLang="en-US" b="1">
                <a:solidFill>
                  <a:srgbClr val="800000"/>
                </a:solidFill>
                <a:ea typeface="楷体_GB2312" pitchFamily="49" charset="-122"/>
              </a:rPr>
              <a:t>若</a:t>
            </a:r>
            <a:r>
              <a:rPr lang="en-US" altLang="zh-CN" b="1">
                <a:solidFill>
                  <a:srgbClr val="800000"/>
                </a:solidFill>
                <a:ea typeface="楷体_GB2312" pitchFamily="49" charset="-122"/>
              </a:rPr>
              <a:t>u=14V</a:t>
            </a:r>
            <a:r>
              <a:rPr lang="zh-CN" altLang="en-US" b="1">
                <a:solidFill>
                  <a:srgbClr val="800000"/>
                </a:solidFill>
                <a:ea typeface="楷体_GB2312" pitchFamily="49" charset="-122"/>
              </a:rPr>
              <a:t>求各电阻的电流及消耗的功率。</a:t>
            </a:r>
            <a:endParaRPr lang="zh-CN" altLang="en-US" b="1">
              <a:solidFill>
                <a:srgbClr val="800000"/>
              </a:solidFill>
              <a:ea typeface="楷体_GB2312" pitchFamily="49" charset="-122"/>
              <a:sym typeface="Symbol" panose="05050102010706020507" pitchFamily="18" charset="2"/>
            </a:endParaRPr>
          </a:p>
        </p:txBody>
      </p:sp>
      <p:sp>
        <p:nvSpPr>
          <p:cNvPr id="16394" name="Rectangle 10"/>
          <p:cNvSpPr>
            <a:spLocks noChangeArrowheads="1"/>
          </p:cNvSpPr>
          <p:nvPr/>
        </p:nvSpPr>
        <p:spPr bwMode="auto">
          <a:xfrm>
            <a:off x="5848350" y="3284538"/>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800000"/>
                </a:solidFill>
              </a:rPr>
              <a:t>7k</a:t>
            </a:r>
            <a:r>
              <a:rPr lang="en-US" altLang="zh-CN" b="1">
                <a:solidFill>
                  <a:srgbClr val="800000"/>
                </a:solidFill>
                <a:sym typeface="Symbol" panose="05050102010706020507" pitchFamily="18" charset="2"/>
              </a:rPr>
              <a:t></a:t>
            </a:r>
            <a:endParaRPr lang="en-US" altLang="zh-CN" b="1">
              <a:solidFill>
                <a:srgbClr val="800000"/>
              </a:solidFill>
              <a:sym typeface="Symbol" panose="05050102010706020507" pitchFamily="18" charset="2"/>
            </a:endParaRPr>
          </a:p>
        </p:txBody>
      </p:sp>
      <p:sp>
        <p:nvSpPr>
          <p:cNvPr id="16395" name="Rectangle 11"/>
          <p:cNvSpPr>
            <a:spLocks noChangeArrowheads="1"/>
          </p:cNvSpPr>
          <p:nvPr/>
        </p:nvSpPr>
        <p:spPr bwMode="auto">
          <a:xfrm>
            <a:off x="4300538" y="2492375"/>
            <a:ext cx="81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800000"/>
                </a:solidFill>
              </a:rPr>
              <a:t>2mA</a:t>
            </a:r>
            <a:endParaRPr lang="en-US" altLang="zh-CN" b="1">
              <a:solidFill>
                <a:srgbClr val="800000"/>
              </a:solidFill>
              <a:sym typeface="Symbol" panose="05050102010706020507" pitchFamily="18" charset="2"/>
            </a:endParaRPr>
          </a:p>
        </p:txBody>
      </p:sp>
      <p:sp>
        <p:nvSpPr>
          <p:cNvPr id="15" name="Rectangle 11"/>
          <p:cNvSpPr>
            <a:spLocks noChangeArrowheads="1"/>
          </p:cNvSpPr>
          <p:nvPr/>
        </p:nvSpPr>
        <p:spPr bwMode="auto">
          <a:xfrm>
            <a:off x="3236913" y="2714625"/>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800000"/>
                </a:solidFill>
              </a:rPr>
              <a:t>4/3mA</a:t>
            </a:r>
            <a:endParaRPr lang="en-US" altLang="zh-CN" b="1">
              <a:solidFill>
                <a:srgbClr val="800000"/>
              </a:solidFill>
              <a:sym typeface="Symbol" panose="05050102010706020507" pitchFamily="18" charset="2"/>
            </a:endParaRPr>
          </a:p>
        </p:txBody>
      </p:sp>
      <p:sp>
        <p:nvSpPr>
          <p:cNvPr id="16" name="Rectangle 11"/>
          <p:cNvSpPr>
            <a:spLocks noChangeArrowheads="1"/>
          </p:cNvSpPr>
          <p:nvPr/>
        </p:nvSpPr>
        <p:spPr bwMode="auto">
          <a:xfrm>
            <a:off x="1436688" y="2684463"/>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800000"/>
                </a:solidFill>
              </a:rPr>
              <a:t>2/3mA</a:t>
            </a:r>
            <a:endParaRPr lang="en-US" altLang="zh-CN" b="1">
              <a:solidFill>
                <a:srgbClr val="800000"/>
              </a:solidFill>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388"/>
                                        </p:tgtEl>
                                        <p:attrNameLst>
                                          <p:attrName>style.visibility</p:attrName>
                                        </p:attrNameLst>
                                      </p:cBhvr>
                                      <p:to>
                                        <p:strVal val="visible"/>
                                      </p:to>
                                    </p:set>
                                    <p:anim calcmode="lin" valueType="num">
                                      <p:cBhvr additive="base">
                                        <p:cTn id="12" dur="500" fill="hold"/>
                                        <p:tgtEl>
                                          <p:spTgt spid="16388"/>
                                        </p:tgtEl>
                                        <p:attrNameLst>
                                          <p:attrName>ppt_x</p:attrName>
                                        </p:attrNameLst>
                                      </p:cBhvr>
                                      <p:tavLst>
                                        <p:tav tm="0">
                                          <p:val>
                                            <p:strVal val="0-#ppt_w/2"/>
                                          </p:val>
                                        </p:tav>
                                        <p:tav tm="100000">
                                          <p:val>
                                            <p:strVal val="#ppt_x"/>
                                          </p:val>
                                        </p:tav>
                                      </p:tavLst>
                                    </p:anim>
                                    <p:anim calcmode="lin" valueType="num">
                                      <p:cBhvr additive="base">
                                        <p:cTn id="13"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6393"/>
                                        </p:tgtEl>
                                        <p:attrNameLst>
                                          <p:attrName>style.visibility</p:attrName>
                                        </p:attrNameLst>
                                      </p:cBhvr>
                                      <p:to>
                                        <p:strVal val="visible"/>
                                      </p:to>
                                    </p:set>
                                    <p:anim calcmode="lin" valueType="num">
                                      <p:cBhvr>
                                        <p:cTn id="18" dur="500" fill="hold"/>
                                        <p:tgtEl>
                                          <p:spTgt spid="16393"/>
                                        </p:tgtEl>
                                        <p:attrNameLst>
                                          <p:attrName>ppt_w</p:attrName>
                                        </p:attrNameLst>
                                      </p:cBhvr>
                                      <p:tavLst>
                                        <p:tav tm="0">
                                          <p:val>
                                            <p:fltVal val="0"/>
                                          </p:val>
                                        </p:tav>
                                        <p:tav tm="100000">
                                          <p:val>
                                            <p:strVal val="#ppt_w"/>
                                          </p:val>
                                        </p:tav>
                                      </p:tavLst>
                                    </p:anim>
                                    <p:anim calcmode="lin" valueType="num">
                                      <p:cBhvr>
                                        <p:cTn id="19" dur="500" fill="hold"/>
                                        <p:tgtEl>
                                          <p:spTgt spid="16393"/>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6392">
                                            <p:txEl>
                                              <p:pRg st="0" end="0"/>
                                            </p:txEl>
                                          </p:spTgt>
                                        </p:tgtEl>
                                        <p:attrNameLst>
                                          <p:attrName>style.visibility</p:attrName>
                                        </p:attrNameLst>
                                      </p:cBhvr>
                                      <p:to>
                                        <p:strVal val="visible"/>
                                      </p:to>
                                    </p:set>
                                    <p:anim calcmode="lin" valueType="num">
                                      <p:cBhvr additive="base">
                                        <p:cTn id="24" dur="500" fill="hold"/>
                                        <p:tgtEl>
                                          <p:spTgt spid="16392">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63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16391"/>
                                        </p:tgtEl>
                                        <p:attrNameLst>
                                          <p:attrName>style.visibility</p:attrName>
                                        </p:attrNameLst>
                                      </p:cBhvr>
                                      <p:to>
                                        <p:strVal val="visible"/>
                                      </p:to>
                                    </p:set>
                                    <p:anim calcmode="lin" valueType="num">
                                      <p:cBhvr>
                                        <p:cTn id="30" dur="1000" fill="hold"/>
                                        <p:tgtEl>
                                          <p:spTgt spid="16391"/>
                                        </p:tgtEl>
                                        <p:attrNameLst>
                                          <p:attrName>ppt_w</p:attrName>
                                        </p:attrNameLst>
                                      </p:cBhvr>
                                      <p:tavLst>
                                        <p:tav tm="0">
                                          <p:val>
                                            <p:fltVal val="0"/>
                                          </p:val>
                                        </p:tav>
                                        <p:tav tm="100000">
                                          <p:val>
                                            <p:strVal val="#ppt_w"/>
                                          </p:val>
                                        </p:tav>
                                      </p:tavLst>
                                    </p:anim>
                                    <p:anim calcmode="lin" valueType="num">
                                      <p:cBhvr>
                                        <p:cTn id="31" dur="1000" fill="hold"/>
                                        <p:tgtEl>
                                          <p:spTgt spid="16391"/>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16394"/>
                                        </p:tgtEl>
                                        <p:attrNameLst>
                                          <p:attrName>style.visibility</p:attrName>
                                        </p:attrNameLst>
                                      </p:cBhvr>
                                      <p:to>
                                        <p:strVal val="visible"/>
                                      </p:to>
                                    </p:set>
                                    <p:anim calcmode="lin" valueType="num">
                                      <p:cBhvr>
                                        <p:cTn id="36" dur="1000" fill="hold"/>
                                        <p:tgtEl>
                                          <p:spTgt spid="16394"/>
                                        </p:tgtEl>
                                        <p:attrNameLst>
                                          <p:attrName>ppt_w</p:attrName>
                                        </p:attrNameLst>
                                      </p:cBhvr>
                                      <p:tavLst>
                                        <p:tav tm="0">
                                          <p:val>
                                            <p:fltVal val="0"/>
                                          </p:val>
                                        </p:tav>
                                        <p:tav tm="100000">
                                          <p:val>
                                            <p:strVal val="#ppt_w"/>
                                          </p:val>
                                        </p:tav>
                                      </p:tavLst>
                                    </p:anim>
                                    <p:anim calcmode="lin" valueType="num">
                                      <p:cBhvr>
                                        <p:cTn id="37" dur="1000" fill="hold"/>
                                        <p:tgtEl>
                                          <p:spTgt spid="16394"/>
                                        </p:tgtEl>
                                        <p:attrNameLst>
                                          <p:attrName>ppt_h</p:attrName>
                                        </p:attrNameLst>
                                      </p:cBhvr>
                                      <p:tavLst>
                                        <p:tav tm="0">
                                          <p:val>
                                            <p:fltVal val="0"/>
                                          </p:val>
                                        </p:tav>
                                        <p:tav tm="100000">
                                          <p:val>
                                            <p:strVal val="#ppt_h"/>
                                          </p:val>
                                        </p:tav>
                                      </p:tavLst>
                                    </p:anim>
                                    <p:anim calcmode="lin" valueType="num">
                                      <p:cBhvr>
                                        <p:cTn id="38" dur="1000" fill="hold"/>
                                        <p:tgtEl>
                                          <p:spTgt spid="16394"/>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639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6392">
                                            <p:txEl>
                                              <p:pRg st="1" end="1"/>
                                            </p:txEl>
                                          </p:spTgt>
                                        </p:tgtEl>
                                        <p:attrNameLst>
                                          <p:attrName>style.visibility</p:attrName>
                                        </p:attrNameLst>
                                      </p:cBhvr>
                                      <p:to>
                                        <p:strVal val="visible"/>
                                      </p:to>
                                    </p:set>
                                    <p:animEffect transition="in" filter="wipe(left)">
                                      <p:cBhvr>
                                        <p:cTn id="44" dur="500"/>
                                        <p:tgtEl>
                                          <p:spTgt spid="1639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5" presetClass="entr" presetSubtype="0" fill="hold" grpId="0" nodeType="clickEffect">
                                  <p:stCondLst>
                                    <p:cond delay="0"/>
                                  </p:stCondLst>
                                  <p:childTnLst>
                                    <p:set>
                                      <p:cBhvr>
                                        <p:cTn id="48" dur="1" fill="hold">
                                          <p:stCondLst>
                                            <p:cond delay="0"/>
                                          </p:stCondLst>
                                        </p:cTn>
                                        <p:tgtEl>
                                          <p:spTgt spid="16395"/>
                                        </p:tgtEl>
                                        <p:attrNameLst>
                                          <p:attrName>style.visibility</p:attrName>
                                        </p:attrNameLst>
                                      </p:cBhvr>
                                      <p:to>
                                        <p:strVal val="visible"/>
                                      </p:to>
                                    </p:set>
                                    <p:anim calcmode="lin" valueType="num">
                                      <p:cBhvr>
                                        <p:cTn id="49" dur="1000" fill="hold"/>
                                        <p:tgtEl>
                                          <p:spTgt spid="16395"/>
                                        </p:tgtEl>
                                        <p:attrNameLst>
                                          <p:attrName>ppt_w</p:attrName>
                                        </p:attrNameLst>
                                      </p:cBhvr>
                                      <p:tavLst>
                                        <p:tav tm="0">
                                          <p:val>
                                            <p:fltVal val="0"/>
                                          </p:val>
                                        </p:tav>
                                        <p:tav tm="100000">
                                          <p:val>
                                            <p:strVal val="#ppt_w"/>
                                          </p:val>
                                        </p:tav>
                                      </p:tavLst>
                                    </p:anim>
                                    <p:anim calcmode="lin" valueType="num">
                                      <p:cBhvr>
                                        <p:cTn id="50" dur="1000" fill="hold"/>
                                        <p:tgtEl>
                                          <p:spTgt spid="16395"/>
                                        </p:tgtEl>
                                        <p:attrNameLst>
                                          <p:attrName>ppt_h</p:attrName>
                                        </p:attrNameLst>
                                      </p:cBhvr>
                                      <p:tavLst>
                                        <p:tav tm="0">
                                          <p:val>
                                            <p:fltVal val="0"/>
                                          </p:val>
                                        </p:tav>
                                        <p:tav tm="100000">
                                          <p:val>
                                            <p:strVal val="#ppt_h"/>
                                          </p:val>
                                        </p:tav>
                                      </p:tavLst>
                                    </p:anim>
                                    <p:anim calcmode="lin" valueType="num">
                                      <p:cBhvr>
                                        <p:cTn id="51" dur="1000" fill="hold"/>
                                        <p:tgtEl>
                                          <p:spTgt spid="16395"/>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1639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3" fill="hold">
                      <p:stCondLst>
                        <p:cond delay="indefinite"/>
                      </p:stCondLst>
                      <p:childTnLst>
                        <p:par>
                          <p:cTn id="54" fill="hold">
                            <p:stCondLst>
                              <p:cond delay="0"/>
                            </p:stCondLst>
                            <p:childTnLst>
                              <p:par>
                                <p:cTn id="55" presetID="15"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1000" fill="hold"/>
                                        <p:tgtEl>
                                          <p:spTgt spid="15"/>
                                        </p:tgtEl>
                                        <p:attrNameLst>
                                          <p:attrName>ppt_w</p:attrName>
                                        </p:attrNameLst>
                                      </p:cBhvr>
                                      <p:tavLst>
                                        <p:tav tm="0">
                                          <p:val>
                                            <p:fltVal val="0"/>
                                          </p:val>
                                        </p:tav>
                                        <p:tav tm="100000">
                                          <p:val>
                                            <p:strVal val="#ppt_w"/>
                                          </p:val>
                                        </p:tav>
                                      </p:tavLst>
                                    </p:anim>
                                    <p:anim calcmode="lin" valueType="num">
                                      <p:cBhvr>
                                        <p:cTn id="58" dur="1000" fill="hold"/>
                                        <p:tgtEl>
                                          <p:spTgt spid="15"/>
                                        </p:tgtEl>
                                        <p:attrNameLst>
                                          <p:attrName>ppt_h</p:attrName>
                                        </p:attrNameLst>
                                      </p:cBhvr>
                                      <p:tavLst>
                                        <p:tav tm="0">
                                          <p:val>
                                            <p:fltVal val="0"/>
                                          </p:val>
                                        </p:tav>
                                        <p:tav tm="100000">
                                          <p:val>
                                            <p:strVal val="#ppt_h"/>
                                          </p:val>
                                        </p:tav>
                                      </p:tavLst>
                                    </p:anim>
                                    <p:anim calcmode="lin" valueType="num">
                                      <p:cBhvr>
                                        <p:cTn id="5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1" fill="hold">
                      <p:stCondLst>
                        <p:cond delay="indefinite"/>
                      </p:stCondLst>
                      <p:childTnLst>
                        <p:par>
                          <p:cTn id="62" fill="hold">
                            <p:stCondLst>
                              <p:cond delay="0"/>
                            </p:stCondLst>
                            <p:childTnLst>
                              <p:par>
                                <p:cTn id="63" presetID="15"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1000" fill="hold"/>
                                        <p:tgtEl>
                                          <p:spTgt spid="16"/>
                                        </p:tgtEl>
                                        <p:attrNameLst>
                                          <p:attrName>ppt_w</p:attrName>
                                        </p:attrNameLst>
                                      </p:cBhvr>
                                      <p:tavLst>
                                        <p:tav tm="0">
                                          <p:val>
                                            <p:fltVal val="0"/>
                                          </p:val>
                                        </p:tav>
                                        <p:tav tm="100000">
                                          <p:val>
                                            <p:strVal val="#ppt_w"/>
                                          </p:val>
                                        </p:tav>
                                      </p:tavLst>
                                    </p:anim>
                                    <p:anim calcmode="lin" valueType="num">
                                      <p:cBhvr>
                                        <p:cTn id="66" dur="1000" fill="hold"/>
                                        <p:tgtEl>
                                          <p:spTgt spid="16"/>
                                        </p:tgtEl>
                                        <p:attrNameLst>
                                          <p:attrName>ppt_h</p:attrName>
                                        </p:attrNameLst>
                                      </p:cBhvr>
                                      <p:tavLst>
                                        <p:tav tm="0">
                                          <p:val>
                                            <p:fltVal val="0"/>
                                          </p:val>
                                        </p:tav>
                                        <p:tav tm="100000">
                                          <p:val>
                                            <p:strVal val="#ppt_h"/>
                                          </p:val>
                                        </p:tav>
                                      </p:tavLst>
                                    </p:anim>
                                    <p:anim calcmode="lin" valueType="num">
                                      <p:cBhvr>
                                        <p:cTn id="67"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88" grpId="0"/>
      <p:bldP spid="16394" grpId="0"/>
      <p:bldP spid="16395"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灯片编号占位符 5"/>
          <p:cNvSpPr txBox="1">
            <a:spLocks noGrp="1"/>
          </p:cNvSpPr>
          <p:nvPr/>
        </p:nvSpPr>
        <p:spPr bwMode="auto">
          <a:xfrm>
            <a:off x="6589713" y="6376988"/>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89D2C5D6-B416-46F7-AC66-7ED36A8D307C}" type="slidenum">
              <a:rPr kumimoji="0" lang="en-US" altLang="zh-CN" sz="1400">
                <a:solidFill>
                  <a:schemeClr val="folHlink"/>
                </a:solidFill>
              </a:rPr>
            </a:fld>
            <a:endParaRPr kumimoji="0" lang="en-US" altLang="zh-CN" sz="1400">
              <a:solidFill>
                <a:schemeClr val="folHlink"/>
              </a:solidFill>
            </a:endParaRPr>
          </a:p>
        </p:txBody>
      </p:sp>
      <p:sp>
        <p:nvSpPr>
          <p:cNvPr id="15365" name="Rectangle 2"/>
          <p:cNvSpPr>
            <a:spLocks noGrp="1" noChangeArrowheads="1"/>
          </p:cNvSpPr>
          <p:nvPr>
            <p:ph type="title" idx="4294967295"/>
          </p:nvPr>
        </p:nvSpPr>
        <p:spPr>
          <a:xfrm>
            <a:off x="323850" y="404664"/>
            <a:ext cx="6705600" cy="381000"/>
          </a:xfrm>
        </p:spPr>
        <p:txBody>
          <a:bodyPr/>
          <a:lstStyle/>
          <a:p>
            <a:pPr eaLnBrk="1" hangingPunct="1"/>
            <a:r>
              <a:rPr lang="zh-CN" altLang="en-US" sz="2400" b="1" dirty="0" smtClean="0">
                <a:solidFill>
                  <a:srgbClr val="FF0000"/>
                </a:solidFill>
              </a:rPr>
              <a:t>四、</a:t>
            </a:r>
            <a:r>
              <a:rPr lang="en-US" altLang="zh-CN" sz="2400" b="1" dirty="0" smtClean="0">
                <a:solidFill>
                  <a:srgbClr val="060300"/>
                </a:solidFill>
                <a:latin typeface="Times New Roman" panose="02020603050405020304" pitchFamily="18" charset="0"/>
              </a:rPr>
              <a:t>3</a:t>
            </a:r>
            <a:r>
              <a:rPr lang="zh-CN" altLang="en-US" sz="2400" b="1" dirty="0" smtClean="0">
                <a:solidFill>
                  <a:srgbClr val="060300"/>
                </a:solidFill>
              </a:rPr>
              <a:t>个电阻的星形、三角形连接及等效变换</a:t>
            </a:r>
            <a:endParaRPr lang="zh-CN" altLang="en-US" sz="3600" b="1" dirty="0" smtClean="0">
              <a:solidFill>
                <a:srgbClr val="060300"/>
              </a:solidFill>
            </a:endParaRPr>
          </a:p>
        </p:txBody>
      </p:sp>
      <p:sp>
        <p:nvSpPr>
          <p:cNvPr id="19459" name="Rectangle 3"/>
          <p:cNvSpPr>
            <a:spLocks noGrp="1" noChangeArrowheads="1"/>
          </p:cNvSpPr>
          <p:nvPr>
            <p:ph type="body" idx="4294967295"/>
          </p:nvPr>
        </p:nvSpPr>
        <p:spPr>
          <a:xfrm>
            <a:off x="395288" y="1412875"/>
            <a:ext cx="4800600" cy="647700"/>
          </a:xfrm>
        </p:spPr>
        <p:txBody>
          <a:bodyPr/>
          <a:lstStyle/>
          <a:p>
            <a:pPr eaLnBrk="1" hangingPunct="1">
              <a:buFont typeface="Monotype Sorts" pitchFamily="2" charset="2"/>
              <a:buChar char=" "/>
            </a:pPr>
            <a:r>
              <a:rPr lang="en-US" altLang="zh-CN" sz="2400" b="1" smtClean="0">
                <a:solidFill>
                  <a:srgbClr val="660033"/>
                </a:solidFill>
              </a:rPr>
              <a:t>1</a:t>
            </a:r>
            <a:r>
              <a:rPr lang="zh-CN" altLang="en-US" sz="2400" b="1" smtClean="0">
                <a:solidFill>
                  <a:srgbClr val="660033"/>
                </a:solidFill>
              </a:rPr>
              <a:t>、</a:t>
            </a:r>
            <a:r>
              <a:rPr lang="zh-CN" altLang="en-US" sz="2400" b="1" smtClean="0">
                <a:solidFill>
                  <a:srgbClr val="800000"/>
                </a:solidFill>
                <a:ea typeface="楷体_GB2312" pitchFamily="49" charset="-122"/>
              </a:rPr>
              <a:t>电阻的星形、三角形连接</a:t>
            </a:r>
            <a:endParaRPr lang="zh-CN" altLang="en-US" sz="2400" b="1" smtClean="0">
              <a:solidFill>
                <a:srgbClr val="060300"/>
              </a:solidFill>
              <a:ea typeface="楷体_GB2312" pitchFamily="49" charset="-122"/>
            </a:endParaRPr>
          </a:p>
        </p:txBody>
      </p:sp>
      <p:sp>
        <p:nvSpPr>
          <p:cNvPr id="19460" name="Text Box 4"/>
          <p:cNvSpPr txBox="1">
            <a:spLocks noChangeArrowheads="1"/>
          </p:cNvSpPr>
          <p:nvPr/>
        </p:nvSpPr>
        <p:spPr bwMode="auto">
          <a:xfrm>
            <a:off x="684213" y="2276475"/>
            <a:ext cx="410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(a)</a:t>
            </a:r>
            <a:r>
              <a:rPr lang="en-US" altLang="zh-CN" b="1">
                <a:solidFill>
                  <a:srgbClr val="800000"/>
                </a:solidFill>
                <a:ea typeface="楷体_GB2312" pitchFamily="49" charset="-122"/>
              </a:rPr>
              <a:t> </a:t>
            </a:r>
            <a:r>
              <a:rPr lang="zh-CN" altLang="en-US" b="1">
                <a:solidFill>
                  <a:srgbClr val="800000"/>
                </a:solidFill>
                <a:ea typeface="楷体_GB2312" pitchFamily="49" charset="-122"/>
              </a:rPr>
              <a:t>星形连接（</a:t>
            </a:r>
            <a:r>
              <a:rPr lang="en-US" altLang="zh-CN" b="1">
                <a:solidFill>
                  <a:srgbClr val="800000"/>
                </a:solidFill>
                <a:ea typeface="楷体_GB2312" pitchFamily="49" charset="-122"/>
              </a:rPr>
              <a:t>T</a:t>
            </a:r>
            <a:r>
              <a:rPr lang="zh-CN" altLang="en-US" b="1">
                <a:solidFill>
                  <a:srgbClr val="800000"/>
                </a:solidFill>
                <a:ea typeface="楷体_GB2312" pitchFamily="49" charset="-122"/>
              </a:rPr>
              <a:t>形、</a:t>
            </a:r>
            <a:r>
              <a:rPr lang="en-US" altLang="zh-CN" b="1">
                <a:solidFill>
                  <a:srgbClr val="800000"/>
                </a:solidFill>
                <a:ea typeface="楷体_GB2312" pitchFamily="49" charset="-122"/>
              </a:rPr>
              <a:t>Y</a:t>
            </a:r>
            <a:r>
              <a:rPr lang="zh-CN" altLang="en-US" b="1">
                <a:solidFill>
                  <a:srgbClr val="800000"/>
                </a:solidFill>
                <a:ea typeface="楷体_GB2312" pitchFamily="49" charset="-122"/>
              </a:rPr>
              <a:t>形）</a:t>
            </a:r>
            <a:endParaRPr lang="zh-CN" altLang="en-US" b="1">
              <a:solidFill>
                <a:srgbClr val="800000"/>
              </a:solidFill>
              <a:ea typeface="楷体_GB2312" pitchFamily="49" charset="-122"/>
            </a:endParaRPr>
          </a:p>
        </p:txBody>
      </p:sp>
      <p:sp>
        <p:nvSpPr>
          <p:cNvPr id="19461" name="Text Box 5"/>
          <p:cNvSpPr txBox="1">
            <a:spLocks noChangeArrowheads="1"/>
          </p:cNvSpPr>
          <p:nvPr/>
        </p:nvSpPr>
        <p:spPr bwMode="auto">
          <a:xfrm>
            <a:off x="4572000" y="2205038"/>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(b)</a:t>
            </a:r>
            <a:r>
              <a:rPr lang="en-US" altLang="zh-CN" b="1">
                <a:solidFill>
                  <a:srgbClr val="800000"/>
                </a:solidFill>
                <a:ea typeface="楷体_GB2312" pitchFamily="49" charset="-122"/>
              </a:rPr>
              <a:t> </a:t>
            </a:r>
            <a:r>
              <a:rPr lang="zh-CN" altLang="en-US" b="1">
                <a:solidFill>
                  <a:srgbClr val="003300"/>
                </a:solidFill>
                <a:ea typeface="楷体_GB2312" pitchFamily="49" charset="-122"/>
              </a:rPr>
              <a:t>三角形连接（</a:t>
            </a:r>
            <a:r>
              <a:rPr lang="zh-CN" altLang="en-US" b="1">
                <a:solidFill>
                  <a:srgbClr val="003300"/>
                </a:solidFill>
                <a:ea typeface="楷体_GB2312" pitchFamily="49" charset="-122"/>
                <a:sym typeface="Symbol" panose="05050102010706020507" pitchFamily="18" charset="2"/>
              </a:rPr>
              <a:t>形、形）</a:t>
            </a:r>
            <a:endParaRPr lang="zh-CN" altLang="en-US" b="1">
              <a:solidFill>
                <a:srgbClr val="800000"/>
              </a:solidFill>
              <a:ea typeface="楷体_GB2312" pitchFamily="49" charset="-122"/>
            </a:endParaRPr>
          </a:p>
        </p:txBody>
      </p:sp>
      <p:graphicFrame>
        <p:nvGraphicFramePr>
          <p:cNvPr id="77824" name="Object 0"/>
          <p:cNvGraphicFramePr>
            <a:graphicFrameLocks noChangeAspect="1"/>
          </p:cNvGraphicFramePr>
          <p:nvPr/>
        </p:nvGraphicFramePr>
        <p:xfrm>
          <a:off x="1295400" y="2971800"/>
          <a:ext cx="3124200" cy="3057525"/>
        </p:xfrm>
        <a:graphic>
          <a:graphicData uri="http://schemas.openxmlformats.org/presentationml/2006/ole">
            <mc:AlternateContent xmlns:mc="http://schemas.openxmlformats.org/markup-compatibility/2006">
              <mc:Choice xmlns:v="urn:schemas-microsoft-com:vml" Requires="v">
                <p:oleObj spid="_x0000_s190500" name="BMP 图象" r:id="rId1" imgW="3970020" imgH="3886200" progId="Paint.Picture">
                  <p:embed/>
                </p:oleObj>
              </mc:Choice>
              <mc:Fallback>
                <p:oleObj name="BMP 图象" r:id="rId1" imgW="3970020" imgH="3886200" progId="Paint.Picture">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71800"/>
                        <a:ext cx="31242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25" name="Object 1"/>
          <p:cNvGraphicFramePr>
            <a:graphicFrameLocks noChangeAspect="1"/>
          </p:cNvGraphicFramePr>
          <p:nvPr/>
        </p:nvGraphicFramePr>
        <p:xfrm>
          <a:off x="5105400" y="2743200"/>
          <a:ext cx="3276600" cy="3001963"/>
        </p:xfrm>
        <a:graphic>
          <a:graphicData uri="http://schemas.openxmlformats.org/presentationml/2006/ole">
            <mc:AlternateContent xmlns:mc="http://schemas.openxmlformats.org/markup-compatibility/2006">
              <mc:Choice xmlns:v="urn:schemas-microsoft-com:vml" Requires="v">
                <p:oleObj spid="_x0000_s190501" name="BMP 图象" r:id="rId3" imgW="3533775" imgH="3467100" progId="Paint.Picture">
                  <p:embed/>
                </p:oleObj>
              </mc:Choice>
              <mc:Fallback>
                <p:oleObj name="BMP 图象" r:id="rId3" imgW="3533775" imgH="3467100"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743200"/>
                        <a:ext cx="3276600" cy="300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9460">
                                            <p:txEl>
                                              <p:pRg st="0" end="0"/>
                                            </p:txEl>
                                          </p:spTgt>
                                        </p:tgtEl>
                                        <p:attrNameLst>
                                          <p:attrName>style.visibility</p:attrName>
                                        </p:attrNameLst>
                                      </p:cBhvr>
                                      <p:to>
                                        <p:strVal val="visible"/>
                                      </p:to>
                                    </p:set>
                                    <p:animEffect transition="in" filter="slide(fromBottom)">
                                      <p:cBhvr>
                                        <p:cTn id="13" dur="500"/>
                                        <p:tgtEl>
                                          <p:spTgt spid="1946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77824"/>
                                        </p:tgtEl>
                                        <p:attrNameLst>
                                          <p:attrName>style.visibility</p:attrName>
                                        </p:attrNameLst>
                                      </p:cBhvr>
                                      <p:to>
                                        <p:strVal val="visible"/>
                                      </p:to>
                                    </p:set>
                                    <p:anim calcmode="lin" valueType="num">
                                      <p:cBhvr>
                                        <p:cTn id="18" dur="500" fill="hold"/>
                                        <p:tgtEl>
                                          <p:spTgt spid="77824"/>
                                        </p:tgtEl>
                                        <p:attrNameLst>
                                          <p:attrName>ppt_w</p:attrName>
                                        </p:attrNameLst>
                                      </p:cBhvr>
                                      <p:tavLst>
                                        <p:tav tm="0">
                                          <p:val>
                                            <p:fltVal val="0"/>
                                          </p:val>
                                        </p:tav>
                                        <p:tav tm="100000">
                                          <p:val>
                                            <p:strVal val="#ppt_w"/>
                                          </p:val>
                                        </p:tav>
                                      </p:tavLst>
                                    </p:anim>
                                    <p:anim calcmode="lin" valueType="num">
                                      <p:cBhvr>
                                        <p:cTn id="19" dur="500" fill="hold"/>
                                        <p:tgtEl>
                                          <p:spTgt spid="778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9461">
                                            <p:txEl>
                                              <p:pRg st="0" end="0"/>
                                            </p:txEl>
                                          </p:spTgt>
                                        </p:tgtEl>
                                        <p:attrNameLst>
                                          <p:attrName>style.visibility</p:attrName>
                                        </p:attrNameLst>
                                      </p:cBhvr>
                                      <p:to>
                                        <p:strVal val="visible"/>
                                      </p:to>
                                    </p:set>
                                    <p:animEffect transition="in" filter="slide(fromBottom)">
                                      <p:cBhvr>
                                        <p:cTn id="24" dur="500"/>
                                        <p:tgtEl>
                                          <p:spTgt spid="1946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nodeType="clickEffect">
                                  <p:stCondLst>
                                    <p:cond delay="0"/>
                                  </p:stCondLst>
                                  <p:childTnLst>
                                    <p:set>
                                      <p:cBhvr>
                                        <p:cTn id="28" dur="1" fill="hold">
                                          <p:stCondLst>
                                            <p:cond delay="0"/>
                                          </p:stCondLst>
                                        </p:cTn>
                                        <p:tgtEl>
                                          <p:spTgt spid="77825"/>
                                        </p:tgtEl>
                                        <p:attrNameLst>
                                          <p:attrName>style.visibility</p:attrName>
                                        </p:attrNameLst>
                                      </p:cBhvr>
                                      <p:to>
                                        <p:strVal val="visible"/>
                                      </p:to>
                                    </p:set>
                                    <p:animEffect transition="in" filter="wedge">
                                      <p:cBhvr>
                                        <p:cTn id="29" dur="500"/>
                                        <p:tgtEl>
                                          <p:spTgt spid="77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build="p"/>
      <p:bldP spid="19460" grpId="0" autoUpdateAnimBg="0" build="p"/>
      <p:bldP spid="19461" grpId="0"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8" name="灯片编号占位符 7"/>
          <p:cNvSpPr txBox="1">
            <a:spLocks noGrp="1"/>
          </p:cNvSpPr>
          <p:nvPr/>
        </p:nvSpPr>
        <p:spPr bwMode="auto">
          <a:xfrm>
            <a:off x="6589713" y="6376988"/>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E9EE7C95-53EE-4B35-9D85-6772C9CAEC1C}" type="slidenum">
              <a:rPr kumimoji="0" lang="en-US" altLang="zh-CN" sz="1400">
                <a:solidFill>
                  <a:schemeClr val="folHlink"/>
                </a:solidFill>
              </a:rPr>
            </a:fld>
            <a:endParaRPr kumimoji="0" lang="en-US" altLang="zh-CN" sz="1400">
              <a:solidFill>
                <a:schemeClr val="folHlink"/>
              </a:solidFill>
            </a:endParaRPr>
          </a:p>
        </p:txBody>
      </p:sp>
      <p:graphicFrame>
        <p:nvGraphicFramePr>
          <p:cNvPr id="20482" name="Object 2"/>
          <p:cNvGraphicFramePr>
            <a:graphicFrameLocks noChangeAspect="1"/>
          </p:cNvGraphicFramePr>
          <p:nvPr/>
        </p:nvGraphicFramePr>
        <p:xfrm>
          <a:off x="5429250" y="981075"/>
          <a:ext cx="3500438" cy="2682875"/>
        </p:xfrm>
        <a:graphic>
          <a:graphicData uri="http://schemas.openxmlformats.org/presentationml/2006/ole">
            <mc:AlternateContent xmlns:mc="http://schemas.openxmlformats.org/markup-compatibility/2006">
              <mc:Choice xmlns:v="urn:schemas-microsoft-com:vml" Requires="v">
                <p:oleObj spid="_x0000_s191682" name="位图图像" r:id="rId1" imgW="3848100" imgH="3200400" progId="Paint.Picture">
                  <p:embed/>
                </p:oleObj>
              </mc:Choice>
              <mc:Fallback>
                <p:oleObj name="位图图像" r:id="rId1" imgW="3848100" imgH="320040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981075"/>
                        <a:ext cx="3500438"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250825" y="1196975"/>
          <a:ext cx="3159125" cy="2724150"/>
        </p:xfrm>
        <a:graphic>
          <a:graphicData uri="http://schemas.openxmlformats.org/presentationml/2006/ole">
            <mc:AlternateContent xmlns:mc="http://schemas.openxmlformats.org/markup-compatibility/2006">
              <mc:Choice xmlns:v="urn:schemas-microsoft-com:vml" Requires="v">
                <p:oleObj spid="_x0000_s191683" name="BMP 图象" r:id="rId3" imgW="3590925" imgH="3095625" progId="Paint.Picture">
                  <p:embed/>
                </p:oleObj>
              </mc:Choice>
              <mc:Fallback>
                <p:oleObj name="BMP 图象" r:id="rId3" imgW="3590925" imgH="309562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196975"/>
                        <a:ext cx="31591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9" name="Rectangle 4"/>
          <p:cNvSpPr>
            <a:spLocks noGrp="1" noChangeArrowheads="1"/>
          </p:cNvSpPr>
          <p:nvPr>
            <p:ph type="title" idx="4294967295"/>
          </p:nvPr>
        </p:nvSpPr>
        <p:spPr>
          <a:xfrm>
            <a:off x="-180975" y="188913"/>
            <a:ext cx="5761038" cy="803275"/>
          </a:xfrm>
        </p:spPr>
        <p:txBody>
          <a:bodyPr/>
          <a:lstStyle/>
          <a:p>
            <a:pPr algn="l" eaLnBrk="1" hangingPunct="1"/>
            <a:r>
              <a:rPr lang="en-US" altLang="zh-CN" sz="2400" b="1" smtClean="0">
                <a:solidFill>
                  <a:srgbClr val="660033"/>
                </a:solidFill>
              </a:rPr>
              <a:t>      2</a:t>
            </a:r>
            <a:r>
              <a:rPr lang="zh-CN" altLang="en-US" sz="2400" b="1" smtClean="0">
                <a:solidFill>
                  <a:srgbClr val="660033"/>
                </a:solidFill>
              </a:rPr>
              <a:t>、</a:t>
            </a:r>
            <a:r>
              <a:rPr lang="zh-CN" altLang="en-US" sz="2400" b="1" smtClean="0">
                <a:solidFill>
                  <a:srgbClr val="800000"/>
                </a:solidFill>
                <a:ea typeface="楷体_GB2312" pitchFamily="49" charset="-122"/>
              </a:rPr>
              <a:t>从星形连接等效变换为三角形连接</a:t>
            </a:r>
            <a:endParaRPr lang="zh-CN" altLang="en-US" sz="3600" b="1" smtClean="0">
              <a:solidFill>
                <a:srgbClr val="060300"/>
              </a:solidFill>
              <a:ea typeface="楷体_GB2312" pitchFamily="49" charset="-122"/>
            </a:endParaRPr>
          </a:p>
        </p:txBody>
      </p:sp>
      <p:sp>
        <p:nvSpPr>
          <p:cNvPr id="20485" name="Rectangle 5"/>
          <p:cNvSpPr>
            <a:spLocks noGrp="1" noChangeArrowheads="1"/>
          </p:cNvSpPr>
          <p:nvPr>
            <p:ph type="body" sz="half" idx="4294967295"/>
          </p:nvPr>
        </p:nvSpPr>
        <p:spPr>
          <a:xfrm>
            <a:off x="357188" y="4852988"/>
            <a:ext cx="1982787" cy="504825"/>
          </a:xfrm>
        </p:spPr>
        <p:txBody>
          <a:bodyPr/>
          <a:lstStyle/>
          <a:p>
            <a:pPr eaLnBrk="1" hangingPunct="1">
              <a:lnSpc>
                <a:spcPct val="90000"/>
              </a:lnSpc>
              <a:buFont typeface="Arial" panose="020B0604020202020204" pitchFamily="34" charset="0"/>
              <a:buNone/>
            </a:pPr>
            <a:r>
              <a:rPr lang="zh-CN" altLang="en-US" sz="2400" b="1" smtClean="0">
                <a:solidFill>
                  <a:srgbClr val="003300"/>
                </a:solidFill>
                <a:latin typeface="楷体_GB2312" pitchFamily="49" charset="-122"/>
                <a:ea typeface="楷体_GB2312" pitchFamily="49" charset="-122"/>
              </a:rPr>
              <a:t>整理，得</a:t>
            </a:r>
            <a:r>
              <a:rPr lang="zh-CN" altLang="en-US" sz="2400" b="1" smtClean="0">
                <a:solidFill>
                  <a:srgbClr val="003300"/>
                </a:solidFill>
                <a:ea typeface="仿宋_GB2312" panose="02010609030101010101" pitchFamily="49" charset="-122"/>
              </a:rPr>
              <a:t>：</a:t>
            </a:r>
            <a:endParaRPr lang="zh-CN" altLang="en-US" sz="2400" b="1" smtClean="0">
              <a:solidFill>
                <a:srgbClr val="003300"/>
              </a:solidFill>
              <a:ea typeface="楷体_GB2312" pitchFamily="49" charset="-122"/>
            </a:endParaRPr>
          </a:p>
        </p:txBody>
      </p:sp>
      <p:graphicFrame>
        <p:nvGraphicFramePr>
          <p:cNvPr id="20497" name="Object 17"/>
          <p:cNvGraphicFramePr>
            <a:graphicFrameLocks noGrp="1" noChangeAspect="1"/>
          </p:cNvGraphicFramePr>
          <p:nvPr>
            <p:ph sz="quarter" idx="4294967295"/>
          </p:nvPr>
        </p:nvGraphicFramePr>
        <p:xfrm>
          <a:off x="3348038" y="1962150"/>
          <a:ext cx="1871662" cy="431800"/>
        </p:xfrm>
        <a:graphic>
          <a:graphicData uri="http://schemas.openxmlformats.org/presentationml/2006/ole">
            <mc:AlternateContent xmlns:mc="http://schemas.openxmlformats.org/markup-compatibility/2006">
              <mc:Choice xmlns:v="urn:schemas-microsoft-com:vml" Requires="v">
                <p:oleObj spid="_x0000_s191684" name="公式" r:id="rId5" imgW="951865" imgH="215900" progId="Equation.3">
                  <p:embed/>
                </p:oleObj>
              </mc:Choice>
              <mc:Fallback>
                <p:oleObj name="公式" r:id="rId5" imgW="951865" imgH="2159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962150"/>
                        <a:ext cx="187166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Text Box 6"/>
          <p:cNvSpPr txBox="1">
            <a:spLocks noChangeArrowheads="1"/>
          </p:cNvSpPr>
          <p:nvPr/>
        </p:nvSpPr>
        <p:spPr bwMode="auto">
          <a:xfrm>
            <a:off x="2124075" y="27082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2</a:t>
            </a:r>
            <a:endParaRPr lang="en-US" altLang="zh-CN" sz="1800" b="1">
              <a:solidFill>
                <a:srgbClr val="800000"/>
              </a:solidFill>
              <a:ea typeface="楷体_GB2312" pitchFamily="49" charset="-122"/>
            </a:endParaRPr>
          </a:p>
        </p:txBody>
      </p:sp>
      <p:sp>
        <p:nvSpPr>
          <p:cNvPr id="20487" name="Text Box 7"/>
          <p:cNvSpPr txBox="1">
            <a:spLocks noChangeArrowheads="1"/>
          </p:cNvSpPr>
          <p:nvPr/>
        </p:nvSpPr>
        <p:spPr bwMode="auto">
          <a:xfrm>
            <a:off x="611188" y="26368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3</a:t>
            </a:r>
            <a:endParaRPr lang="en-US" altLang="zh-CN" b="1">
              <a:solidFill>
                <a:srgbClr val="0000FF"/>
              </a:solidFill>
            </a:endParaRPr>
          </a:p>
        </p:txBody>
      </p:sp>
      <p:sp>
        <p:nvSpPr>
          <p:cNvPr id="20488" name="Text Box 8"/>
          <p:cNvSpPr txBox="1">
            <a:spLocks noChangeArrowheads="1"/>
          </p:cNvSpPr>
          <p:nvPr/>
        </p:nvSpPr>
        <p:spPr bwMode="auto">
          <a:xfrm>
            <a:off x="6529388" y="2205038"/>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31</a:t>
            </a:r>
            <a:endParaRPr lang="en-US" altLang="zh-CN" b="1" baseline="-25000">
              <a:solidFill>
                <a:srgbClr val="003300"/>
              </a:solidFill>
              <a:ea typeface="楷体_GB2312" pitchFamily="49" charset="-122"/>
            </a:endParaRPr>
          </a:p>
        </p:txBody>
      </p:sp>
      <p:sp>
        <p:nvSpPr>
          <p:cNvPr id="20489" name="Text Box 9"/>
          <p:cNvSpPr txBox="1">
            <a:spLocks noChangeArrowheads="1"/>
          </p:cNvSpPr>
          <p:nvPr/>
        </p:nvSpPr>
        <p:spPr bwMode="auto">
          <a:xfrm>
            <a:off x="6746875" y="263683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23</a:t>
            </a:r>
            <a:endParaRPr lang="en-US" altLang="zh-CN" b="1" baseline="-25000">
              <a:solidFill>
                <a:srgbClr val="003300"/>
              </a:solidFill>
              <a:ea typeface="楷体_GB2312" pitchFamily="49" charset="-122"/>
            </a:endParaRPr>
          </a:p>
        </p:txBody>
      </p:sp>
      <p:sp>
        <p:nvSpPr>
          <p:cNvPr id="20490" name="Text Box 10"/>
          <p:cNvSpPr txBox="1">
            <a:spLocks noChangeArrowheads="1"/>
          </p:cNvSpPr>
          <p:nvPr/>
        </p:nvSpPr>
        <p:spPr bwMode="auto">
          <a:xfrm>
            <a:off x="7105650" y="22050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12</a:t>
            </a:r>
            <a:endParaRPr lang="en-US" altLang="zh-CN" b="1" baseline="-25000">
              <a:solidFill>
                <a:srgbClr val="003300"/>
              </a:solidFill>
              <a:ea typeface="楷体_GB2312" pitchFamily="49" charset="-122"/>
            </a:endParaRPr>
          </a:p>
        </p:txBody>
      </p:sp>
      <p:sp>
        <p:nvSpPr>
          <p:cNvPr id="20491" name="Line 11"/>
          <p:cNvSpPr>
            <a:spLocks noChangeShapeType="1"/>
          </p:cNvSpPr>
          <p:nvPr/>
        </p:nvSpPr>
        <p:spPr bwMode="auto">
          <a:xfrm>
            <a:off x="3411538" y="1928813"/>
            <a:ext cx="2160587" cy="0"/>
          </a:xfrm>
          <a:prstGeom prst="line">
            <a:avLst/>
          </a:prstGeom>
          <a:noFill/>
          <a:ln w="825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7" name="Text Box 12"/>
          <p:cNvSpPr txBox="1">
            <a:spLocks noChangeArrowheads="1"/>
          </p:cNvSpPr>
          <p:nvPr/>
        </p:nvSpPr>
        <p:spPr bwMode="auto">
          <a:xfrm>
            <a:off x="1295400" y="4038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endParaRPr lang="zh-CN" altLang="zh-CN" b="1" baseline="-25000">
              <a:solidFill>
                <a:srgbClr val="003300"/>
              </a:solidFill>
              <a:ea typeface="楷体_GB2312" pitchFamily="49" charset="-122"/>
            </a:endParaRPr>
          </a:p>
        </p:txBody>
      </p:sp>
      <p:sp>
        <p:nvSpPr>
          <p:cNvPr id="20493" name="Text Box 13"/>
          <p:cNvSpPr txBox="1">
            <a:spLocks noChangeArrowheads="1"/>
          </p:cNvSpPr>
          <p:nvPr/>
        </p:nvSpPr>
        <p:spPr bwMode="auto">
          <a:xfrm>
            <a:off x="1619250" y="17732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1</a:t>
            </a:r>
            <a:endParaRPr lang="en-US" altLang="zh-CN"/>
          </a:p>
        </p:txBody>
      </p:sp>
      <p:graphicFrame>
        <p:nvGraphicFramePr>
          <p:cNvPr id="20494" name="Object 14"/>
          <p:cNvGraphicFramePr>
            <a:graphicFrameLocks noChangeAspect="1"/>
          </p:cNvGraphicFramePr>
          <p:nvPr/>
        </p:nvGraphicFramePr>
        <p:xfrm>
          <a:off x="2208213" y="4714875"/>
          <a:ext cx="2819400" cy="912813"/>
        </p:xfrm>
        <a:graphic>
          <a:graphicData uri="http://schemas.openxmlformats.org/presentationml/2006/ole">
            <mc:AlternateContent xmlns:mc="http://schemas.openxmlformats.org/markup-compatibility/2006">
              <mc:Choice xmlns:v="urn:schemas-microsoft-com:vml" Requires="v">
                <p:oleObj spid="_x0000_s191685" name="公式" r:id="rId7" imgW="1269365" imgH="431800" progId="Equation.3">
                  <p:embed/>
                </p:oleObj>
              </mc:Choice>
              <mc:Fallback>
                <p:oleObj name="公式" r:id="rId7" imgW="1269365" imgH="4318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3" y="4714875"/>
                        <a:ext cx="28194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5" name="Object 15"/>
          <p:cNvGraphicFramePr>
            <a:graphicFrameLocks noChangeAspect="1"/>
          </p:cNvGraphicFramePr>
          <p:nvPr/>
        </p:nvGraphicFramePr>
        <p:xfrm>
          <a:off x="5637213" y="4714875"/>
          <a:ext cx="2792412" cy="912813"/>
        </p:xfrm>
        <a:graphic>
          <a:graphicData uri="http://schemas.openxmlformats.org/presentationml/2006/ole">
            <mc:AlternateContent xmlns:mc="http://schemas.openxmlformats.org/markup-compatibility/2006">
              <mc:Choice xmlns:v="urn:schemas-microsoft-com:vml" Requires="v">
                <p:oleObj spid="_x0000_s191686" name="公式" r:id="rId9" imgW="1257300" imgH="431800" progId="Equation.3">
                  <p:embed/>
                </p:oleObj>
              </mc:Choice>
              <mc:Fallback>
                <p:oleObj name="公式" r:id="rId9" imgW="1257300" imgH="4318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7213" y="4714875"/>
                        <a:ext cx="2792412"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9" name="Object 19"/>
          <p:cNvGraphicFramePr>
            <a:graphicFrameLocks noGrp="1" noChangeAspect="1"/>
          </p:cNvGraphicFramePr>
          <p:nvPr>
            <p:ph sz="quarter" idx="4294967295"/>
          </p:nvPr>
        </p:nvGraphicFramePr>
        <p:xfrm>
          <a:off x="3351213" y="2563813"/>
          <a:ext cx="1941512" cy="504825"/>
        </p:xfrm>
        <a:graphic>
          <a:graphicData uri="http://schemas.openxmlformats.org/presentationml/2006/ole">
            <mc:AlternateContent xmlns:mc="http://schemas.openxmlformats.org/markup-compatibility/2006">
              <mc:Choice xmlns:v="urn:schemas-microsoft-com:vml" Requires="v">
                <p:oleObj spid="_x0000_s191687" name="公式" r:id="rId11" imgW="977900" imgH="228600" progId="Equation.3">
                  <p:embed/>
                </p:oleObj>
              </mc:Choice>
              <mc:Fallback>
                <p:oleObj name="公式" r:id="rId11" imgW="977900" imgH="2286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1213" y="2563813"/>
                        <a:ext cx="19415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1" name="Object 21"/>
          <p:cNvGraphicFramePr>
            <a:graphicFrameLocks noChangeAspect="1"/>
          </p:cNvGraphicFramePr>
          <p:nvPr/>
        </p:nvGraphicFramePr>
        <p:xfrm>
          <a:off x="3492500" y="3257550"/>
          <a:ext cx="1597025" cy="457200"/>
        </p:xfrm>
        <a:graphic>
          <a:graphicData uri="http://schemas.openxmlformats.org/presentationml/2006/ole">
            <mc:AlternateContent xmlns:mc="http://schemas.openxmlformats.org/markup-compatibility/2006">
              <mc:Choice xmlns:v="urn:schemas-microsoft-com:vml" Requires="v">
                <p:oleObj spid="_x0000_s191688" name="公式" r:id="rId13" imgW="812165" imgH="228600" progId="Equation.3">
                  <p:embed/>
                </p:oleObj>
              </mc:Choice>
              <mc:Fallback>
                <p:oleObj name="公式" r:id="rId13" imgW="812165" imgH="2286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00" y="3257550"/>
                        <a:ext cx="159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2" name="Object 22" descr="蓝色面巾纸"/>
          <p:cNvGraphicFramePr>
            <a:graphicFrameLocks noChangeAspect="1"/>
          </p:cNvGraphicFramePr>
          <p:nvPr/>
        </p:nvGraphicFramePr>
        <p:xfrm>
          <a:off x="5715000" y="142875"/>
          <a:ext cx="3168650" cy="863600"/>
        </p:xfrm>
        <a:graphic>
          <a:graphicData uri="http://schemas.openxmlformats.org/presentationml/2006/ole">
            <mc:AlternateContent xmlns:mc="http://schemas.openxmlformats.org/markup-compatibility/2006">
              <mc:Choice xmlns:v="urn:schemas-microsoft-com:vml" Requires="v">
                <p:oleObj spid="_x0000_s191689" name="公式" r:id="rId15" imgW="1930400" imgH="571500" progId="Equation.3">
                  <p:embed/>
                </p:oleObj>
              </mc:Choice>
              <mc:Fallback>
                <p:oleObj name="公式" r:id="rId15" imgW="1930400" imgH="571500" progId="Equation.3">
                  <p:embed/>
                  <p:pic>
                    <p:nvPicPr>
                      <p:cNvPr id="0" name="Object 22" descr="蓝色面巾纸"/>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5000" y="142875"/>
                        <a:ext cx="3168650" cy="863600"/>
                      </a:xfrm>
                      <a:prstGeom prst="rect">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4" name="Object 24"/>
          <p:cNvGraphicFramePr>
            <a:graphicFrameLocks noChangeAspect="1"/>
          </p:cNvGraphicFramePr>
          <p:nvPr/>
        </p:nvGraphicFramePr>
        <p:xfrm>
          <a:off x="7300913" y="981075"/>
          <a:ext cx="1455737" cy="863600"/>
        </p:xfrm>
        <a:graphic>
          <a:graphicData uri="http://schemas.openxmlformats.org/presentationml/2006/ole">
            <mc:AlternateContent xmlns:mc="http://schemas.openxmlformats.org/markup-compatibility/2006">
              <mc:Choice xmlns:v="urn:schemas-microsoft-com:vml" Requires="v">
                <p:oleObj spid="_x0000_s191690" name="公式" r:id="rId18" imgW="977900" imgH="571500" progId="Equation.3">
                  <p:embed/>
                </p:oleObj>
              </mc:Choice>
              <mc:Fallback>
                <p:oleObj name="公式" r:id="rId18" imgW="977900" imgH="571500"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00913" y="981075"/>
                        <a:ext cx="14557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5" name="Rectangle 25"/>
          <p:cNvSpPr>
            <a:spLocks noChangeArrowheads="1"/>
          </p:cNvSpPr>
          <p:nvPr/>
        </p:nvSpPr>
        <p:spPr bwMode="auto">
          <a:xfrm>
            <a:off x="179388" y="4071938"/>
            <a:ext cx="2847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latin typeface="楷体_GB2312" pitchFamily="49" charset="-122"/>
                <a:ea typeface="楷体_GB2312" pitchFamily="49" charset="-122"/>
              </a:rPr>
              <a:t>由等效概念</a:t>
            </a:r>
            <a:r>
              <a:rPr lang="en-US" altLang="zh-CN" b="1">
                <a:solidFill>
                  <a:srgbClr val="FF0000"/>
                </a:solidFill>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rPr>
              <a:t>有：</a:t>
            </a:r>
            <a:endParaRPr lang="zh-CN" altLang="en-US" b="1">
              <a:solidFill>
                <a:srgbClr val="FF0000"/>
              </a:solidFill>
              <a:latin typeface="楷体_GB2312" pitchFamily="49" charset="-122"/>
              <a:ea typeface="楷体_GB2312" pitchFamily="49" charset="-122"/>
            </a:endParaRPr>
          </a:p>
        </p:txBody>
      </p:sp>
      <p:graphicFrame>
        <p:nvGraphicFramePr>
          <p:cNvPr id="20506" name="Object 26"/>
          <p:cNvGraphicFramePr>
            <a:graphicFrameLocks noChangeAspect="1"/>
          </p:cNvGraphicFramePr>
          <p:nvPr/>
        </p:nvGraphicFramePr>
        <p:xfrm>
          <a:off x="2643188" y="3857625"/>
          <a:ext cx="2967037" cy="863600"/>
        </p:xfrm>
        <a:graphic>
          <a:graphicData uri="http://schemas.openxmlformats.org/presentationml/2006/ole">
            <mc:AlternateContent xmlns:mc="http://schemas.openxmlformats.org/markup-compatibility/2006">
              <mc:Choice xmlns:v="urn:schemas-microsoft-com:vml" Requires="v">
                <p:oleObj spid="_x0000_s191691" name="公式" r:id="rId20" imgW="2095500" imgH="571500" progId="Equation.3">
                  <p:embed/>
                </p:oleObj>
              </mc:Choice>
              <mc:Fallback>
                <p:oleObj name="公式" r:id="rId20" imgW="2095500" imgH="571500"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43188" y="3857625"/>
                        <a:ext cx="29670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7" name="Object 27"/>
          <p:cNvGraphicFramePr>
            <a:graphicFrameLocks noChangeAspect="1"/>
          </p:cNvGraphicFramePr>
          <p:nvPr/>
        </p:nvGraphicFramePr>
        <p:xfrm>
          <a:off x="5929313" y="3857625"/>
          <a:ext cx="2992437" cy="863600"/>
        </p:xfrm>
        <a:graphic>
          <a:graphicData uri="http://schemas.openxmlformats.org/presentationml/2006/ole">
            <mc:AlternateContent xmlns:mc="http://schemas.openxmlformats.org/markup-compatibility/2006">
              <mc:Choice xmlns:v="urn:schemas-microsoft-com:vml" Requires="v">
                <p:oleObj spid="_x0000_s191692" name="公式" r:id="rId22" imgW="2120900" imgH="571500" progId="Equation.3">
                  <p:embed/>
                </p:oleObj>
              </mc:Choice>
              <mc:Fallback>
                <p:oleObj name="公式" r:id="rId22" imgW="2120900" imgH="571500" progId="Equation.3">
                  <p:embed/>
                  <p:pic>
                    <p:nvPicPr>
                      <p:cNvPr id="0" name="Object 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29313" y="3857625"/>
                        <a:ext cx="29924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8" name="Object 28"/>
          <p:cNvGraphicFramePr>
            <a:graphicFrameLocks noChangeAspect="1"/>
          </p:cNvGraphicFramePr>
          <p:nvPr/>
        </p:nvGraphicFramePr>
        <p:xfrm>
          <a:off x="2052638" y="5572125"/>
          <a:ext cx="2876550" cy="912813"/>
        </p:xfrm>
        <a:graphic>
          <a:graphicData uri="http://schemas.openxmlformats.org/presentationml/2006/ole">
            <mc:AlternateContent xmlns:mc="http://schemas.openxmlformats.org/markup-compatibility/2006">
              <mc:Choice xmlns:v="urn:schemas-microsoft-com:vml" Requires="v">
                <p:oleObj spid="_x0000_s191693" name="公式" r:id="rId24" imgW="1295400" imgH="431800" progId="Equation.3">
                  <p:embed/>
                </p:oleObj>
              </mc:Choice>
              <mc:Fallback>
                <p:oleObj name="公式" r:id="rId24" imgW="1295400" imgH="431800" progId="Equation.3">
                  <p:embed/>
                  <p:pic>
                    <p:nvPicPr>
                      <p:cNvPr id="0" name="Object 2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52638" y="5572125"/>
                        <a:ext cx="2876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5"/>
          <p:cNvSpPr txBox="1">
            <a:spLocks noChangeArrowheads="1"/>
          </p:cNvSpPr>
          <p:nvPr/>
        </p:nvSpPr>
        <p:spPr bwMode="auto">
          <a:xfrm>
            <a:off x="357188" y="5781675"/>
            <a:ext cx="2054225" cy="504825"/>
          </a:xfrm>
          <a:prstGeom prst="rect">
            <a:avLst/>
          </a:prstGeom>
          <a:noFill/>
          <a:ln w="9525">
            <a:noFill/>
            <a:miter lim="800000"/>
          </a:ln>
        </p:spPr>
        <p:txBody>
          <a:bodyPr/>
          <a:lstStyle/>
          <a:p>
            <a:pPr marL="342900" indent="-342900" algn="l">
              <a:lnSpc>
                <a:spcPct val="90000"/>
              </a:lnSpc>
              <a:spcBef>
                <a:spcPct val="20000"/>
              </a:spcBef>
              <a:buClr>
                <a:schemeClr val="accent2"/>
              </a:buClr>
              <a:buFont typeface="Wingdings" panose="05000000000000000000" pitchFamily="2" charset="2"/>
              <a:buNone/>
              <a:defRPr/>
            </a:pPr>
            <a:r>
              <a:rPr lang="zh-CN" altLang="en-US" b="1" kern="0" dirty="0">
                <a:solidFill>
                  <a:srgbClr val="003300"/>
                </a:solidFill>
                <a:latin typeface="楷体_GB2312" pitchFamily="49" charset="-122"/>
                <a:ea typeface="楷体_GB2312" pitchFamily="49" charset="-122"/>
              </a:rPr>
              <a:t>同理，有：</a:t>
            </a:r>
            <a:endParaRPr lang="zh-CN" altLang="en-US" b="1" kern="0" dirty="0">
              <a:solidFill>
                <a:srgbClr val="003300"/>
              </a:solidFill>
              <a:latin typeface="楷体_GB2312" pitchFamily="49" charset="-122"/>
              <a:ea typeface="楷体_GB2312" pitchFamily="49" charset="-122"/>
            </a:endParaRPr>
          </a:p>
        </p:txBody>
      </p:sp>
      <p:sp>
        <p:nvSpPr>
          <p:cNvPr id="27" name="TextBox 26"/>
          <p:cNvSpPr txBox="1"/>
          <p:nvPr/>
        </p:nvSpPr>
        <p:spPr>
          <a:xfrm>
            <a:off x="5072066" y="5595971"/>
            <a:ext cx="3929058" cy="904863"/>
          </a:xfrm>
          <a:prstGeom prst="rect">
            <a:avLst/>
          </a:prstGeom>
          <a:blipFill>
            <a:blip r:embed="rId26"/>
            <a:tile tx="0" ty="0" sx="100000" sy="100000" flip="none" algn="tl"/>
          </a:blipFill>
          <a:effectLst>
            <a:innerShdw blurRad="114300">
              <a:prstClr val="black"/>
            </a:innerShdw>
          </a:effectLst>
        </p:spPr>
        <p:txBody>
          <a:bodyPr>
            <a:spAutoFit/>
          </a:bodyPr>
          <a:lstStyle/>
          <a:p>
            <a:pPr algn="l">
              <a:lnSpc>
                <a:spcPct val="110000"/>
              </a:lnSpc>
              <a:defRPr/>
            </a:pPr>
            <a:r>
              <a:rPr lang="zh-CN" altLang="en-US" b="1">
                <a:latin typeface="楷体_GB2312" pitchFamily="49" charset="-122"/>
                <a:ea typeface="楷体_GB2312" pitchFamily="49" charset="-122"/>
              </a:rPr>
              <a:t>特例</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若</a:t>
            </a:r>
            <a:r>
              <a:rPr lang="en-US" altLang="zh-CN" b="1">
                <a:latin typeface="楷体_GB2312" pitchFamily="49" charset="-122"/>
                <a:ea typeface="楷体_GB2312" pitchFamily="49" charset="-122"/>
              </a:rPr>
              <a:t>,</a:t>
            </a:r>
            <a:r>
              <a:rPr lang="en-US" altLang="zh-CN" b="1">
                <a:ea typeface="楷体_GB2312" pitchFamily="49" charset="-122"/>
              </a:rPr>
              <a:t>R</a:t>
            </a:r>
            <a:r>
              <a:rPr lang="en-US" altLang="zh-CN" sz="1800" b="1">
                <a:ea typeface="楷体_GB2312" pitchFamily="49" charset="-122"/>
              </a:rPr>
              <a:t>1</a:t>
            </a:r>
            <a:r>
              <a:rPr lang="en-US" altLang="zh-CN" b="1">
                <a:ea typeface="楷体_GB2312" pitchFamily="49" charset="-122"/>
              </a:rPr>
              <a:t>=R</a:t>
            </a:r>
            <a:r>
              <a:rPr lang="en-US" altLang="zh-CN" sz="1800" b="1">
                <a:ea typeface="楷体_GB2312" pitchFamily="49" charset="-122"/>
              </a:rPr>
              <a:t>2</a:t>
            </a:r>
            <a:r>
              <a:rPr lang="en-US" altLang="zh-CN" b="1">
                <a:ea typeface="楷体_GB2312" pitchFamily="49" charset="-122"/>
              </a:rPr>
              <a:t>=R</a:t>
            </a:r>
            <a:r>
              <a:rPr lang="en-US" altLang="zh-CN" sz="1800" b="1">
                <a:ea typeface="楷体_GB2312" pitchFamily="49" charset="-122"/>
              </a:rPr>
              <a:t>3</a:t>
            </a:r>
            <a:r>
              <a:rPr lang="en-US" altLang="zh-CN" b="1">
                <a:ea typeface="楷体_GB2312" pitchFamily="49" charset="-122"/>
              </a:rPr>
              <a:t>=R</a:t>
            </a:r>
            <a:r>
              <a:rPr lang="en-US" altLang="zh-CN" sz="1800" b="1">
                <a:ea typeface="楷体_GB2312" pitchFamily="49" charset="-122"/>
              </a:rPr>
              <a:t>Y</a:t>
            </a:r>
            <a:endParaRPr lang="en-US" altLang="zh-CN" b="1">
              <a:latin typeface="楷体_GB2312" pitchFamily="49" charset="-122"/>
              <a:ea typeface="楷体_GB2312" pitchFamily="49" charset="-122"/>
            </a:endParaRPr>
          </a:p>
          <a:p>
            <a:pPr algn="l">
              <a:lnSpc>
                <a:spcPct val="110000"/>
              </a:lnSpc>
              <a:defRPr/>
            </a:pPr>
            <a:r>
              <a:rPr lang="zh-CN" altLang="en-US" b="1">
                <a:latin typeface="楷体_GB2312" pitchFamily="49" charset="-122"/>
                <a:ea typeface="楷体_GB2312" pitchFamily="49" charset="-122"/>
              </a:rPr>
              <a:t>     则</a:t>
            </a:r>
            <a:r>
              <a:rPr lang="en-US" altLang="zh-CN" b="1">
                <a:latin typeface="楷体_GB2312" pitchFamily="49" charset="-122"/>
                <a:ea typeface="楷体_GB2312" pitchFamily="49" charset="-122"/>
              </a:rPr>
              <a:t>,</a:t>
            </a:r>
            <a:r>
              <a:rPr lang="en-US" altLang="zh-CN" b="1">
                <a:ea typeface="楷体_GB2312" pitchFamily="49" charset="-122"/>
              </a:rPr>
              <a:t>R</a:t>
            </a:r>
            <a:r>
              <a:rPr lang="en-US" altLang="zh-CN" sz="1800" b="1">
                <a:ea typeface="楷体_GB2312" pitchFamily="49" charset="-122"/>
              </a:rPr>
              <a:t>12</a:t>
            </a:r>
            <a:r>
              <a:rPr lang="en-US" altLang="zh-CN" b="1">
                <a:ea typeface="楷体_GB2312" pitchFamily="49" charset="-122"/>
              </a:rPr>
              <a:t>=R</a:t>
            </a:r>
            <a:r>
              <a:rPr lang="en-US" altLang="zh-CN" sz="1800" b="1">
                <a:ea typeface="楷体_GB2312" pitchFamily="49" charset="-122"/>
              </a:rPr>
              <a:t>23</a:t>
            </a:r>
            <a:r>
              <a:rPr lang="en-US" altLang="zh-CN" b="1">
                <a:ea typeface="楷体_GB2312" pitchFamily="49" charset="-122"/>
              </a:rPr>
              <a:t>=R</a:t>
            </a:r>
            <a:r>
              <a:rPr lang="en-US" altLang="zh-CN" sz="1800" b="1">
                <a:ea typeface="楷体_GB2312" pitchFamily="49" charset="-122"/>
              </a:rPr>
              <a:t>31</a:t>
            </a:r>
            <a:r>
              <a:rPr lang="en-US" altLang="zh-CN" b="1">
                <a:ea typeface="楷体_GB2312" pitchFamily="49" charset="-122"/>
              </a:rPr>
              <a:t>=3R</a:t>
            </a:r>
            <a:r>
              <a:rPr lang="en-US" altLang="zh-CN" sz="1800" b="1">
                <a:ea typeface="楷体_GB2312" pitchFamily="49" charset="-122"/>
              </a:rPr>
              <a:t>Y</a:t>
            </a:r>
            <a:endParaRPr lang="zh-CN" altLang="en-US" b="1">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repeatCount="2000" fill="hold" grpId="0" nodeType="clickEffect">
                                  <p:stCondLst>
                                    <p:cond delay="0"/>
                                  </p:stCondLst>
                                  <p:childTnLst>
                                    <p:set>
                                      <p:cBhvr>
                                        <p:cTn id="12" dur="1" fill="hold">
                                          <p:stCondLst>
                                            <p:cond delay="0"/>
                                          </p:stCondLst>
                                        </p:cTn>
                                        <p:tgtEl>
                                          <p:spTgt spid="20493">
                                            <p:txEl>
                                              <p:pRg st="0" end="0"/>
                                            </p:txEl>
                                          </p:spTgt>
                                        </p:tgtEl>
                                        <p:attrNameLst>
                                          <p:attrName>style.visibility</p:attrName>
                                        </p:attrNameLst>
                                      </p:cBhvr>
                                      <p:to>
                                        <p:strVal val="visible"/>
                                      </p:to>
                                    </p:set>
                                    <p:animEffect transition="in" filter="dissolve">
                                      <p:cBhvr>
                                        <p:cTn id="13" dur="500"/>
                                        <p:tgtEl>
                                          <p:spTgt spid="2049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repeatCount="2000" fill="hold" grpId="0" nodeType="clickEffect">
                                  <p:stCondLst>
                                    <p:cond delay="0"/>
                                  </p:stCondLst>
                                  <p:childTnLst>
                                    <p:set>
                                      <p:cBhvr>
                                        <p:cTn id="17" dur="1" fill="hold">
                                          <p:stCondLst>
                                            <p:cond delay="0"/>
                                          </p:stCondLst>
                                        </p:cTn>
                                        <p:tgtEl>
                                          <p:spTgt spid="20486">
                                            <p:txEl>
                                              <p:pRg st="0" end="0"/>
                                            </p:txEl>
                                          </p:spTgt>
                                        </p:tgtEl>
                                        <p:attrNameLst>
                                          <p:attrName>style.visibility</p:attrName>
                                        </p:attrNameLst>
                                      </p:cBhvr>
                                      <p:to>
                                        <p:strVal val="visible"/>
                                      </p:to>
                                    </p:set>
                                    <p:animEffect transition="in" filter="dissolve">
                                      <p:cBhvr>
                                        <p:cTn id="18" dur="500"/>
                                        <p:tgtEl>
                                          <p:spTgt spid="2048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repeatCount="2000" fill="hold" grpId="0" nodeType="clickEffect">
                                  <p:stCondLst>
                                    <p:cond delay="0"/>
                                  </p:stCondLst>
                                  <p:childTnLst>
                                    <p:set>
                                      <p:cBhvr>
                                        <p:cTn id="22" dur="1" fill="hold">
                                          <p:stCondLst>
                                            <p:cond delay="0"/>
                                          </p:stCondLst>
                                        </p:cTn>
                                        <p:tgtEl>
                                          <p:spTgt spid="20487">
                                            <p:txEl>
                                              <p:pRg st="0" end="0"/>
                                            </p:txEl>
                                          </p:spTgt>
                                        </p:tgtEl>
                                        <p:attrNameLst>
                                          <p:attrName>style.visibility</p:attrName>
                                        </p:attrNameLst>
                                      </p:cBhvr>
                                      <p:to>
                                        <p:strVal val="visible"/>
                                      </p:to>
                                    </p:set>
                                    <p:animEffect transition="in" filter="dissolve">
                                      <p:cBhvr>
                                        <p:cTn id="23" dur="500"/>
                                        <p:tgtEl>
                                          <p:spTgt spid="2048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20491"/>
                                        </p:tgtEl>
                                        <p:attrNameLst>
                                          <p:attrName>style.visibility</p:attrName>
                                        </p:attrNameLst>
                                      </p:cBhvr>
                                      <p:to>
                                        <p:strVal val="visible"/>
                                      </p:to>
                                    </p:set>
                                    <p:animEffect transition="in" filter="slide(fromLeft)">
                                      <p:cBhvr>
                                        <p:cTn id="28" dur="500"/>
                                        <p:tgtEl>
                                          <p:spTgt spid="20491"/>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0482"/>
                                        </p:tgtEl>
                                        <p:attrNameLst>
                                          <p:attrName>style.visibility</p:attrName>
                                        </p:attrNameLst>
                                      </p:cBhvr>
                                      <p:to>
                                        <p:strVal val="visible"/>
                                      </p:to>
                                    </p:set>
                                    <p:animEffect transition="in" filter="slide(fromBottom)">
                                      <p:cBhvr>
                                        <p:cTn id="33" dur="500"/>
                                        <p:tgtEl>
                                          <p:spTgt spid="2048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repeatCount="2000" fill="hold" grpId="0" nodeType="clickEffect">
                                  <p:stCondLst>
                                    <p:cond delay="0"/>
                                  </p:stCondLst>
                                  <p:childTnLst>
                                    <p:set>
                                      <p:cBhvr>
                                        <p:cTn id="37" dur="1" fill="hold">
                                          <p:stCondLst>
                                            <p:cond delay="0"/>
                                          </p:stCondLst>
                                        </p:cTn>
                                        <p:tgtEl>
                                          <p:spTgt spid="20490">
                                            <p:txEl>
                                              <p:pRg st="0" end="0"/>
                                            </p:txEl>
                                          </p:spTgt>
                                        </p:tgtEl>
                                        <p:attrNameLst>
                                          <p:attrName>style.visibility</p:attrName>
                                        </p:attrNameLst>
                                      </p:cBhvr>
                                      <p:to>
                                        <p:strVal val="visible"/>
                                      </p:to>
                                    </p:set>
                                    <p:animEffect transition="in" filter="dissolve">
                                      <p:cBhvr>
                                        <p:cTn id="38" dur="500"/>
                                        <p:tgtEl>
                                          <p:spTgt spid="2049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repeatCount="2000" fill="hold" grpId="0" nodeType="clickEffect">
                                  <p:stCondLst>
                                    <p:cond delay="0"/>
                                  </p:stCondLst>
                                  <p:childTnLst>
                                    <p:set>
                                      <p:cBhvr>
                                        <p:cTn id="42" dur="1" fill="hold">
                                          <p:stCondLst>
                                            <p:cond delay="0"/>
                                          </p:stCondLst>
                                        </p:cTn>
                                        <p:tgtEl>
                                          <p:spTgt spid="20489">
                                            <p:txEl>
                                              <p:pRg st="0" end="0"/>
                                            </p:txEl>
                                          </p:spTgt>
                                        </p:tgtEl>
                                        <p:attrNameLst>
                                          <p:attrName>style.visibility</p:attrName>
                                        </p:attrNameLst>
                                      </p:cBhvr>
                                      <p:to>
                                        <p:strVal val="visible"/>
                                      </p:to>
                                    </p:set>
                                    <p:animEffect transition="in" filter="dissolve">
                                      <p:cBhvr>
                                        <p:cTn id="43" dur="500"/>
                                        <p:tgtEl>
                                          <p:spTgt spid="2048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repeatCount="2000" fill="hold" grpId="0" nodeType="clickEffect">
                                  <p:stCondLst>
                                    <p:cond delay="0"/>
                                  </p:stCondLst>
                                  <p:childTnLst>
                                    <p:set>
                                      <p:cBhvr>
                                        <p:cTn id="47" dur="1" fill="hold">
                                          <p:stCondLst>
                                            <p:cond delay="0"/>
                                          </p:stCondLst>
                                        </p:cTn>
                                        <p:tgtEl>
                                          <p:spTgt spid="20488">
                                            <p:txEl>
                                              <p:pRg st="0" end="0"/>
                                            </p:txEl>
                                          </p:spTgt>
                                        </p:tgtEl>
                                        <p:attrNameLst>
                                          <p:attrName>style.visibility</p:attrName>
                                        </p:attrNameLst>
                                      </p:cBhvr>
                                      <p:to>
                                        <p:strVal val="visible"/>
                                      </p:to>
                                    </p:set>
                                    <p:animEffect transition="in" filter="dissolve">
                                      <p:cBhvr>
                                        <p:cTn id="48" dur="500"/>
                                        <p:tgtEl>
                                          <p:spTgt spid="2048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20497"/>
                                        </p:tgtEl>
                                        <p:attrNameLst>
                                          <p:attrName>style.visibility</p:attrName>
                                        </p:attrNameLst>
                                      </p:cBhvr>
                                      <p:to>
                                        <p:strVal val="visible"/>
                                      </p:to>
                                    </p:set>
                                    <p:animEffect transition="in" filter="slide(fromBottom)">
                                      <p:cBhvr>
                                        <p:cTn id="53" dur="500"/>
                                        <p:tgtEl>
                                          <p:spTgt spid="20497"/>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nodeType="clickEffect">
                                  <p:stCondLst>
                                    <p:cond delay="0"/>
                                  </p:stCondLst>
                                  <p:childTnLst>
                                    <p:set>
                                      <p:cBhvr>
                                        <p:cTn id="57" dur="1" fill="hold">
                                          <p:stCondLst>
                                            <p:cond delay="0"/>
                                          </p:stCondLst>
                                        </p:cTn>
                                        <p:tgtEl>
                                          <p:spTgt spid="20499"/>
                                        </p:tgtEl>
                                        <p:attrNameLst>
                                          <p:attrName>style.visibility</p:attrName>
                                        </p:attrNameLst>
                                      </p:cBhvr>
                                      <p:to>
                                        <p:strVal val="visible"/>
                                      </p:to>
                                    </p:set>
                                    <p:animEffect transition="in" filter="slide(fromBottom)">
                                      <p:cBhvr>
                                        <p:cTn id="58" dur="500"/>
                                        <p:tgtEl>
                                          <p:spTgt spid="20499"/>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20501"/>
                                        </p:tgtEl>
                                        <p:attrNameLst>
                                          <p:attrName>style.visibility</p:attrName>
                                        </p:attrNameLst>
                                      </p:cBhvr>
                                      <p:to>
                                        <p:strVal val="visible"/>
                                      </p:to>
                                    </p:set>
                                    <p:animEffect transition="in" filter="slide(fromBottom)">
                                      <p:cBhvr>
                                        <p:cTn id="63" dur="500"/>
                                        <p:tgtEl>
                                          <p:spTgt spid="2050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20502"/>
                                        </p:tgtEl>
                                        <p:attrNameLst>
                                          <p:attrName>style.visibility</p:attrName>
                                        </p:attrNameLst>
                                      </p:cBhvr>
                                      <p:to>
                                        <p:strVal val="visible"/>
                                      </p:to>
                                    </p:set>
                                    <p:animEffect transition="in" filter="wipe(up)">
                                      <p:cBhvr>
                                        <p:cTn id="68" dur="500"/>
                                        <p:tgtEl>
                                          <p:spTgt spid="20502"/>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2" fill="hold" nodeType="clickEffect">
                                  <p:stCondLst>
                                    <p:cond delay="0"/>
                                  </p:stCondLst>
                                  <p:childTnLst>
                                    <p:set>
                                      <p:cBhvr>
                                        <p:cTn id="72" dur="1" fill="hold">
                                          <p:stCondLst>
                                            <p:cond delay="0"/>
                                          </p:stCondLst>
                                        </p:cTn>
                                        <p:tgtEl>
                                          <p:spTgt spid="20504"/>
                                        </p:tgtEl>
                                        <p:attrNameLst>
                                          <p:attrName>style.visibility</p:attrName>
                                        </p:attrNameLst>
                                      </p:cBhvr>
                                      <p:to>
                                        <p:strVal val="visible"/>
                                      </p:to>
                                    </p:set>
                                    <p:animEffect transition="in" filter="slide(fromRight)">
                                      <p:cBhvr>
                                        <p:cTn id="73" dur="500"/>
                                        <p:tgtEl>
                                          <p:spTgt spid="20504"/>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20505"/>
                                        </p:tgtEl>
                                        <p:attrNameLst>
                                          <p:attrName>style.visibility</p:attrName>
                                        </p:attrNameLst>
                                      </p:cBhvr>
                                      <p:to>
                                        <p:strVal val="visible"/>
                                      </p:to>
                                    </p:set>
                                    <p:anim calcmode="lin" valueType="num">
                                      <p:cBhvr additive="base">
                                        <p:cTn id="78" dur="500" fill="hold"/>
                                        <p:tgtEl>
                                          <p:spTgt spid="20505"/>
                                        </p:tgtEl>
                                        <p:attrNameLst>
                                          <p:attrName>ppt_x</p:attrName>
                                        </p:attrNameLst>
                                      </p:cBhvr>
                                      <p:tavLst>
                                        <p:tav tm="0">
                                          <p:val>
                                            <p:strVal val="0-#ppt_w/2"/>
                                          </p:val>
                                        </p:tav>
                                        <p:tav tm="100000">
                                          <p:val>
                                            <p:strVal val="#ppt_x"/>
                                          </p:val>
                                        </p:tav>
                                      </p:tavLst>
                                    </p:anim>
                                    <p:anim calcmode="lin" valueType="num">
                                      <p:cBhvr additive="base">
                                        <p:cTn id="79" dur="500" fill="hold"/>
                                        <p:tgtEl>
                                          <p:spTgt spid="2050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nodeType="clickEffect">
                                  <p:stCondLst>
                                    <p:cond delay="0"/>
                                  </p:stCondLst>
                                  <p:childTnLst>
                                    <p:set>
                                      <p:cBhvr>
                                        <p:cTn id="83" dur="1" fill="hold">
                                          <p:stCondLst>
                                            <p:cond delay="0"/>
                                          </p:stCondLst>
                                        </p:cTn>
                                        <p:tgtEl>
                                          <p:spTgt spid="20506"/>
                                        </p:tgtEl>
                                        <p:attrNameLst>
                                          <p:attrName>style.visibility</p:attrName>
                                        </p:attrNameLst>
                                      </p:cBhvr>
                                      <p:to>
                                        <p:strVal val="visible"/>
                                      </p:to>
                                    </p:set>
                                    <p:animEffect transition="in" filter="slide(fromBottom)">
                                      <p:cBhvr>
                                        <p:cTn id="84" dur="500"/>
                                        <p:tgtEl>
                                          <p:spTgt spid="20506"/>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nodeType="clickEffect">
                                  <p:stCondLst>
                                    <p:cond delay="0"/>
                                  </p:stCondLst>
                                  <p:childTnLst>
                                    <p:set>
                                      <p:cBhvr>
                                        <p:cTn id="88" dur="1" fill="hold">
                                          <p:stCondLst>
                                            <p:cond delay="0"/>
                                          </p:stCondLst>
                                        </p:cTn>
                                        <p:tgtEl>
                                          <p:spTgt spid="20507"/>
                                        </p:tgtEl>
                                        <p:attrNameLst>
                                          <p:attrName>style.visibility</p:attrName>
                                        </p:attrNameLst>
                                      </p:cBhvr>
                                      <p:to>
                                        <p:strVal val="visible"/>
                                      </p:to>
                                    </p:set>
                                    <p:animEffect transition="in" filter="slide(fromBottom)">
                                      <p:cBhvr>
                                        <p:cTn id="89" dur="500"/>
                                        <p:tgtEl>
                                          <p:spTgt spid="20507"/>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20485">
                                            <p:txEl>
                                              <p:pRg st="0" end="0"/>
                                            </p:txEl>
                                          </p:spTgt>
                                        </p:tgtEl>
                                        <p:attrNameLst>
                                          <p:attrName>style.visibility</p:attrName>
                                        </p:attrNameLst>
                                      </p:cBhvr>
                                      <p:to>
                                        <p:strVal val="visible"/>
                                      </p:to>
                                    </p:set>
                                    <p:anim calcmode="lin" valueType="num">
                                      <p:cBhvr additive="base">
                                        <p:cTn id="94" dur="500" fill="hold"/>
                                        <p:tgtEl>
                                          <p:spTgt spid="20485">
                                            <p:txEl>
                                              <p:pRg st="0" end="0"/>
                                            </p:txEl>
                                          </p:spTgt>
                                        </p:tgtEl>
                                        <p:attrNameLst>
                                          <p:attrName>ppt_x</p:attrName>
                                        </p:attrNameLst>
                                      </p:cBhvr>
                                      <p:tavLst>
                                        <p:tav tm="0">
                                          <p:val>
                                            <p:strVal val="0-#ppt_w/2"/>
                                          </p:val>
                                        </p:tav>
                                        <p:tav tm="100000">
                                          <p:val>
                                            <p:strVal val="#ppt_x"/>
                                          </p:val>
                                        </p:tav>
                                      </p:tavLst>
                                    </p:anim>
                                    <p:anim calcmode="lin" valueType="num">
                                      <p:cBhvr additive="base">
                                        <p:cTn id="95" dur="500" fill="hold"/>
                                        <p:tgtEl>
                                          <p:spTgt spid="2048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2" presetClass="entr" presetSubtype="1" fill="hold" nodeType="clickEffect">
                                  <p:stCondLst>
                                    <p:cond delay="0"/>
                                  </p:stCondLst>
                                  <p:childTnLst>
                                    <p:set>
                                      <p:cBhvr>
                                        <p:cTn id="99" dur="1" fill="hold">
                                          <p:stCondLst>
                                            <p:cond delay="0"/>
                                          </p:stCondLst>
                                        </p:cTn>
                                        <p:tgtEl>
                                          <p:spTgt spid="20494"/>
                                        </p:tgtEl>
                                        <p:attrNameLst>
                                          <p:attrName>style.visibility</p:attrName>
                                        </p:attrNameLst>
                                      </p:cBhvr>
                                      <p:to>
                                        <p:strVal val="visible"/>
                                      </p:to>
                                    </p:set>
                                    <p:animEffect transition="in" filter="slide(fromTop)">
                                      <p:cBhvr>
                                        <p:cTn id="100" dur="500"/>
                                        <p:tgtEl>
                                          <p:spTgt spid="20494"/>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1" fill="hold" nodeType="clickEffect">
                                  <p:stCondLst>
                                    <p:cond delay="0"/>
                                  </p:stCondLst>
                                  <p:childTnLst>
                                    <p:set>
                                      <p:cBhvr>
                                        <p:cTn id="104" dur="1" fill="hold">
                                          <p:stCondLst>
                                            <p:cond delay="0"/>
                                          </p:stCondLst>
                                        </p:cTn>
                                        <p:tgtEl>
                                          <p:spTgt spid="20495"/>
                                        </p:tgtEl>
                                        <p:attrNameLst>
                                          <p:attrName>style.visibility</p:attrName>
                                        </p:attrNameLst>
                                      </p:cBhvr>
                                      <p:to>
                                        <p:strVal val="visible"/>
                                      </p:to>
                                    </p:set>
                                    <p:animEffect transition="in" filter="slide(fromTop)">
                                      <p:cBhvr>
                                        <p:cTn id="105" dur="500"/>
                                        <p:tgtEl>
                                          <p:spTgt spid="2049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6">
                                            <p:txEl>
                                              <p:pRg st="0" end="0"/>
                                            </p:txEl>
                                          </p:spTgt>
                                        </p:tgtEl>
                                        <p:attrNameLst>
                                          <p:attrName>style.visibility</p:attrName>
                                        </p:attrNameLst>
                                      </p:cBhvr>
                                      <p:to>
                                        <p:strVal val="visible"/>
                                      </p:to>
                                    </p:set>
                                    <p:animEffect transition="in" filter="wipe(left)">
                                      <p:cBhvr>
                                        <p:cTn id="110" dur="500"/>
                                        <p:tgtEl>
                                          <p:spTgt spid="26">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20508"/>
                                        </p:tgtEl>
                                        <p:attrNameLst>
                                          <p:attrName>style.visibility</p:attrName>
                                        </p:attrNameLst>
                                      </p:cBhvr>
                                      <p:to>
                                        <p:strVal val="visible"/>
                                      </p:to>
                                    </p:set>
                                    <p:animEffect transition="in" filter="wipe(left)">
                                      <p:cBhvr>
                                        <p:cTn id="115" dur="500"/>
                                        <p:tgtEl>
                                          <p:spTgt spid="20508"/>
                                        </p:tgtEl>
                                      </p:cBhvr>
                                    </p:animEffect>
                                  </p:childTnLst>
                                </p:cTn>
                              </p:par>
                            </p:childTnLst>
                          </p:cTn>
                        </p:par>
                      </p:childTnLst>
                    </p:cTn>
                  </p:par>
                  <p:par>
                    <p:cTn id="116" fill="hold">
                      <p:stCondLst>
                        <p:cond delay="indefinite"/>
                      </p:stCondLst>
                      <p:childTnLst>
                        <p:par>
                          <p:cTn id="117" fill="hold">
                            <p:stCondLst>
                              <p:cond delay="0"/>
                            </p:stCondLst>
                            <p:childTnLst>
                              <p:par>
                                <p:cTn id="118" presetID="4" presetClass="entr" presetSubtype="16" fill="hold" nodeType="click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box(in)">
                                      <p:cBhvr>
                                        <p:cTn id="1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utoUpdateAnimBg="0" build="p"/>
      <p:bldP spid="20486" grpId="0" autoUpdateAnimBg="0" build="p"/>
      <p:bldP spid="20487" grpId="0" autoUpdateAnimBg="0" build="p"/>
      <p:bldP spid="20488" grpId="0" autoUpdateAnimBg="0" build="p"/>
      <p:bldP spid="20489" grpId="0" autoUpdateAnimBg="0" build="p"/>
      <p:bldP spid="20490" grpId="0" autoUpdateAnimBg="0" build="p"/>
      <p:bldP spid="20493" grpId="0" autoUpdateAnimBg="0" build="p"/>
      <p:bldP spid="20505" grpId="0"/>
      <p:bldP spid="26" grpId="0"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9" name="灯片编号占位符 6"/>
          <p:cNvSpPr txBox="1">
            <a:spLocks noGrp="1"/>
          </p:cNvSpPr>
          <p:nvPr/>
        </p:nvSpPr>
        <p:spPr bwMode="auto">
          <a:xfrm>
            <a:off x="6589713" y="6211888"/>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2F12D2EE-4731-4A0C-B125-08DF8031D634}" type="slidenum">
              <a:rPr kumimoji="0" lang="en-US" altLang="zh-CN" sz="1400">
                <a:solidFill>
                  <a:schemeClr val="folHlink"/>
                </a:solidFill>
              </a:rPr>
            </a:fld>
            <a:endParaRPr kumimoji="0" lang="en-US" altLang="zh-CN" sz="1400">
              <a:solidFill>
                <a:schemeClr val="folHlink"/>
              </a:solidFill>
            </a:endParaRPr>
          </a:p>
        </p:txBody>
      </p:sp>
      <p:graphicFrame>
        <p:nvGraphicFramePr>
          <p:cNvPr id="21506" name="Object 2"/>
          <p:cNvGraphicFramePr>
            <a:graphicFrameLocks noChangeAspect="1"/>
          </p:cNvGraphicFramePr>
          <p:nvPr/>
        </p:nvGraphicFramePr>
        <p:xfrm>
          <a:off x="4932363" y="836613"/>
          <a:ext cx="4000500" cy="3200400"/>
        </p:xfrm>
        <a:graphic>
          <a:graphicData uri="http://schemas.openxmlformats.org/presentationml/2006/ole">
            <mc:AlternateContent xmlns:mc="http://schemas.openxmlformats.org/markup-compatibility/2006">
              <mc:Choice xmlns:v="urn:schemas-microsoft-com:vml" Requires="v">
                <p:oleObj spid="_x0000_s193618" name="BMP 图象" r:id="rId1" imgW="3848100" imgH="3200400" progId="Paint.Picture">
                  <p:embed/>
                </p:oleObj>
              </mc:Choice>
              <mc:Fallback>
                <p:oleObj name="BMP 图象" r:id="rId1" imgW="3848100" imgH="320040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836613"/>
                        <a:ext cx="40005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 name="Object 3"/>
          <p:cNvGraphicFramePr>
            <a:graphicFrameLocks noChangeAspect="1"/>
          </p:cNvGraphicFramePr>
          <p:nvPr/>
        </p:nvGraphicFramePr>
        <p:xfrm>
          <a:off x="755650" y="1196975"/>
          <a:ext cx="3590925" cy="3095625"/>
        </p:xfrm>
        <a:graphic>
          <a:graphicData uri="http://schemas.openxmlformats.org/presentationml/2006/ole">
            <mc:AlternateContent xmlns:mc="http://schemas.openxmlformats.org/markup-compatibility/2006">
              <mc:Choice xmlns:v="urn:schemas-microsoft-com:vml" Requires="v">
                <p:oleObj spid="_x0000_s193619" name="BMP 图象" r:id="rId3" imgW="3590925" imgH="3095625" progId="Paint.Picture">
                  <p:embed/>
                </p:oleObj>
              </mc:Choice>
              <mc:Fallback>
                <p:oleObj name="BMP 图象" r:id="rId3" imgW="3590925" imgH="309562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196975"/>
                        <a:ext cx="35909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0" name="Rectangle 4"/>
          <p:cNvSpPr>
            <a:spLocks noGrp="1" noChangeArrowheads="1"/>
          </p:cNvSpPr>
          <p:nvPr>
            <p:ph type="title" idx="4294967295"/>
          </p:nvPr>
        </p:nvSpPr>
        <p:spPr>
          <a:xfrm>
            <a:off x="179388" y="260350"/>
            <a:ext cx="7378700" cy="865188"/>
          </a:xfrm>
        </p:spPr>
        <p:txBody>
          <a:bodyPr/>
          <a:lstStyle/>
          <a:p>
            <a:pPr algn="l" eaLnBrk="1" hangingPunct="1"/>
            <a:r>
              <a:rPr lang="en-US" altLang="zh-CN" sz="2400" b="1" smtClean="0">
                <a:solidFill>
                  <a:srgbClr val="660033"/>
                </a:solidFill>
              </a:rPr>
              <a:t>      3</a:t>
            </a:r>
            <a:r>
              <a:rPr lang="zh-CN" altLang="en-US" sz="2400" b="1" smtClean="0">
                <a:solidFill>
                  <a:srgbClr val="660033"/>
                </a:solidFill>
              </a:rPr>
              <a:t>、</a:t>
            </a:r>
            <a:r>
              <a:rPr lang="zh-CN" altLang="en-US" sz="2400" b="1" smtClean="0">
                <a:solidFill>
                  <a:srgbClr val="800000"/>
                </a:solidFill>
                <a:ea typeface="楷体_GB2312" pitchFamily="49" charset="-122"/>
              </a:rPr>
              <a:t>从三角形连接等效变换为星形连接</a:t>
            </a:r>
            <a:endParaRPr lang="zh-CN" altLang="en-US" sz="2400" b="1" smtClean="0">
              <a:solidFill>
                <a:srgbClr val="800000"/>
              </a:solidFill>
              <a:ea typeface="楷体_GB2312" pitchFamily="49" charset="-122"/>
            </a:endParaRPr>
          </a:p>
        </p:txBody>
      </p:sp>
      <p:sp>
        <p:nvSpPr>
          <p:cNvPr id="21509" name="Rectangle 5"/>
          <p:cNvSpPr>
            <a:spLocks noGrp="1" noChangeArrowheads="1"/>
          </p:cNvSpPr>
          <p:nvPr>
            <p:ph type="body" sz="half" idx="4294967295"/>
          </p:nvPr>
        </p:nvSpPr>
        <p:spPr>
          <a:xfrm>
            <a:off x="250825" y="4406900"/>
            <a:ext cx="5821363" cy="503238"/>
          </a:xfrm>
        </p:spPr>
        <p:txBody>
          <a:bodyPr/>
          <a:lstStyle/>
          <a:p>
            <a:pPr eaLnBrk="1" hangingPunct="1">
              <a:buFont typeface="Monotype Sorts" pitchFamily="2" charset="2"/>
              <a:buChar char=" "/>
            </a:pPr>
            <a:r>
              <a:rPr lang="zh-CN" altLang="en-US" sz="2400" b="1" smtClean="0">
                <a:solidFill>
                  <a:srgbClr val="FF0000"/>
                </a:solidFill>
                <a:latin typeface="楷体_GB2312" pitchFamily="49" charset="-122"/>
                <a:ea typeface="楷体_GB2312" pitchFamily="49" charset="-122"/>
              </a:rPr>
              <a:t>整理前述</a:t>
            </a:r>
            <a:r>
              <a:rPr lang="en-US" altLang="zh-CN" sz="2400" b="1" smtClean="0">
                <a:solidFill>
                  <a:srgbClr val="FF0000"/>
                </a:solidFill>
                <a:ea typeface="仿宋_GB2312" panose="02010609030101010101" pitchFamily="49" charset="-122"/>
              </a:rPr>
              <a:t>R</a:t>
            </a:r>
            <a:r>
              <a:rPr lang="en-US" altLang="zh-CN" sz="1800" b="1" smtClean="0">
                <a:solidFill>
                  <a:srgbClr val="FF0000"/>
                </a:solidFill>
                <a:ea typeface="仿宋_GB2312" panose="02010609030101010101" pitchFamily="49" charset="-122"/>
              </a:rPr>
              <a:t>12</a:t>
            </a:r>
            <a:r>
              <a:rPr lang="zh-CN" altLang="en-US" sz="1800" b="1" smtClean="0">
                <a:solidFill>
                  <a:srgbClr val="FF0000"/>
                </a:solidFill>
                <a:ea typeface="仿宋_GB2312" panose="02010609030101010101" pitchFamily="49" charset="-122"/>
              </a:rPr>
              <a:t>、</a:t>
            </a:r>
            <a:r>
              <a:rPr lang="en-US" altLang="zh-CN" sz="2400" b="1" smtClean="0">
                <a:solidFill>
                  <a:srgbClr val="FF0000"/>
                </a:solidFill>
                <a:ea typeface="仿宋_GB2312" panose="02010609030101010101" pitchFamily="49" charset="-122"/>
              </a:rPr>
              <a:t>R</a:t>
            </a:r>
            <a:r>
              <a:rPr lang="en-US" altLang="zh-CN" sz="1800" b="1" smtClean="0">
                <a:solidFill>
                  <a:srgbClr val="FF0000"/>
                </a:solidFill>
                <a:ea typeface="仿宋_GB2312" panose="02010609030101010101" pitchFamily="49" charset="-122"/>
              </a:rPr>
              <a:t>23</a:t>
            </a:r>
            <a:r>
              <a:rPr lang="zh-CN" altLang="en-US" sz="1800" b="1" smtClean="0">
                <a:solidFill>
                  <a:srgbClr val="FF0000"/>
                </a:solidFill>
                <a:ea typeface="仿宋_GB2312" panose="02010609030101010101" pitchFamily="49" charset="-122"/>
              </a:rPr>
              <a:t>、</a:t>
            </a:r>
            <a:r>
              <a:rPr lang="en-US" altLang="zh-CN" sz="2400" b="1" smtClean="0">
                <a:solidFill>
                  <a:srgbClr val="FF0000"/>
                </a:solidFill>
                <a:ea typeface="仿宋_GB2312" panose="02010609030101010101" pitchFamily="49" charset="-122"/>
              </a:rPr>
              <a:t>R</a:t>
            </a:r>
            <a:r>
              <a:rPr lang="en-US" altLang="zh-CN" sz="1800" b="1" smtClean="0">
                <a:solidFill>
                  <a:srgbClr val="FF0000"/>
                </a:solidFill>
                <a:ea typeface="仿宋_GB2312" panose="02010609030101010101" pitchFamily="49" charset="-122"/>
              </a:rPr>
              <a:t>31</a:t>
            </a:r>
            <a:r>
              <a:rPr lang="zh-CN" altLang="en-US" sz="2400" b="1" smtClean="0">
                <a:solidFill>
                  <a:srgbClr val="FF0000"/>
                </a:solidFill>
                <a:latin typeface="楷体_GB2312" pitchFamily="49" charset="-122"/>
                <a:ea typeface="楷体_GB2312" pitchFamily="49" charset="-122"/>
              </a:rPr>
              <a:t>的变换式</a:t>
            </a:r>
            <a:r>
              <a:rPr lang="zh-CN" altLang="en-US" sz="2400" b="1" smtClean="0">
                <a:solidFill>
                  <a:srgbClr val="FF0000"/>
                </a:solidFill>
                <a:ea typeface="仿宋_GB2312" panose="02010609030101010101" pitchFamily="49" charset="-122"/>
              </a:rPr>
              <a:t>，</a:t>
            </a:r>
            <a:r>
              <a:rPr lang="zh-CN" altLang="en-US" sz="2400" b="1" smtClean="0">
                <a:solidFill>
                  <a:srgbClr val="FF0000"/>
                </a:solidFill>
                <a:latin typeface="楷体_GB2312" pitchFamily="49" charset="-122"/>
                <a:ea typeface="楷体_GB2312" pitchFamily="49" charset="-122"/>
              </a:rPr>
              <a:t>得</a:t>
            </a:r>
            <a:r>
              <a:rPr lang="zh-CN" altLang="en-US" sz="2400" b="1" smtClean="0">
                <a:solidFill>
                  <a:srgbClr val="FF0000"/>
                </a:solidFill>
                <a:ea typeface="仿宋_GB2312" panose="02010609030101010101" pitchFamily="49" charset="-122"/>
              </a:rPr>
              <a:t>：</a:t>
            </a:r>
            <a:endParaRPr lang="zh-CN" altLang="en-US" sz="2400" b="1" smtClean="0">
              <a:solidFill>
                <a:srgbClr val="FF0000"/>
              </a:solidFill>
              <a:ea typeface="楷体_GB2312" pitchFamily="49" charset="-122"/>
            </a:endParaRPr>
          </a:p>
        </p:txBody>
      </p:sp>
      <p:sp>
        <p:nvSpPr>
          <p:cNvPr id="21510" name="Text Box 6"/>
          <p:cNvSpPr txBox="1">
            <a:spLocks noChangeArrowheads="1"/>
          </p:cNvSpPr>
          <p:nvPr/>
        </p:nvSpPr>
        <p:spPr bwMode="auto">
          <a:xfrm>
            <a:off x="2916238" y="29241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2</a:t>
            </a:r>
            <a:endParaRPr lang="en-US" altLang="zh-CN" sz="1800" b="1">
              <a:solidFill>
                <a:srgbClr val="800000"/>
              </a:solidFill>
              <a:ea typeface="楷体_GB2312" pitchFamily="49" charset="-122"/>
            </a:endParaRPr>
          </a:p>
        </p:txBody>
      </p:sp>
      <p:sp>
        <p:nvSpPr>
          <p:cNvPr id="21511" name="Text Box 7"/>
          <p:cNvSpPr txBox="1">
            <a:spLocks noChangeArrowheads="1"/>
          </p:cNvSpPr>
          <p:nvPr/>
        </p:nvSpPr>
        <p:spPr bwMode="auto">
          <a:xfrm>
            <a:off x="1143000" y="29083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3</a:t>
            </a:r>
            <a:endParaRPr lang="en-US" altLang="zh-CN" b="1">
              <a:solidFill>
                <a:srgbClr val="0000FF"/>
              </a:solidFill>
            </a:endParaRPr>
          </a:p>
        </p:txBody>
      </p:sp>
      <p:sp>
        <p:nvSpPr>
          <p:cNvPr id="21512" name="Text Box 8"/>
          <p:cNvSpPr txBox="1">
            <a:spLocks noChangeArrowheads="1"/>
          </p:cNvSpPr>
          <p:nvPr/>
        </p:nvSpPr>
        <p:spPr bwMode="auto">
          <a:xfrm>
            <a:off x="6300788" y="23479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31</a:t>
            </a:r>
            <a:endParaRPr lang="en-US" altLang="zh-CN" b="1" baseline="-25000">
              <a:solidFill>
                <a:srgbClr val="003300"/>
              </a:solidFill>
              <a:ea typeface="楷体_GB2312" pitchFamily="49" charset="-122"/>
            </a:endParaRPr>
          </a:p>
        </p:txBody>
      </p:sp>
      <p:sp>
        <p:nvSpPr>
          <p:cNvPr id="21513" name="Text Box 9"/>
          <p:cNvSpPr txBox="1">
            <a:spLocks noChangeArrowheads="1"/>
          </p:cNvSpPr>
          <p:nvPr/>
        </p:nvSpPr>
        <p:spPr bwMode="auto">
          <a:xfrm>
            <a:off x="6588125" y="285273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23</a:t>
            </a:r>
            <a:endParaRPr lang="en-US" altLang="zh-CN" b="1" baseline="-25000">
              <a:solidFill>
                <a:srgbClr val="003300"/>
              </a:solidFill>
              <a:ea typeface="楷体_GB2312" pitchFamily="49" charset="-122"/>
            </a:endParaRPr>
          </a:p>
        </p:txBody>
      </p:sp>
      <p:sp>
        <p:nvSpPr>
          <p:cNvPr id="21514" name="Text Box 10"/>
          <p:cNvSpPr txBox="1">
            <a:spLocks noChangeArrowheads="1"/>
          </p:cNvSpPr>
          <p:nvPr/>
        </p:nvSpPr>
        <p:spPr bwMode="auto">
          <a:xfrm>
            <a:off x="6948488" y="234791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12</a:t>
            </a:r>
            <a:endParaRPr lang="en-US" altLang="zh-CN" b="1" baseline="-25000">
              <a:solidFill>
                <a:srgbClr val="003300"/>
              </a:solidFill>
              <a:ea typeface="楷体_GB2312" pitchFamily="49" charset="-122"/>
            </a:endParaRPr>
          </a:p>
        </p:txBody>
      </p:sp>
      <p:sp>
        <p:nvSpPr>
          <p:cNvPr id="21516" name="Text Box 12"/>
          <p:cNvSpPr txBox="1">
            <a:spLocks noChangeArrowheads="1"/>
          </p:cNvSpPr>
          <p:nvPr/>
        </p:nvSpPr>
        <p:spPr bwMode="auto">
          <a:xfrm>
            <a:off x="2339975" y="18446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1</a:t>
            </a:r>
            <a:endParaRPr lang="en-US" altLang="zh-CN"/>
          </a:p>
        </p:txBody>
      </p:sp>
      <p:graphicFrame>
        <p:nvGraphicFramePr>
          <p:cNvPr id="21517" name="Object 13"/>
          <p:cNvGraphicFramePr>
            <a:graphicFrameLocks noChangeAspect="1"/>
          </p:cNvGraphicFramePr>
          <p:nvPr/>
        </p:nvGraphicFramePr>
        <p:xfrm>
          <a:off x="571500" y="4881563"/>
          <a:ext cx="2643188" cy="912812"/>
        </p:xfrm>
        <a:graphic>
          <a:graphicData uri="http://schemas.openxmlformats.org/presentationml/2006/ole">
            <mc:AlternateContent xmlns:mc="http://schemas.openxmlformats.org/markup-compatibility/2006">
              <mc:Choice xmlns:v="urn:schemas-microsoft-com:vml" Requires="v">
                <p:oleObj spid="_x0000_s193620" name="公式" r:id="rId5" imgW="1218565" imgH="431800" progId="Equation.3">
                  <p:embed/>
                </p:oleObj>
              </mc:Choice>
              <mc:Fallback>
                <p:oleObj name="公式" r:id="rId5" imgW="1218565" imgH="4318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 y="4881563"/>
                        <a:ext cx="2643188"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8" name="Object 14"/>
          <p:cNvGraphicFramePr>
            <a:graphicFrameLocks noChangeAspect="1"/>
          </p:cNvGraphicFramePr>
          <p:nvPr/>
        </p:nvGraphicFramePr>
        <p:xfrm>
          <a:off x="3429000" y="4922838"/>
          <a:ext cx="2786063" cy="912812"/>
        </p:xfrm>
        <a:graphic>
          <a:graphicData uri="http://schemas.openxmlformats.org/presentationml/2006/ole">
            <mc:AlternateContent xmlns:mc="http://schemas.openxmlformats.org/markup-compatibility/2006">
              <mc:Choice xmlns:v="urn:schemas-microsoft-com:vml" Requires="v">
                <p:oleObj spid="_x0000_s193621" name="公式" r:id="rId7" imgW="1231265" imgH="431800" progId="Equation.3">
                  <p:embed/>
                </p:oleObj>
              </mc:Choice>
              <mc:Fallback>
                <p:oleObj name="公式" r:id="rId7" imgW="1231265" imgH="4318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922838"/>
                        <a:ext cx="2786063"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0" name="Object 16"/>
          <p:cNvGraphicFramePr>
            <a:graphicFrameLocks noGrp="1" noChangeAspect="1"/>
          </p:cNvGraphicFramePr>
          <p:nvPr>
            <p:ph sz="half" idx="4294967295"/>
          </p:nvPr>
        </p:nvGraphicFramePr>
        <p:xfrm>
          <a:off x="6372225" y="4913313"/>
          <a:ext cx="2628900" cy="866775"/>
        </p:xfrm>
        <a:graphic>
          <a:graphicData uri="http://schemas.openxmlformats.org/presentationml/2006/ole">
            <mc:AlternateContent xmlns:mc="http://schemas.openxmlformats.org/markup-compatibility/2006">
              <mc:Choice xmlns:v="urn:schemas-microsoft-com:vml" Requires="v">
                <p:oleObj spid="_x0000_s193622" name="公式" r:id="rId9" imgW="1231265" imgH="431800" progId="Equation.3">
                  <p:embed/>
                </p:oleObj>
              </mc:Choice>
              <mc:Fallback>
                <p:oleObj name="公式" r:id="rId9" imgW="1231265" imgH="4318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25" y="4913313"/>
                        <a:ext cx="262890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11"/>
          <p:cNvSpPr>
            <a:spLocks noChangeShapeType="1"/>
          </p:cNvSpPr>
          <p:nvPr/>
        </p:nvSpPr>
        <p:spPr bwMode="auto">
          <a:xfrm rot="10800000">
            <a:off x="3786188" y="1765300"/>
            <a:ext cx="1439862" cy="0"/>
          </a:xfrm>
          <a:prstGeom prst="line">
            <a:avLst/>
          </a:prstGeom>
          <a:noFill/>
          <a:ln w="825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Box 17"/>
          <p:cNvSpPr txBox="1"/>
          <p:nvPr/>
        </p:nvSpPr>
        <p:spPr>
          <a:xfrm>
            <a:off x="929285" y="5980012"/>
            <a:ext cx="7522000" cy="566309"/>
          </a:xfrm>
          <a:prstGeom prst="rect">
            <a:avLst/>
          </a:prstGeom>
          <a:blipFill>
            <a:blip r:embed="rId11"/>
            <a:tile tx="0" ty="0" sx="100000" sy="100000" flip="none" algn="tl"/>
          </a:blipFill>
          <a:effectLst>
            <a:innerShdw blurRad="114300">
              <a:prstClr val="black"/>
            </a:innerShdw>
          </a:effectLst>
        </p:spPr>
        <p:txBody>
          <a:bodyPr>
            <a:spAutoFit/>
          </a:bodyPr>
          <a:lstStyle/>
          <a:p>
            <a:pPr algn="l">
              <a:lnSpc>
                <a:spcPct val="110000"/>
              </a:lnSpc>
              <a:defRPr/>
            </a:pPr>
            <a:r>
              <a:rPr lang="zh-CN" altLang="en-US" b="1">
                <a:latin typeface="楷体_GB2312" pitchFamily="49" charset="-122"/>
                <a:ea typeface="楷体_GB2312" pitchFamily="49" charset="-122"/>
              </a:rPr>
              <a:t>特例</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 若</a:t>
            </a:r>
            <a:r>
              <a:rPr lang="en-US" altLang="zh-CN" b="1">
                <a:latin typeface="楷体_GB2312" pitchFamily="49" charset="-122"/>
                <a:ea typeface="楷体_GB2312" pitchFamily="49" charset="-122"/>
              </a:rPr>
              <a:t>,</a:t>
            </a:r>
            <a:r>
              <a:rPr lang="en-US" altLang="zh-CN" b="1">
                <a:ea typeface="楷体_GB2312" pitchFamily="49" charset="-122"/>
              </a:rPr>
              <a:t> R</a:t>
            </a:r>
            <a:r>
              <a:rPr lang="en-US" altLang="zh-CN" sz="1800" b="1">
                <a:ea typeface="楷体_GB2312" pitchFamily="49" charset="-122"/>
              </a:rPr>
              <a:t>12</a:t>
            </a:r>
            <a:r>
              <a:rPr lang="en-US" altLang="zh-CN" b="1">
                <a:ea typeface="楷体_GB2312" pitchFamily="49" charset="-122"/>
              </a:rPr>
              <a:t>=R</a:t>
            </a:r>
            <a:r>
              <a:rPr lang="en-US" altLang="zh-CN" sz="1800" b="1">
                <a:ea typeface="楷体_GB2312" pitchFamily="49" charset="-122"/>
              </a:rPr>
              <a:t>23</a:t>
            </a:r>
            <a:r>
              <a:rPr lang="en-US" altLang="zh-CN" b="1">
                <a:ea typeface="楷体_GB2312" pitchFamily="49" charset="-122"/>
              </a:rPr>
              <a:t>=R</a:t>
            </a:r>
            <a:r>
              <a:rPr lang="en-US" altLang="zh-CN" sz="1800" b="1">
                <a:ea typeface="楷体_GB2312" pitchFamily="49" charset="-122"/>
              </a:rPr>
              <a:t>31</a:t>
            </a:r>
            <a:r>
              <a:rPr lang="en-US" altLang="zh-CN" b="1">
                <a:ea typeface="楷体_GB2312" pitchFamily="49" charset="-122"/>
              </a:rPr>
              <a:t>=R</a:t>
            </a:r>
            <a:r>
              <a:rPr lang="el-GR" altLang="zh-CN" sz="1800" b="1">
                <a:ea typeface="楷体_GB2312" pitchFamily="49" charset="-122"/>
              </a:rPr>
              <a:t>Δ</a:t>
            </a:r>
            <a:r>
              <a:rPr lang="zh-CN" altLang="en-US" sz="1800" b="1">
                <a:ea typeface="楷体_GB2312" pitchFamily="49" charset="-122"/>
              </a:rPr>
              <a:t>，</a:t>
            </a:r>
            <a:r>
              <a:rPr lang="zh-CN" altLang="en-US" b="1">
                <a:latin typeface="楷体_GB2312" pitchFamily="49" charset="-122"/>
                <a:ea typeface="楷体_GB2312" pitchFamily="49" charset="-122"/>
              </a:rPr>
              <a:t>则</a:t>
            </a:r>
            <a:r>
              <a:rPr lang="en-US" altLang="zh-CN" b="1">
                <a:latin typeface="楷体_GB2312" pitchFamily="49" charset="-122"/>
                <a:ea typeface="楷体_GB2312" pitchFamily="49" charset="-122"/>
              </a:rPr>
              <a:t>,</a:t>
            </a:r>
            <a:r>
              <a:rPr lang="en-US" altLang="zh-CN" b="1">
                <a:ea typeface="楷体_GB2312" pitchFamily="49" charset="-122"/>
              </a:rPr>
              <a:t>R</a:t>
            </a:r>
            <a:r>
              <a:rPr lang="en-US" altLang="zh-CN" sz="1800" b="1">
                <a:ea typeface="楷体_GB2312" pitchFamily="49" charset="-122"/>
              </a:rPr>
              <a:t>1</a:t>
            </a:r>
            <a:r>
              <a:rPr lang="en-US" altLang="zh-CN" b="1">
                <a:ea typeface="楷体_GB2312" pitchFamily="49" charset="-122"/>
              </a:rPr>
              <a:t>=R</a:t>
            </a:r>
            <a:r>
              <a:rPr lang="en-US" altLang="zh-CN" sz="1800" b="1">
                <a:ea typeface="楷体_GB2312" pitchFamily="49" charset="-122"/>
              </a:rPr>
              <a:t>2</a:t>
            </a:r>
            <a:r>
              <a:rPr lang="en-US" altLang="zh-CN" b="1">
                <a:ea typeface="楷体_GB2312" pitchFamily="49" charset="-122"/>
              </a:rPr>
              <a:t>=R</a:t>
            </a:r>
            <a:r>
              <a:rPr lang="en-US" altLang="zh-CN" sz="1800" b="1">
                <a:ea typeface="楷体_GB2312" pitchFamily="49" charset="-122"/>
              </a:rPr>
              <a:t>3</a:t>
            </a:r>
            <a:r>
              <a:rPr lang="en-US" altLang="zh-CN" b="1">
                <a:ea typeface="楷体_GB2312" pitchFamily="49" charset="-122"/>
              </a:rPr>
              <a:t>=R</a:t>
            </a:r>
            <a:r>
              <a:rPr lang="el-GR" altLang="zh-CN" sz="1800" b="1">
                <a:ea typeface="楷体_GB2312" pitchFamily="49" charset="-122"/>
              </a:rPr>
              <a:t>Δ</a:t>
            </a:r>
            <a:r>
              <a:rPr lang="en-US" altLang="zh-CN" sz="2800" b="1">
                <a:ea typeface="楷体_GB2312" pitchFamily="49" charset="-122"/>
              </a:rPr>
              <a:t>/3</a:t>
            </a:r>
            <a:endParaRPr lang="zh-CN" altLang="en-US" b="1">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slide(fromBottom)">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repeatCount="2000" fill="hold" grpId="0" nodeType="clickEffect">
                                  <p:stCondLst>
                                    <p:cond delay="0"/>
                                  </p:stCondLst>
                                  <p:childTnLst>
                                    <p:set>
                                      <p:cBhvr>
                                        <p:cTn id="11" dur="1" fill="hold">
                                          <p:stCondLst>
                                            <p:cond delay="0"/>
                                          </p:stCondLst>
                                        </p:cTn>
                                        <p:tgtEl>
                                          <p:spTgt spid="21514">
                                            <p:txEl>
                                              <p:pRg st="0" end="0"/>
                                            </p:txEl>
                                          </p:spTgt>
                                        </p:tgtEl>
                                        <p:attrNameLst>
                                          <p:attrName>style.visibility</p:attrName>
                                        </p:attrNameLst>
                                      </p:cBhvr>
                                      <p:to>
                                        <p:strVal val="visible"/>
                                      </p:to>
                                    </p:set>
                                    <p:animEffect transition="in" filter="dissolve">
                                      <p:cBhvr>
                                        <p:cTn id="12" dur="500"/>
                                        <p:tgtEl>
                                          <p:spTgt spid="215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repeatCount="2000" fill="hold" grpId="0" nodeType="clickEffect">
                                  <p:stCondLst>
                                    <p:cond delay="0"/>
                                  </p:stCondLst>
                                  <p:childTnLst>
                                    <p:set>
                                      <p:cBhvr>
                                        <p:cTn id="16" dur="1" fill="hold">
                                          <p:stCondLst>
                                            <p:cond delay="0"/>
                                          </p:stCondLst>
                                        </p:cTn>
                                        <p:tgtEl>
                                          <p:spTgt spid="21513">
                                            <p:txEl>
                                              <p:pRg st="0" end="0"/>
                                            </p:txEl>
                                          </p:spTgt>
                                        </p:tgtEl>
                                        <p:attrNameLst>
                                          <p:attrName>style.visibility</p:attrName>
                                        </p:attrNameLst>
                                      </p:cBhvr>
                                      <p:to>
                                        <p:strVal val="visible"/>
                                      </p:to>
                                    </p:set>
                                    <p:animEffect transition="in" filter="dissolve">
                                      <p:cBhvr>
                                        <p:cTn id="17" dur="500"/>
                                        <p:tgtEl>
                                          <p:spTgt spid="215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repeatCount="2000" fill="hold" grpId="0" nodeType="clickEffect">
                                  <p:stCondLst>
                                    <p:cond delay="0"/>
                                  </p:stCondLst>
                                  <p:childTnLst>
                                    <p:set>
                                      <p:cBhvr>
                                        <p:cTn id="21" dur="1" fill="hold">
                                          <p:stCondLst>
                                            <p:cond delay="0"/>
                                          </p:stCondLst>
                                        </p:cTn>
                                        <p:tgtEl>
                                          <p:spTgt spid="21512">
                                            <p:txEl>
                                              <p:pRg st="0" end="0"/>
                                            </p:txEl>
                                          </p:spTgt>
                                        </p:tgtEl>
                                        <p:attrNameLst>
                                          <p:attrName>style.visibility</p:attrName>
                                        </p:attrNameLst>
                                      </p:cBhvr>
                                      <p:to>
                                        <p:strVal val="visible"/>
                                      </p:to>
                                    </p:set>
                                    <p:animEffect transition="in" filter="dissolve">
                                      <p:cBhvr>
                                        <p:cTn id="22" dur="500"/>
                                        <p:tgtEl>
                                          <p:spTgt spid="215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lide(fromRigh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21507"/>
                                        </p:tgtEl>
                                        <p:attrNameLst>
                                          <p:attrName>style.visibility</p:attrName>
                                        </p:attrNameLst>
                                      </p:cBhvr>
                                      <p:to>
                                        <p:strVal val="visible"/>
                                      </p:to>
                                    </p:set>
                                    <p:animEffect transition="in" filter="slide(fromLeft)">
                                      <p:cBhvr>
                                        <p:cTn id="32" dur="500"/>
                                        <p:tgtEl>
                                          <p:spTgt spid="2150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repeatCount="2000" fill="hold" grpId="0" nodeType="clickEffect">
                                  <p:stCondLst>
                                    <p:cond delay="0"/>
                                  </p:stCondLst>
                                  <p:childTnLst>
                                    <p:set>
                                      <p:cBhvr>
                                        <p:cTn id="36" dur="1" fill="hold">
                                          <p:stCondLst>
                                            <p:cond delay="0"/>
                                          </p:stCondLst>
                                        </p:cTn>
                                        <p:tgtEl>
                                          <p:spTgt spid="21516">
                                            <p:txEl>
                                              <p:pRg st="0" end="0"/>
                                            </p:txEl>
                                          </p:spTgt>
                                        </p:tgtEl>
                                        <p:attrNameLst>
                                          <p:attrName>style.visibility</p:attrName>
                                        </p:attrNameLst>
                                      </p:cBhvr>
                                      <p:to>
                                        <p:strVal val="visible"/>
                                      </p:to>
                                    </p:set>
                                    <p:animEffect transition="in" filter="dissolve">
                                      <p:cBhvr>
                                        <p:cTn id="37" dur="500"/>
                                        <p:tgtEl>
                                          <p:spTgt spid="2151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repeatCount="2000" fill="hold" grpId="0" nodeType="clickEffect">
                                  <p:stCondLst>
                                    <p:cond delay="0"/>
                                  </p:stCondLst>
                                  <p:childTnLst>
                                    <p:set>
                                      <p:cBhvr>
                                        <p:cTn id="41" dur="1" fill="hold">
                                          <p:stCondLst>
                                            <p:cond delay="0"/>
                                          </p:stCondLst>
                                        </p:cTn>
                                        <p:tgtEl>
                                          <p:spTgt spid="21510">
                                            <p:txEl>
                                              <p:pRg st="0" end="0"/>
                                            </p:txEl>
                                          </p:spTgt>
                                        </p:tgtEl>
                                        <p:attrNameLst>
                                          <p:attrName>style.visibility</p:attrName>
                                        </p:attrNameLst>
                                      </p:cBhvr>
                                      <p:to>
                                        <p:strVal val="visible"/>
                                      </p:to>
                                    </p:set>
                                    <p:animEffect transition="in" filter="dissolve">
                                      <p:cBhvr>
                                        <p:cTn id="42" dur="500"/>
                                        <p:tgtEl>
                                          <p:spTgt spid="215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repeatCount="2000" fill="hold" grpId="0" nodeType="clickEffect">
                                  <p:stCondLst>
                                    <p:cond delay="0"/>
                                  </p:stCondLst>
                                  <p:childTnLst>
                                    <p:set>
                                      <p:cBhvr>
                                        <p:cTn id="46" dur="1" fill="hold">
                                          <p:stCondLst>
                                            <p:cond delay="0"/>
                                          </p:stCondLst>
                                        </p:cTn>
                                        <p:tgtEl>
                                          <p:spTgt spid="21511">
                                            <p:txEl>
                                              <p:pRg st="0" end="0"/>
                                            </p:txEl>
                                          </p:spTgt>
                                        </p:tgtEl>
                                        <p:attrNameLst>
                                          <p:attrName>style.visibility</p:attrName>
                                        </p:attrNameLst>
                                      </p:cBhvr>
                                      <p:to>
                                        <p:strVal val="visible"/>
                                      </p:to>
                                    </p:set>
                                    <p:animEffect transition="in" filter="dissolve">
                                      <p:cBhvr>
                                        <p:cTn id="47" dur="500"/>
                                        <p:tgtEl>
                                          <p:spTgt spid="2151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1509">
                                            <p:txEl>
                                              <p:pRg st="0" end="0"/>
                                            </p:txEl>
                                          </p:spTgt>
                                        </p:tgtEl>
                                        <p:attrNameLst>
                                          <p:attrName>style.visibility</p:attrName>
                                        </p:attrNameLst>
                                      </p:cBhvr>
                                      <p:to>
                                        <p:strVal val="visible"/>
                                      </p:to>
                                    </p:set>
                                    <p:animEffect transition="in" filter="slide(fromLeft)">
                                      <p:cBhvr>
                                        <p:cTn id="52" dur="500"/>
                                        <p:tgtEl>
                                          <p:spTgt spid="2150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1517"/>
                                        </p:tgtEl>
                                        <p:attrNameLst>
                                          <p:attrName>style.visibility</p:attrName>
                                        </p:attrNameLst>
                                      </p:cBhvr>
                                      <p:to>
                                        <p:strVal val="visible"/>
                                      </p:to>
                                    </p:set>
                                    <p:animEffect transition="in" filter="slide(fromBottom)">
                                      <p:cBhvr>
                                        <p:cTn id="57" dur="500"/>
                                        <p:tgtEl>
                                          <p:spTgt spid="21517"/>
                                        </p:tgtEl>
                                      </p:cBhvr>
                                    </p:animEffect>
                                  </p:childTnLst>
                                </p:cTn>
                              </p:par>
                            </p:childTnLst>
                          </p:cTn>
                        </p:par>
                        <p:par>
                          <p:cTn id="58" fill="hold">
                            <p:stCondLst>
                              <p:cond delay="500"/>
                            </p:stCondLst>
                            <p:childTnLst>
                              <p:par>
                                <p:cTn id="59" presetID="12" presetClass="entr" presetSubtype="4" fill="hold" nodeType="afterEffect">
                                  <p:stCondLst>
                                    <p:cond delay="200"/>
                                  </p:stCondLst>
                                  <p:childTnLst>
                                    <p:set>
                                      <p:cBhvr>
                                        <p:cTn id="60" dur="1" fill="hold">
                                          <p:stCondLst>
                                            <p:cond delay="0"/>
                                          </p:stCondLst>
                                        </p:cTn>
                                        <p:tgtEl>
                                          <p:spTgt spid="21518"/>
                                        </p:tgtEl>
                                        <p:attrNameLst>
                                          <p:attrName>style.visibility</p:attrName>
                                        </p:attrNameLst>
                                      </p:cBhvr>
                                      <p:to>
                                        <p:strVal val="visible"/>
                                      </p:to>
                                    </p:set>
                                    <p:animEffect transition="in" filter="slide(fromBottom)">
                                      <p:cBhvr>
                                        <p:cTn id="61" dur="500"/>
                                        <p:tgtEl>
                                          <p:spTgt spid="21518"/>
                                        </p:tgtEl>
                                      </p:cBhvr>
                                    </p:animEffect>
                                  </p:childTnLst>
                                </p:cTn>
                              </p:par>
                            </p:childTnLst>
                          </p:cTn>
                        </p:par>
                        <p:par>
                          <p:cTn id="62" fill="hold">
                            <p:stCondLst>
                              <p:cond delay="1200"/>
                            </p:stCondLst>
                            <p:childTnLst>
                              <p:par>
                                <p:cTn id="63" presetID="12" presetClass="entr" presetSubtype="4" fill="hold" nodeType="afterEffect">
                                  <p:stCondLst>
                                    <p:cond delay="200"/>
                                  </p:stCondLst>
                                  <p:childTnLst>
                                    <p:set>
                                      <p:cBhvr>
                                        <p:cTn id="64" dur="1" fill="hold">
                                          <p:stCondLst>
                                            <p:cond delay="0"/>
                                          </p:stCondLst>
                                        </p:cTn>
                                        <p:tgtEl>
                                          <p:spTgt spid="21520"/>
                                        </p:tgtEl>
                                        <p:attrNameLst>
                                          <p:attrName>style.visibility</p:attrName>
                                        </p:attrNameLst>
                                      </p:cBhvr>
                                      <p:to>
                                        <p:strVal val="visible"/>
                                      </p:to>
                                    </p:set>
                                    <p:animEffect transition="in" filter="slide(fromBottom)">
                                      <p:cBhvr>
                                        <p:cTn id="65" dur="500"/>
                                        <p:tgtEl>
                                          <p:spTgt spid="21520"/>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dissolve">
                                      <p:cBhvr>
                                        <p:cTn id="7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utoUpdateAnimBg="0" build="p"/>
      <p:bldP spid="21510" grpId="0" autoUpdateAnimBg="0" build="p"/>
      <p:bldP spid="21511" grpId="0" autoUpdateAnimBg="0" build="p"/>
      <p:bldP spid="21512" grpId="0" autoUpdateAnimBg="0" build="p"/>
      <p:bldP spid="21513" grpId="0" autoUpdateAnimBg="0" build="p"/>
      <p:bldP spid="21514" grpId="0" autoUpdateAnimBg="0" build="p"/>
      <p:bldP spid="21516"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C68239D-A091-4570-961D-CC02C6740BF8}" type="slidenum">
              <a:rPr lang="en-US" altLang="zh-CN" sz="1200">
                <a:solidFill>
                  <a:srgbClr val="898989"/>
                </a:solidFill>
              </a:rPr>
            </a:fld>
            <a:endParaRPr lang="en-US" altLang="zh-CN" sz="1200">
              <a:solidFill>
                <a:srgbClr val="898989"/>
              </a:solidFill>
            </a:endParaRPr>
          </a:p>
        </p:txBody>
      </p:sp>
      <p:grpSp>
        <p:nvGrpSpPr>
          <p:cNvPr id="19468" name="Group 2"/>
          <p:cNvGrpSpPr/>
          <p:nvPr/>
        </p:nvGrpSpPr>
        <p:grpSpPr bwMode="auto">
          <a:xfrm>
            <a:off x="684213" y="642938"/>
            <a:ext cx="4319587" cy="400050"/>
            <a:chOff x="431" y="799"/>
            <a:chExt cx="2721" cy="252"/>
          </a:xfrm>
        </p:grpSpPr>
        <p:sp>
          <p:nvSpPr>
            <p:cNvPr id="19481" name="Text Box 3"/>
            <p:cNvSpPr txBox="1">
              <a:spLocks noChangeArrowheads="1"/>
            </p:cNvSpPr>
            <p:nvPr/>
          </p:nvSpPr>
          <p:spPr bwMode="auto">
            <a:xfrm>
              <a:off x="431" y="799"/>
              <a:ext cx="272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1 </a:t>
              </a:r>
              <a:r>
                <a:rPr lang="zh-CN" altLang="en-US" sz="2000" b="1">
                  <a:solidFill>
                    <a:srgbClr val="FF0000"/>
                  </a:solidFill>
                  <a:latin typeface="黑体" panose="02010609060101010101" pitchFamily="2" charset="-122"/>
                  <a:ea typeface="黑体" panose="02010609060101010101" pitchFamily="2" charset="-122"/>
                </a:rPr>
                <a:t>求图示电路的等效电阻       。</a:t>
              </a:r>
              <a:endParaRPr lang="zh-CN" altLang="en-US" sz="2000" b="1">
                <a:solidFill>
                  <a:srgbClr val="FF0000"/>
                </a:solidFill>
                <a:latin typeface="黑体" panose="02010609060101010101" pitchFamily="2" charset="-122"/>
                <a:ea typeface="黑体" panose="02010609060101010101" pitchFamily="2" charset="-122"/>
              </a:endParaRPr>
            </a:p>
          </p:txBody>
        </p:sp>
        <p:graphicFrame>
          <p:nvGraphicFramePr>
            <p:cNvPr id="19466" name="Object 4"/>
            <p:cNvGraphicFramePr>
              <a:graphicFrameLocks noChangeAspect="1"/>
            </p:cNvGraphicFramePr>
            <p:nvPr/>
          </p:nvGraphicFramePr>
          <p:xfrm>
            <a:off x="2437" y="820"/>
            <a:ext cx="533" cy="206"/>
          </p:xfrm>
          <a:graphic>
            <a:graphicData uri="http://schemas.openxmlformats.org/presentationml/2006/ole">
              <mc:AlternateContent xmlns:mc="http://schemas.openxmlformats.org/markup-compatibility/2006">
                <mc:Choice xmlns:v="urn:schemas-microsoft-com:vml" Requires="v">
                  <p:oleObj spid="_x0000_s194706" name="Equation" r:id="rId1" imgW="800100" imgH="304800" progId="Equation.DSMT4">
                    <p:embed/>
                  </p:oleObj>
                </mc:Choice>
                <mc:Fallback>
                  <p:oleObj name="Equation" r:id="rId1" imgW="800100" imgH="304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 y="820"/>
                          <a:ext cx="533"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2949" name="Object 5"/>
          <p:cNvGraphicFramePr>
            <a:graphicFrameLocks noChangeAspect="1"/>
          </p:cNvGraphicFramePr>
          <p:nvPr/>
        </p:nvGraphicFramePr>
        <p:xfrm>
          <a:off x="539750" y="1143000"/>
          <a:ext cx="2403475" cy="1957388"/>
        </p:xfrm>
        <a:graphic>
          <a:graphicData uri="http://schemas.openxmlformats.org/presentationml/2006/ole">
            <mc:AlternateContent xmlns:mc="http://schemas.openxmlformats.org/markup-compatibility/2006">
              <mc:Choice xmlns:v="urn:schemas-microsoft-com:vml" Requires="v">
                <p:oleObj spid="_x0000_s194707" name="SmartDraw" r:id="rId3" imgW="2369820" imgH="1924685" progId="SmartDraw.2">
                  <p:embed/>
                </p:oleObj>
              </mc:Choice>
              <mc:Fallback>
                <p:oleObj name="SmartDraw" r:id="rId3" imgW="2369820" imgH="1924685" progId="SmartDraw.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143000"/>
                        <a:ext cx="2403475" cy="19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9" name="Text Box 6"/>
          <p:cNvSpPr txBox="1">
            <a:spLocks noChangeArrowheads="1"/>
          </p:cNvSpPr>
          <p:nvPr/>
        </p:nvSpPr>
        <p:spPr bwMode="auto">
          <a:xfrm>
            <a:off x="1187450" y="3008313"/>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1</a:t>
            </a:r>
            <a:r>
              <a:rPr lang="zh-CN" altLang="en-US" b="1">
                <a:latin typeface="黑体" panose="02010609060101010101" pitchFamily="2" charset="-122"/>
                <a:ea typeface="黑体" panose="02010609060101010101" pitchFamily="2" charset="-122"/>
              </a:rPr>
              <a:t>）</a:t>
            </a:r>
            <a:endParaRPr lang="zh-CN" altLang="en-US" b="1">
              <a:latin typeface="黑体" panose="02010609060101010101" pitchFamily="2" charset="-122"/>
              <a:ea typeface="黑体" panose="02010609060101010101" pitchFamily="2" charset="-122"/>
            </a:endParaRPr>
          </a:p>
        </p:txBody>
      </p:sp>
      <p:sp>
        <p:nvSpPr>
          <p:cNvPr id="82951" name="Text Box 7"/>
          <p:cNvSpPr txBox="1">
            <a:spLocks noChangeArrowheads="1"/>
          </p:cNvSpPr>
          <p:nvPr/>
        </p:nvSpPr>
        <p:spPr bwMode="auto">
          <a:xfrm>
            <a:off x="684213" y="3571875"/>
            <a:ext cx="7191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00CC"/>
                </a:solidFill>
                <a:latin typeface="黑体" panose="02010609060101010101" pitchFamily="2" charset="-122"/>
                <a:ea typeface="黑体" panose="02010609060101010101" pitchFamily="2" charset="-122"/>
              </a:rPr>
              <a:t>解：</a:t>
            </a:r>
            <a:r>
              <a:rPr lang="zh-CN" altLang="en-US">
                <a:solidFill>
                  <a:srgbClr val="0000CC"/>
                </a:solidFill>
                <a:latin typeface="黑体" panose="02010609060101010101" pitchFamily="2" charset="-122"/>
                <a:ea typeface="黑体" panose="02010609060101010101" pitchFamily="2" charset="-122"/>
              </a:rPr>
              <a:t> </a:t>
            </a:r>
            <a:endParaRPr lang="zh-CN" altLang="en-US">
              <a:solidFill>
                <a:srgbClr val="0000CC"/>
              </a:solidFill>
              <a:latin typeface="黑体" panose="02010609060101010101" pitchFamily="2" charset="-122"/>
              <a:ea typeface="黑体" panose="02010609060101010101" pitchFamily="2" charset="-122"/>
            </a:endParaRPr>
          </a:p>
        </p:txBody>
      </p:sp>
      <p:sp>
        <p:nvSpPr>
          <p:cNvPr id="82952" name="Text Box 8"/>
          <p:cNvSpPr txBox="1">
            <a:spLocks noChangeArrowheads="1"/>
          </p:cNvSpPr>
          <p:nvPr/>
        </p:nvSpPr>
        <p:spPr bwMode="auto">
          <a:xfrm>
            <a:off x="1259632" y="3571876"/>
            <a:ext cx="7809608" cy="1015663"/>
          </a:xfrm>
          <a:prstGeom prst="rect">
            <a:avLst/>
          </a:prstGeom>
          <a:blipFill>
            <a:blip r:embed="rId5"/>
            <a:tile tx="0" ty="0" sx="100000" sy="100000" flip="none" algn="tl"/>
          </a:blipFill>
          <a:ln w="9525">
            <a:noFill/>
            <a:miter lim="800000"/>
            <a:tailEnd type="none" w="lg" len="lg"/>
          </a:ln>
          <a:effectLst>
            <a:innerShdw blurRad="114300">
              <a:prstClr val="black"/>
            </a:innerShdw>
          </a:effectLst>
        </p:spPr>
        <p:txBody>
          <a:bodyPr wrap="square">
            <a:spAutoFit/>
          </a:bodyPr>
          <a:lstStyle/>
          <a:p>
            <a:pPr algn="l">
              <a:lnSpc>
                <a:spcPct val="150000"/>
              </a:lnSpc>
              <a:spcBef>
                <a:spcPct val="50000"/>
              </a:spcBef>
              <a:defRPr/>
            </a:pPr>
            <a:r>
              <a:rPr lang="zh-CN" altLang="en-US" sz="2000" b="1" dirty="0">
                <a:solidFill>
                  <a:srgbClr val="FF0000"/>
                </a:solidFill>
                <a:ea typeface="黑体" panose="02010609060101010101" pitchFamily="2" charset="-122"/>
              </a:rPr>
              <a:t>提示：</a:t>
            </a:r>
            <a:r>
              <a:rPr lang="zh-CN" altLang="en-US" sz="2000" b="1" dirty="0">
                <a:solidFill>
                  <a:srgbClr val="0000CC"/>
                </a:solidFill>
                <a:ea typeface="黑体" panose="02010609060101010101" pitchFamily="2" charset="-122"/>
              </a:rPr>
              <a:t>通过同一电流的元件为串联；两端为同一电压的元件为并联；无电流通过的元件</a:t>
            </a:r>
            <a:r>
              <a:rPr lang="zh-CN" altLang="en-US" sz="2000" b="1" dirty="0" smtClean="0">
                <a:solidFill>
                  <a:srgbClr val="0000CC"/>
                </a:solidFill>
                <a:ea typeface="黑体" panose="02010609060101010101" pitchFamily="2" charset="-122"/>
              </a:rPr>
              <a:t>可</a:t>
            </a:r>
            <a:r>
              <a:rPr lang="zh-CN" altLang="en-US" sz="2000" dirty="0">
                <a:solidFill>
                  <a:srgbClr val="0000CC"/>
                </a:solidFill>
                <a:ea typeface="黑体" panose="02010609060101010101" pitchFamily="2" charset="-122"/>
              </a:rPr>
              <a:t>看作</a:t>
            </a:r>
            <a:r>
              <a:rPr lang="zh-CN" altLang="en-US" sz="2000" b="1" dirty="0" smtClean="0">
                <a:solidFill>
                  <a:srgbClr val="0000CC"/>
                </a:solidFill>
                <a:ea typeface="黑体" panose="02010609060101010101" pitchFamily="2" charset="-122"/>
              </a:rPr>
              <a:t>开路</a:t>
            </a:r>
            <a:r>
              <a:rPr lang="zh-CN" altLang="en-US" sz="2000" b="1" dirty="0">
                <a:solidFill>
                  <a:srgbClr val="0000CC"/>
                </a:solidFill>
                <a:ea typeface="黑体" panose="02010609060101010101" pitchFamily="2" charset="-122"/>
              </a:rPr>
              <a:t>；电位相同的节点</a:t>
            </a:r>
            <a:r>
              <a:rPr lang="zh-CN" altLang="en-US" sz="2000" b="1" dirty="0" smtClean="0">
                <a:solidFill>
                  <a:srgbClr val="0000CC"/>
                </a:solidFill>
                <a:ea typeface="黑体" panose="02010609060101010101" pitchFamily="2" charset="-122"/>
              </a:rPr>
              <a:t>可看作短路</a:t>
            </a:r>
            <a:r>
              <a:rPr lang="zh-CN" altLang="en-US" sz="2000" b="1" dirty="0">
                <a:solidFill>
                  <a:srgbClr val="0000CC"/>
                </a:solidFill>
                <a:ea typeface="黑体" panose="02010609060101010101" pitchFamily="2" charset="-122"/>
              </a:rPr>
              <a:t>。</a:t>
            </a:r>
            <a:endParaRPr lang="zh-CN" altLang="en-US" sz="2000" b="1" dirty="0">
              <a:solidFill>
                <a:srgbClr val="0000CC"/>
              </a:solidFill>
              <a:ea typeface="黑体" panose="02010609060101010101" pitchFamily="2" charset="-122"/>
            </a:endParaRPr>
          </a:p>
        </p:txBody>
      </p:sp>
      <p:sp>
        <p:nvSpPr>
          <p:cNvPr id="82953" name="Text Box 9"/>
          <p:cNvSpPr txBox="1">
            <a:spLocks noChangeArrowheads="1"/>
          </p:cNvSpPr>
          <p:nvPr/>
        </p:nvSpPr>
        <p:spPr bwMode="auto">
          <a:xfrm>
            <a:off x="827088" y="4718050"/>
            <a:ext cx="865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1</a:t>
            </a:r>
            <a:r>
              <a:rPr lang="zh-CN" altLang="en-US" b="1">
                <a:latin typeface="黑体" panose="02010609060101010101" pitchFamily="2" charset="-122"/>
                <a:ea typeface="黑体" panose="02010609060101010101" pitchFamily="2" charset="-122"/>
              </a:rPr>
              <a:t>）</a:t>
            </a:r>
            <a:r>
              <a:rPr lang="zh-CN" altLang="en-US"/>
              <a:t> </a:t>
            </a:r>
            <a:endParaRPr lang="zh-CN" altLang="en-US"/>
          </a:p>
        </p:txBody>
      </p:sp>
      <p:sp>
        <p:nvSpPr>
          <p:cNvPr id="19475" name="Rectangle 10"/>
          <p:cNvSpPr>
            <a:spLocks noChangeArrowheads="1"/>
          </p:cNvSpPr>
          <p:nvPr/>
        </p:nvSpPr>
        <p:spPr bwMode="auto">
          <a:xfrm>
            <a:off x="0" y="3044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55" name="Object 11"/>
          <p:cNvGraphicFramePr>
            <a:graphicFrameLocks noChangeAspect="1"/>
          </p:cNvGraphicFramePr>
          <p:nvPr/>
        </p:nvGraphicFramePr>
        <p:xfrm>
          <a:off x="1714500" y="4792663"/>
          <a:ext cx="3360738" cy="327025"/>
        </p:xfrm>
        <a:graphic>
          <a:graphicData uri="http://schemas.openxmlformats.org/presentationml/2006/ole">
            <mc:AlternateContent xmlns:mc="http://schemas.openxmlformats.org/markup-compatibility/2006">
              <mc:Choice xmlns:v="urn:schemas-microsoft-com:vml" Requires="v">
                <p:oleObj spid="_x0000_s194708" name="Equation" r:id="rId6" imgW="3136900" imgH="304800" progId="Equation.DSMT4">
                  <p:embed/>
                </p:oleObj>
              </mc:Choice>
              <mc:Fallback>
                <p:oleObj name="Equation" r:id="rId6" imgW="3136900" imgH="3048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4500" y="4792663"/>
                        <a:ext cx="3360738"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6" name="Text Box 12"/>
          <p:cNvSpPr txBox="1">
            <a:spLocks noChangeArrowheads="1"/>
          </p:cNvSpPr>
          <p:nvPr/>
        </p:nvSpPr>
        <p:spPr bwMode="auto">
          <a:xfrm>
            <a:off x="827088" y="5589588"/>
            <a:ext cx="792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2</a:t>
            </a:r>
            <a:r>
              <a:rPr lang="zh-CN" altLang="en-US" b="1">
                <a:latin typeface="黑体" panose="02010609060101010101" pitchFamily="2" charset="-122"/>
                <a:ea typeface="黑体" panose="02010609060101010101" pitchFamily="2" charset="-122"/>
              </a:rPr>
              <a:t>）</a:t>
            </a:r>
            <a:endParaRPr lang="zh-CN" altLang="en-US" b="1">
              <a:latin typeface="黑体" panose="02010609060101010101" pitchFamily="2" charset="-122"/>
              <a:ea typeface="黑体" panose="02010609060101010101" pitchFamily="2" charset="-122"/>
            </a:endParaRPr>
          </a:p>
        </p:txBody>
      </p:sp>
      <p:sp>
        <p:nvSpPr>
          <p:cNvPr id="19477" name="Rectangle 13"/>
          <p:cNvSpPr>
            <a:spLocks noChangeArrowheads="1"/>
          </p:cNvSpPr>
          <p:nvPr/>
        </p:nvSpPr>
        <p:spPr bwMode="auto">
          <a:xfrm>
            <a:off x="0" y="3044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58" name="Object 14"/>
          <p:cNvGraphicFramePr>
            <a:graphicFrameLocks noChangeAspect="1"/>
          </p:cNvGraphicFramePr>
          <p:nvPr/>
        </p:nvGraphicFramePr>
        <p:xfrm>
          <a:off x="1603375" y="5729288"/>
          <a:ext cx="1584325" cy="342900"/>
        </p:xfrm>
        <a:graphic>
          <a:graphicData uri="http://schemas.openxmlformats.org/presentationml/2006/ole">
            <mc:AlternateContent xmlns:mc="http://schemas.openxmlformats.org/markup-compatibility/2006">
              <mc:Choice xmlns:v="urn:schemas-microsoft-com:vml" Requires="v">
                <p:oleObj spid="_x0000_s194709" name="公式" r:id="rId8" imgW="1409700" imgH="304800" progId="Equation.3">
                  <p:embed/>
                </p:oleObj>
              </mc:Choice>
              <mc:Fallback>
                <p:oleObj name="公式" r:id="rId8" imgW="1409700" imgH="3048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3375" y="5729288"/>
                        <a:ext cx="15843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9" name="Object 15"/>
          <p:cNvGraphicFramePr>
            <a:graphicFrameLocks noChangeAspect="1"/>
          </p:cNvGraphicFramePr>
          <p:nvPr/>
        </p:nvGraphicFramePr>
        <p:xfrm>
          <a:off x="3403600" y="5729288"/>
          <a:ext cx="865188" cy="323850"/>
        </p:xfrm>
        <a:graphic>
          <a:graphicData uri="http://schemas.openxmlformats.org/presentationml/2006/ole">
            <mc:AlternateContent xmlns:mc="http://schemas.openxmlformats.org/markup-compatibility/2006">
              <mc:Choice xmlns:v="urn:schemas-microsoft-com:vml" Requires="v">
                <p:oleObj spid="_x0000_s194710" name="公式" r:id="rId10" imgW="812800" imgH="304800" progId="Equation.3">
                  <p:embed/>
                </p:oleObj>
              </mc:Choice>
              <mc:Fallback>
                <p:oleObj name="公式" r:id="rId10" imgW="812800" imgH="3048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3600" y="5729288"/>
                        <a:ext cx="86518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6"/>
          <p:cNvGrpSpPr/>
          <p:nvPr/>
        </p:nvGrpSpPr>
        <p:grpSpPr bwMode="auto">
          <a:xfrm>
            <a:off x="6084888" y="1287463"/>
            <a:ext cx="2660650" cy="2055812"/>
            <a:chOff x="2892" y="2638"/>
            <a:chExt cx="1676" cy="1295"/>
          </a:xfrm>
        </p:grpSpPr>
        <p:graphicFrame>
          <p:nvGraphicFramePr>
            <p:cNvPr id="19465" name="Object 17"/>
            <p:cNvGraphicFramePr>
              <a:graphicFrameLocks noChangeAspect="1"/>
            </p:cNvGraphicFramePr>
            <p:nvPr/>
          </p:nvGraphicFramePr>
          <p:xfrm>
            <a:off x="2892" y="2638"/>
            <a:ext cx="1676" cy="1103"/>
          </p:xfrm>
          <a:graphic>
            <a:graphicData uri="http://schemas.openxmlformats.org/presentationml/2006/ole">
              <mc:AlternateContent xmlns:mc="http://schemas.openxmlformats.org/markup-compatibility/2006">
                <mc:Choice xmlns:v="urn:schemas-microsoft-com:vml" Requires="v">
                  <p:oleObj spid="_x0000_s194711" name="SmartDraw" r:id="rId12" imgW="2625725" imgH="1720850" progId="SmartDraw.2">
                    <p:embed/>
                  </p:oleObj>
                </mc:Choice>
                <mc:Fallback>
                  <p:oleObj name="SmartDraw" r:id="rId12" imgW="2625725" imgH="1720850" progId="SmartDraw.2">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2" y="2638"/>
                          <a:ext cx="1676" cy="1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80" name="Text Box 18"/>
            <p:cNvSpPr txBox="1">
              <a:spLocks noChangeArrowheads="1"/>
            </p:cNvSpPr>
            <p:nvPr/>
          </p:nvSpPr>
          <p:spPr bwMode="auto">
            <a:xfrm>
              <a:off x="3605" y="3702"/>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2</a:t>
              </a:r>
              <a:r>
                <a:rPr lang="zh-CN" altLang="en-US" b="1">
                  <a:latin typeface="黑体" panose="02010609060101010101" pitchFamily="2" charset="-122"/>
                  <a:ea typeface="黑体" panose="02010609060101010101" pitchFamily="2" charset="-122"/>
                </a:rPr>
                <a:t>）</a:t>
              </a:r>
              <a:endParaRPr lang="zh-CN" altLang="en-US" b="1">
                <a:latin typeface="黑体" panose="02010609060101010101" pitchFamily="2" charset="-122"/>
                <a:ea typeface="黑体" panose="02010609060101010101" pitchFamily="2" charset="-122"/>
              </a:endParaRPr>
            </a:p>
          </p:txBody>
        </p:sp>
      </p:grpSp>
      <p:graphicFrame>
        <p:nvGraphicFramePr>
          <p:cNvPr id="82963" name="Object 19"/>
          <p:cNvGraphicFramePr>
            <a:graphicFrameLocks noChangeAspect="1"/>
          </p:cNvGraphicFramePr>
          <p:nvPr/>
        </p:nvGraphicFramePr>
        <p:xfrm>
          <a:off x="3392488" y="1481138"/>
          <a:ext cx="2403475" cy="1598612"/>
        </p:xfrm>
        <a:graphic>
          <a:graphicData uri="http://schemas.openxmlformats.org/presentationml/2006/ole">
            <mc:AlternateContent xmlns:mc="http://schemas.openxmlformats.org/markup-compatibility/2006">
              <mc:Choice xmlns:v="urn:schemas-microsoft-com:vml" Requires="v">
                <p:oleObj spid="_x0000_s194712" name="SmartDraw" r:id="rId14" imgW="2369820" imgH="1569720" progId="SmartDraw.2">
                  <p:embed/>
                </p:oleObj>
              </mc:Choice>
              <mc:Fallback>
                <p:oleObj name="SmartDraw" r:id="rId14" imgW="2369820" imgH="1569720" progId="SmartDraw.2">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2488" y="1481138"/>
                        <a:ext cx="2403475" cy="159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4" name="AutoShape 20"/>
          <p:cNvSpPr>
            <a:spLocks noChangeArrowheads="1"/>
          </p:cNvSpPr>
          <p:nvPr/>
        </p:nvSpPr>
        <p:spPr bwMode="auto">
          <a:xfrm>
            <a:off x="3059113" y="2216150"/>
            <a:ext cx="504825" cy="288925"/>
          </a:xfrm>
          <a:prstGeom prst="rightArrow">
            <a:avLst>
              <a:gd name="adj1" fmla="val 50000"/>
              <a:gd name="adj2" fmla="val 43681"/>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65" name="Object 21"/>
          <p:cNvGraphicFramePr>
            <a:graphicFrameLocks noChangeAspect="1"/>
          </p:cNvGraphicFramePr>
          <p:nvPr/>
        </p:nvGraphicFramePr>
        <p:xfrm>
          <a:off x="1614488" y="5224463"/>
          <a:ext cx="2941637" cy="327025"/>
        </p:xfrm>
        <a:graphic>
          <a:graphicData uri="http://schemas.openxmlformats.org/presentationml/2006/ole">
            <mc:AlternateContent xmlns:mc="http://schemas.openxmlformats.org/markup-compatibility/2006">
              <mc:Choice xmlns:v="urn:schemas-microsoft-com:vml" Requires="v">
                <p:oleObj spid="_x0000_s194713" name="公式" r:id="rId16" imgW="2743200" imgH="304800" progId="Equation.3">
                  <p:embed/>
                </p:oleObj>
              </mc:Choice>
              <mc:Fallback>
                <p:oleObj name="公式" r:id="rId16" imgW="2743200" imgH="304800" progId="Equation.3">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14488" y="5224463"/>
                        <a:ext cx="2941637"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66" name="Object 22"/>
          <p:cNvGraphicFramePr>
            <a:graphicFrameLocks noChangeAspect="1"/>
          </p:cNvGraphicFramePr>
          <p:nvPr/>
        </p:nvGraphicFramePr>
        <p:xfrm>
          <a:off x="5143500" y="4792663"/>
          <a:ext cx="1943100" cy="265112"/>
        </p:xfrm>
        <a:graphic>
          <a:graphicData uri="http://schemas.openxmlformats.org/presentationml/2006/ole">
            <mc:AlternateContent xmlns:mc="http://schemas.openxmlformats.org/markup-compatibility/2006">
              <mc:Choice xmlns:v="urn:schemas-microsoft-com:vml" Requires="v">
                <p:oleObj spid="_x0000_s194714" name="公式" r:id="rId18" imgW="1739900" imgH="241300" progId="Equation.3">
                  <p:embed/>
                </p:oleObj>
              </mc:Choice>
              <mc:Fallback>
                <p:oleObj name="公式" r:id="rId18" imgW="1739900" imgH="241300"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43500" y="4792663"/>
                        <a:ext cx="1943100"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9"/>
                                        </p:tgtEl>
                                        <p:attrNameLst>
                                          <p:attrName>style.visibility</p:attrName>
                                        </p:attrNameLst>
                                      </p:cBhvr>
                                      <p:to>
                                        <p:strVal val="visible"/>
                                      </p:to>
                                    </p:set>
                                  </p:childTnLst>
                                </p:cTn>
                              </p:par>
                              <p:par>
                                <p:cTn id="7" presetID="8" presetClass="entr" presetSubtype="16" fill="hold" nodeType="withEffect">
                                  <p:stCondLst>
                                    <p:cond delay="0"/>
                                  </p:stCondLst>
                                  <p:childTnLst>
                                    <p:set>
                                      <p:cBhvr>
                                        <p:cTn id="8" dur="1" fill="hold">
                                          <p:stCondLst>
                                            <p:cond delay="0"/>
                                          </p:stCondLst>
                                        </p:cTn>
                                        <p:tgtEl>
                                          <p:spTgt spid="82949"/>
                                        </p:tgtEl>
                                        <p:attrNameLst>
                                          <p:attrName>style.visibility</p:attrName>
                                        </p:attrNameLst>
                                      </p:cBhvr>
                                      <p:to>
                                        <p:strVal val="visible"/>
                                      </p:to>
                                    </p:set>
                                    <p:animEffect transition="in" filter="diamond(in)">
                                      <p:cBhvr>
                                        <p:cTn id="9" dur="1000"/>
                                        <p:tgtEl>
                                          <p:spTgt spid="82949"/>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82951"/>
                                        </p:tgtEl>
                                        <p:attrNameLst>
                                          <p:attrName>style.visibility</p:attrName>
                                        </p:attrNameLst>
                                      </p:cBhvr>
                                      <p:to>
                                        <p:strVal val="visible"/>
                                      </p:to>
                                    </p:set>
                                    <p:animEffect transition="in" filter="diamond(in)">
                                      <p:cBhvr>
                                        <p:cTn id="14" dur="1000"/>
                                        <p:tgtEl>
                                          <p:spTgt spid="82951"/>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82952"/>
                                        </p:tgtEl>
                                        <p:attrNameLst>
                                          <p:attrName>style.visibility</p:attrName>
                                        </p:attrNameLst>
                                      </p:cBhvr>
                                      <p:to>
                                        <p:strVal val="visible"/>
                                      </p:to>
                                    </p:set>
                                    <p:animEffect transition="in" filter="diamond(in)">
                                      <p:cBhvr>
                                        <p:cTn id="19" dur="1000"/>
                                        <p:tgtEl>
                                          <p:spTgt spid="82952"/>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82964"/>
                                        </p:tgtEl>
                                        <p:attrNameLst>
                                          <p:attrName>style.visibility</p:attrName>
                                        </p:attrNameLst>
                                      </p:cBhvr>
                                      <p:to>
                                        <p:strVal val="visible"/>
                                      </p:to>
                                    </p:set>
                                    <p:animEffect transition="in" filter="diamond(in)">
                                      <p:cBhvr>
                                        <p:cTn id="24" dur="1000"/>
                                        <p:tgtEl>
                                          <p:spTgt spid="82964"/>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82963"/>
                                        </p:tgtEl>
                                        <p:attrNameLst>
                                          <p:attrName>style.visibility</p:attrName>
                                        </p:attrNameLst>
                                      </p:cBhvr>
                                      <p:to>
                                        <p:strVal val="visible"/>
                                      </p:to>
                                    </p:set>
                                    <p:animEffect transition="in" filter="diamond(in)">
                                      <p:cBhvr>
                                        <p:cTn id="29" dur="1000"/>
                                        <p:tgtEl>
                                          <p:spTgt spid="82963"/>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82953"/>
                                        </p:tgtEl>
                                        <p:attrNameLst>
                                          <p:attrName>style.visibility</p:attrName>
                                        </p:attrNameLst>
                                      </p:cBhvr>
                                      <p:to>
                                        <p:strVal val="visible"/>
                                      </p:to>
                                    </p:set>
                                    <p:animEffect transition="in" filter="diamond(in)">
                                      <p:cBhvr>
                                        <p:cTn id="34" dur="1000"/>
                                        <p:tgtEl>
                                          <p:spTgt spid="82953"/>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nodeType="clickEffect">
                                  <p:stCondLst>
                                    <p:cond delay="0"/>
                                  </p:stCondLst>
                                  <p:childTnLst>
                                    <p:set>
                                      <p:cBhvr>
                                        <p:cTn id="38" dur="1" fill="hold">
                                          <p:stCondLst>
                                            <p:cond delay="0"/>
                                          </p:stCondLst>
                                        </p:cTn>
                                        <p:tgtEl>
                                          <p:spTgt spid="82955"/>
                                        </p:tgtEl>
                                        <p:attrNameLst>
                                          <p:attrName>style.visibility</p:attrName>
                                        </p:attrNameLst>
                                      </p:cBhvr>
                                      <p:to>
                                        <p:strVal val="visible"/>
                                      </p:to>
                                    </p:set>
                                    <p:animEffect transition="in" filter="diamond(in)">
                                      <p:cBhvr>
                                        <p:cTn id="39" dur="1000"/>
                                        <p:tgtEl>
                                          <p:spTgt spid="82955"/>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nodeType="clickEffect">
                                  <p:stCondLst>
                                    <p:cond delay="0"/>
                                  </p:stCondLst>
                                  <p:childTnLst>
                                    <p:set>
                                      <p:cBhvr>
                                        <p:cTn id="43" dur="1" fill="hold">
                                          <p:stCondLst>
                                            <p:cond delay="0"/>
                                          </p:stCondLst>
                                        </p:cTn>
                                        <p:tgtEl>
                                          <p:spTgt spid="82966"/>
                                        </p:tgtEl>
                                        <p:attrNameLst>
                                          <p:attrName>style.visibility</p:attrName>
                                        </p:attrNameLst>
                                      </p:cBhvr>
                                      <p:to>
                                        <p:strVal val="visible"/>
                                      </p:to>
                                    </p:set>
                                    <p:animEffect transition="in" filter="diamond(in)">
                                      <p:cBhvr>
                                        <p:cTn id="44" dur="1000"/>
                                        <p:tgtEl>
                                          <p:spTgt spid="82966"/>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nodeType="clickEffect">
                                  <p:stCondLst>
                                    <p:cond delay="0"/>
                                  </p:stCondLst>
                                  <p:childTnLst>
                                    <p:set>
                                      <p:cBhvr>
                                        <p:cTn id="48" dur="1" fill="hold">
                                          <p:stCondLst>
                                            <p:cond delay="0"/>
                                          </p:stCondLst>
                                        </p:cTn>
                                        <p:tgtEl>
                                          <p:spTgt spid="82965"/>
                                        </p:tgtEl>
                                        <p:attrNameLst>
                                          <p:attrName>style.visibility</p:attrName>
                                        </p:attrNameLst>
                                      </p:cBhvr>
                                      <p:to>
                                        <p:strVal val="visible"/>
                                      </p:to>
                                    </p:set>
                                    <p:animEffect transition="in" filter="diamond(in)">
                                      <p:cBhvr>
                                        <p:cTn id="49" dur="1000"/>
                                        <p:tgtEl>
                                          <p:spTgt spid="82965"/>
                                        </p:tgtEl>
                                      </p:cBhvr>
                                    </p:animEffect>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diamond(in)">
                                      <p:cBhvr>
                                        <p:cTn id="54" dur="10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ntr" presetSubtype="16" fill="hold" grpId="0" nodeType="clickEffect">
                                  <p:stCondLst>
                                    <p:cond delay="0"/>
                                  </p:stCondLst>
                                  <p:childTnLst>
                                    <p:set>
                                      <p:cBhvr>
                                        <p:cTn id="58" dur="1" fill="hold">
                                          <p:stCondLst>
                                            <p:cond delay="0"/>
                                          </p:stCondLst>
                                        </p:cTn>
                                        <p:tgtEl>
                                          <p:spTgt spid="82956"/>
                                        </p:tgtEl>
                                        <p:attrNameLst>
                                          <p:attrName>style.visibility</p:attrName>
                                        </p:attrNameLst>
                                      </p:cBhvr>
                                      <p:to>
                                        <p:strVal val="visible"/>
                                      </p:to>
                                    </p:set>
                                    <p:animEffect transition="in" filter="diamond(in)">
                                      <p:cBhvr>
                                        <p:cTn id="59" dur="1000"/>
                                        <p:tgtEl>
                                          <p:spTgt spid="82956"/>
                                        </p:tgtEl>
                                      </p:cBhvr>
                                    </p:animEffect>
                                  </p:childTnLst>
                                </p:cTn>
                              </p:par>
                            </p:childTnLst>
                          </p:cTn>
                        </p:par>
                      </p:childTnLst>
                    </p:cTn>
                  </p:par>
                  <p:par>
                    <p:cTn id="60" fill="hold">
                      <p:stCondLst>
                        <p:cond delay="indefinite"/>
                      </p:stCondLst>
                      <p:childTnLst>
                        <p:par>
                          <p:cTn id="61" fill="hold">
                            <p:stCondLst>
                              <p:cond delay="0"/>
                            </p:stCondLst>
                            <p:childTnLst>
                              <p:par>
                                <p:cTn id="62" presetID="8" presetClass="entr" presetSubtype="16" fill="hold" nodeType="clickEffect">
                                  <p:stCondLst>
                                    <p:cond delay="0"/>
                                  </p:stCondLst>
                                  <p:childTnLst>
                                    <p:set>
                                      <p:cBhvr>
                                        <p:cTn id="63" dur="1" fill="hold">
                                          <p:stCondLst>
                                            <p:cond delay="0"/>
                                          </p:stCondLst>
                                        </p:cTn>
                                        <p:tgtEl>
                                          <p:spTgt spid="82958"/>
                                        </p:tgtEl>
                                        <p:attrNameLst>
                                          <p:attrName>style.visibility</p:attrName>
                                        </p:attrNameLst>
                                      </p:cBhvr>
                                      <p:to>
                                        <p:strVal val="visible"/>
                                      </p:to>
                                    </p:set>
                                    <p:animEffect transition="in" filter="diamond(in)">
                                      <p:cBhvr>
                                        <p:cTn id="64" dur="1000"/>
                                        <p:tgtEl>
                                          <p:spTgt spid="82958"/>
                                        </p:tgtEl>
                                      </p:cBhvr>
                                    </p:animEffect>
                                  </p:childTnLst>
                                </p:cTn>
                              </p:par>
                            </p:childTnLst>
                          </p:cTn>
                        </p:par>
                      </p:childTnLst>
                    </p:cTn>
                  </p:par>
                  <p:par>
                    <p:cTn id="65" fill="hold">
                      <p:stCondLst>
                        <p:cond delay="indefinite"/>
                      </p:stCondLst>
                      <p:childTnLst>
                        <p:par>
                          <p:cTn id="66" fill="hold">
                            <p:stCondLst>
                              <p:cond delay="0"/>
                            </p:stCondLst>
                            <p:childTnLst>
                              <p:par>
                                <p:cTn id="67" presetID="8" presetClass="entr" presetSubtype="16" fill="hold" nodeType="clickEffect">
                                  <p:stCondLst>
                                    <p:cond delay="0"/>
                                  </p:stCondLst>
                                  <p:childTnLst>
                                    <p:set>
                                      <p:cBhvr>
                                        <p:cTn id="68" dur="1" fill="hold">
                                          <p:stCondLst>
                                            <p:cond delay="0"/>
                                          </p:stCondLst>
                                        </p:cTn>
                                        <p:tgtEl>
                                          <p:spTgt spid="82959"/>
                                        </p:tgtEl>
                                        <p:attrNameLst>
                                          <p:attrName>style.visibility</p:attrName>
                                        </p:attrNameLst>
                                      </p:cBhvr>
                                      <p:to>
                                        <p:strVal val="visible"/>
                                      </p:to>
                                    </p:set>
                                    <p:animEffect transition="in" filter="diamond(in)">
                                      <p:cBhvr>
                                        <p:cTn id="69" dur="1000"/>
                                        <p:tgtEl>
                                          <p:spTgt spid="82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9" grpId="0"/>
      <p:bldP spid="82951" grpId="0"/>
      <p:bldP spid="82953" grpId="0"/>
      <p:bldP spid="82956" grpId="0"/>
      <p:bldP spid="829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灯片编号占位符 5"/>
          <p:cNvSpPr>
            <a:spLocks noGrp="1"/>
          </p:cNvSpPr>
          <p:nvPr>
            <p:ph type="sldNum" sz="quarter" idx="12"/>
          </p:nvPr>
        </p:nvSpPr>
        <p:spPr>
          <a:xfrm>
            <a:off x="6553200" y="6015038"/>
            <a:ext cx="2133600" cy="365125"/>
          </a:xfr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F073737-7DEE-45F5-99E2-7B999155E957}" type="slidenum">
              <a:rPr lang="en-US" altLang="zh-CN" sz="1200">
                <a:solidFill>
                  <a:srgbClr val="898989"/>
                </a:solidFill>
              </a:rPr>
            </a:fld>
            <a:endParaRPr lang="en-US" altLang="zh-CN" sz="1200">
              <a:solidFill>
                <a:srgbClr val="898989"/>
              </a:solidFill>
            </a:endParaRPr>
          </a:p>
        </p:txBody>
      </p:sp>
      <p:sp>
        <p:nvSpPr>
          <p:cNvPr id="20486" name="Text Box 2"/>
          <p:cNvSpPr txBox="1">
            <a:spLocks noChangeArrowheads="1"/>
          </p:cNvSpPr>
          <p:nvPr/>
        </p:nvSpPr>
        <p:spPr bwMode="auto">
          <a:xfrm>
            <a:off x="285750" y="642938"/>
            <a:ext cx="5545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2  </a:t>
            </a:r>
            <a:r>
              <a:rPr lang="zh-CN" altLang="en-US" sz="2000" b="1">
                <a:solidFill>
                  <a:srgbClr val="FF0000"/>
                </a:solidFill>
                <a:latin typeface="黑体" panose="02010609060101010101" pitchFamily="2" charset="-122"/>
                <a:ea typeface="黑体" panose="02010609060101010101" pitchFamily="2" charset="-122"/>
              </a:rPr>
              <a:t>求图示电路的等效电阻。</a:t>
            </a:r>
            <a:endParaRPr lang="zh-CN" altLang="en-US" sz="2000" b="1">
              <a:solidFill>
                <a:srgbClr val="FF0000"/>
              </a:solidFill>
              <a:latin typeface="黑体" panose="02010609060101010101" pitchFamily="2" charset="-122"/>
              <a:ea typeface="黑体" panose="02010609060101010101" pitchFamily="2" charset="-122"/>
            </a:endParaRPr>
          </a:p>
        </p:txBody>
      </p:sp>
      <p:sp>
        <p:nvSpPr>
          <p:cNvPr id="20487" name="Rectangle 3"/>
          <p:cNvSpPr>
            <a:spLocks noChangeArrowheads="1"/>
          </p:cNvSpPr>
          <p:nvPr/>
        </p:nvSpPr>
        <p:spPr bwMode="auto">
          <a:xfrm>
            <a:off x="0" y="2116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7044" name="Object 4"/>
          <p:cNvGraphicFramePr>
            <a:graphicFrameLocks noChangeAspect="1"/>
          </p:cNvGraphicFramePr>
          <p:nvPr/>
        </p:nvGraphicFramePr>
        <p:xfrm>
          <a:off x="5314950" y="1071563"/>
          <a:ext cx="2857500" cy="1901825"/>
        </p:xfrm>
        <a:graphic>
          <a:graphicData uri="http://schemas.openxmlformats.org/presentationml/2006/ole">
            <mc:AlternateContent xmlns:mc="http://schemas.openxmlformats.org/markup-compatibility/2006">
              <mc:Choice xmlns:v="urn:schemas-microsoft-com:vml" Requires="v">
                <p:oleObj spid="_x0000_s195634" name="SmartDraw" r:id="rId1" imgW="2906395" imgH="1935480" progId="SmartDraw.2">
                  <p:embed/>
                </p:oleObj>
              </mc:Choice>
              <mc:Fallback>
                <p:oleObj name="SmartDraw" r:id="rId1" imgW="2906395" imgH="1935480" progId="SmartDraw.2">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1071563"/>
                        <a:ext cx="2857500" cy="190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5" name="Text Box 5"/>
          <p:cNvSpPr txBox="1">
            <a:spLocks noChangeArrowheads="1"/>
          </p:cNvSpPr>
          <p:nvPr/>
        </p:nvSpPr>
        <p:spPr bwMode="auto">
          <a:xfrm>
            <a:off x="357188" y="2008188"/>
            <a:ext cx="719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00CC"/>
                </a:solidFill>
                <a:latin typeface="黑体" panose="02010609060101010101" pitchFamily="2" charset="-122"/>
                <a:ea typeface="黑体" panose="02010609060101010101" pitchFamily="2" charset="-122"/>
              </a:rPr>
              <a:t>解：</a:t>
            </a:r>
            <a:r>
              <a:rPr lang="zh-CN" altLang="en-US">
                <a:solidFill>
                  <a:srgbClr val="0000CC"/>
                </a:solidFill>
                <a:latin typeface="黑体" panose="02010609060101010101" pitchFamily="2" charset="-122"/>
                <a:ea typeface="黑体" panose="02010609060101010101" pitchFamily="2" charset="-122"/>
              </a:rPr>
              <a:t> </a:t>
            </a:r>
            <a:endParaRPr lang="zh-CN" altLang="en-US">
              <a:solidFill>
                <a:srgbClr val="0000CC"/>
              </a:solidFill>
              <a:latin typeface="黑体" panose="02010609060101010101" pitchFamily="2" charset="-122"/>
              <a:ea typeface="黑体" panose="02010609060101010101" pitchFamily="2" charset="-122"/>
            </a:endParaRPr>
          </a:p>
        </p:txBody>
      </p:sp>
      <p:sp>
        <p:nvSpPr>
          <p:cNvPr id="87046" name="Text Box 6"/>
          <p:cNvSpPr txBox="1">
            <a:spLocks noChangeArrowheads="1"/>
          </p:cNvSpPr>
          <p:nvPr/>
        </p:nvSpPr>
        <p:spPr bwMode="auto">
          <a:xfrm>
            <a:off x="357188" y="2655888"/>
            <a:ext cx="49339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spcBef>
                <a:spcPct val="50000"/>
              </a:spcBef>
            </a:pPr>
            <a:r>
              <a:rPr lang="zh-CN" altLang="en-US" sz="2000" b="1">
                <a:solidFill>
                  <a:srgbClr val="0000CC"/>
                </a:solidFill>
                <a:latin typeface="黑体" panose="02010609060101010101" pitchFamily="2" charset="-122"/>
                <a:ea typeface="黑体" panose="02010609060101010101" pitchFamily="2" charset="-122"/>
              </a:rPr>
              <a:t>电路中，很显然三个</a:t>
            </a:r>
            <a:r>
              <a:rPr lang="en-US" altLang="zh-CN" sz="2000" b="1">
                <a:solidFill>
                  <a:srgbClr val="0000CC"/>
                </a:solidFill>
                <a:latin typeface="黑体" panose="02010609060101010101" pitchFamily="2" charset="-122"/>
                <a:ea typeface="黑体" panose="02010609060101010101" pitchFamily="2" charset="-122"/>
              </a:rPr>
              <a:t> 2</a:t>
            </a:r>
            <a:r>
              <a:rPr lang="el-GR" altLang="zh-CN" sz="2000" b="1">
                <a:solidFill>
                  <a:srgbClr val="0000CC"/>
                </a:solidFill>
                <a:latin typeface="黑体" panose="02010609060101010101" pitchFamily="2" charset="-122"/>
                <a:ea typeface="黑体" panose="02010609060101010101" pitchFamily="2" charset="-122"/>
              </a:rPr>
              <a:t>Ω</a:t>
            </a:r>
            <a:r>
              <a:rPr lang="zh-CN" altLang="en-US" sz="2000" b="1">
                <a:solidFill>
                  <a:srgbClr val="0000CC"/>
                </a:solidFill>
                <a:latin typeface="黑体" panose="02010609060101010101" pitchFamily="2" charset="-122"/>
                <a:ea typeface="黑体" panose="02010609060101010101" pitchFamily="2" charset="-122"/>
              </a:rPr>
              <a:t>的电阻是</a:t>
            </a:r>
            <a:r>
              <a:rPr lang="en-US" altLang="zh-CN" sz="2000" b="1">
                <a:solidFill>
                  <a:srgbClr val="0000CC"/>
                </a:solidFill>
                <a:latin typeface="黑体" panose="02010609060101010101" pitchFamily="2" charset="-122"/>
                <a:ea typeface="黑体" panose="02010609060101010101" pitchFamily="2" charset="-122"/>
              </a:rPr>
              <a:t>Y</a:t>
            </a:r>
            <a:r>
              <a:rPr lang="zh-CN" altLang="en-US" sz="2000" b="1">
                <a:solidFill>
                  <a:srgbClr val="0000CC"/>
                </a:solidFill>
                <a:latin typeface="黑体" panose="02010609060101010101" pitchFamily="2" charset="-122"/>
                <a:ea typeface="黑体" panose="02010609060101010101" pitchFamily="2" charset="-122"/>
              </a:rPr>
              <a:t>型联接，可将其转换成△ 联接，如图所示。则，</a:t>
            </a:r>
            <a:endParaRPr lang="zh-CN" altLang="en-US" sz="2000" b="1">
              <a:solidFill>
                <a:srgbClr val="0000CC"/>
              </a:solidFill>
              <a:latin typeface="黑体" panose="02010609060101010101" pitchFamily="2" charset="-122"/>
              <a:ea typeface="黑体" panose="02010609060101010101" pitchFamily="2" charset="-122"/>
            </a:endParaRPr>
          </a:p>
        </p:txBody>
      </p:sp>
      <p:graphicFrame>
        <p:nvGraphicFramePr>
          <p:cNvPr id="87047" name="Object 7"/>
          <p:cNvGraphicFramePr>
            <a:graphicFrameLocks noChangeAspect="1"/>
          </p:cNvGraphicFramePr>
          <p:nvPr/>
        </p:nvGraphicFramePr>
        <p:xfrm>
          <a:off x="5435600" y="3354388"/>
          <a:ext cx="2736850" cy="1820862"/>
        </p:xfrm>
        <a:graphic>
          <a:graphicData uri="http://schemas.openxmlformats.org/presentationml/2006/ole">
            <mc:AlternateContent xmlns:mc="http://schemas.openxmlformats.org/markup-compatibility/2006">
              <mc:Choice xmlns:v="urn:schemas-microsoft-com:vml" Requires="v">
                <p:oleObj spid="_x0000_s195635" name="SmartDraw" r:id="rId3" imgW="3873500" imgH="2578100" progId="SmartDraw.2">
                  <p:embed/>
                </p:oleObj>
              </mc:Choice>
              <mc:Fallback>
                <p:oleObj name="SmartDraw" r:id="rId3" imgW="3873500" imgH="2578100" progId="SmartDraw.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3354388"/>
                        <a:ext cx="2736850" cy="182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0" name="Rectangle 8"/>
          <p:cNvSpPr>
            <a:spLocks noChangeArrowheads="1"/>
          </p:cNvSpPr>
          <p:nvPr/>
        </p:nvSpPr>
        <p:spPr bwMode="auto">
          <a:xfrm>
            <a:off x="0" y="2973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7049" name="Object 9"/>
          <p:cNvGraphicFramePr>
            <a:graphicFrameLocks noChangeAspect="1"/>
          </p:cNvGraphicFramePr>
          <p:nvPr/>
        </p:nvGraphicFramePr>
        <p:xfrm>
          <a:off x="2195513" y="4456113"/>
          <a:ext cx="1296987" cy="414337"/>
        </p:xfrm>
        <a:graphic>
          <a:graphicData uri="http://schemas.openxmlformats.org/presentationml/2006/ole">
            <mc:AlternateContent xmlns:mc="http://schemas.openxmlformats.org/markup-compatibility/2006">
              <mc:Choice xmlns:v="urn:schemas-microsoft-com:vml" Requires="v">
                <p:oleObj spid="_x0000_s195636" name="公式" r:id="rId5" imgW="952500" imgH="304800" progId="Equation.3">
                  <p:embed/>
                </p:oleObj>
              </mc:Choice>
              <mc:Fallback>
                <p:oleObj name="公式" r:id="rId5" imgW="952500" imgH="304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456113"/>
                        <a:ext cx="1296987"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box(in)">
                                      <p:cBhvr>
                                        <p:cTn id="7" dur="500"/>
                                        <p:tgtEl>
                                          <p:spTgt spid="870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045"/>
                                        </p:tgtEl>
                                        <p:attrNameLst>
                                          <p:attrName>style.visibility</p:attrName>
                                        </p:attrNameLst>
                                      </p:cBhvr>
                                      <p:to>
                                        <p:strVal val="visible"/>
                                      </p:to>
                                    </p:set>
                                    <p:animEffect transition="in" filter="box(in)">
                                      <p:cBhvr>
                                        <p:cTn id="12" dur="500"/>
                                        <p:tgtEl>
                                          <p:spTgt spid="8704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7046"/>
                                        </p:tgtEl>
                                        <p:attrNameLst>
                                          <p:attrName>style.visibility</p:attrName>
                                        </p:attrNameLst>
                                      </p:cBhvr>
                                      <p:to>
                                        <p:strVal val="visible"/>
                                      </p:to>
                                    </p:set>
                                    <p:animEffect transition="in" filter="box(in)">
                                      <p:cBhvr>
                                        <p:cTn id="17" dur="500"/>
                                        <p:tgtEl>
                                          <p:spTgt spid="8704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87047"/>
                                        </p:tgtEl>
                                        <p:attrNameLst>
                                          <p:attrName>style.visibility</p:attrName>
                                        </p:attrNameLst>
                                      </p:cBhvr>
                                      <p:to>
                                        <p:strVal val="visible"/>
                                      </p:to>
                                    </p:set>
                                    <p:animEffect transition="in" filter="diamond(in)">
                                      <p:cBhvr>
                                        <p:cTn id="22" dur="2000"/>
                                        <p:tgtEl>
                                          <p:spTgt spid="8704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7049"/>
                                        </p:tgtEl>
                                        <p:attrNameLst>
                                          <p:attrName>style.visibility</p:attrName>
                                        </p:attrNameLst>
                                      </p:cBhvr>
                                      <p:to>
                                        <p:strVal val="visible"/>
                                      </p:to>
                                    </p:set>
                                    <p:animEffect transition="in" filter="box(in)">
                                      <p:cBhvr>
                                        <p:cTn id="27"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P spid="870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灯片编号占位符 4"/>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04EF95C-F413-4438-81C7-B3676725D65A}" type="slidenum">
              <a:rPr lang="en-US" altLang="zh-CN" sz="1200">
                <a:solidFill>
                  <a:srgbClr val="898989"/>
                </a:solidFill>
              </a:rPr>
            </a:fld>
            <a:endParaRPr lang="en-US" altLang="zh-CN" sz="1200">
              <a:solidFill>
                <a:srgbClr val="898989"/>
              </a:solidFill>
            </a:endParaRPr>
          </a:p>
        </p:txBody>
      </p:sp>
      <p:sp>
        <p:nvSpPr>
          <p:cNvPr id="21517" name="Text Box 2"/>
          <p:cNvSpPr txBox="1">
            <a:spLocks noChangeArrowheads="1"/>
          </p:cNvSpPr>
          <p:nvPr/>
        </p:nvSpPr>
        <p:spPr bwMode="auto">
          <a:xfrm>
            <a:off x="468313" y="428625"/>
            <a:ext cx="446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3  </a:t>
            </a:r>
            <a:r>
              <a:rPr lang="zh-CN" altLang="en-US" sz="2000" b="1">
                <a:solidFill>
                  <a:srgbClr val="FF0000"/>
                </a:solidFill>
                <a:latin typeface="黑体" panose="02010609060101010101" pitchFamily="2" charset="-122"/>
                <a:ea typeface="黑体" panose="02010609060101010101" pitchFamily="2" charset="-122"/>
              </a:rPr>
              <a:t>图示电路，求电流</a:t>
            </a:r>
            <a:r>
              <a:rPr lang="en-US" altLang="zh-CN" sz="2000" b="1">
                <a:solidFill>
                  <a:srgbClr val="FF0000"/>
                </a:solidFill>
                <a:latin typeface="黑体" panose="02010609060101010101" pitchFamily="2" charset="-122"/>
                <a:ea typeface="黑体" panose="02010609060101010101" pitchFamily="2" charset="-122"/>
              </a:rPr>
              <a:t>i.</a:t>
            </a:r>
            <a:endParaRPr lang="en-US" altLang="zh-CN" sz="2000" b="1">
              <a:solidFill>
                <a:srgbClr val="FF0000"/>
              </a:solidFill>
              <a:latin typeface="黑体" panose="02010609060101010101" pitchFamily="2" charset="-122"/>
              <a:ea typeface="黑体" panose="02010609060101010101" pitchFamily="2" charset="-122"/>
            </a:endParaRPr>
          </a:p>
        </p:txBody>
      </p:sp>
      <p:graphicFrame>
        <p:nvGraphicFramePr>
          <p:cNvPr id="88067" name="Object 3"/>
          <p:cNvGraphicFramePr>
            <a:graphicFrameLocks noGrp="1" noChangeAspect="1"/>
          </p:cNvGraphicFramePr>
          <p:nvPr>
            <p:ph/>
          </p:nvPr>
        </p:nvGraphicFramePr>
        <p:xfrm>
          <a:off x="536575" y="1131888"/>
          <a:ext cx="2690813" cy="1581150"/>
        </p:xfrm>
        <a:graphic>
          <a:graphicData uri="http://schemas.openxmlformats.org/presentationml/2006/ole">
            <mc:AlternateContent xmlns:mc="http://schemas.openxmlformats.org/markup-compatibility/2006">
              <mc:Choice xmlns:v="urn:schemas-microsoft-com:vml" Requires="v">
                <p:oleObj spid="_x0000_s231486" name="SmartDraw" r:id="rId1" imgW="2372995" imgH="1542415" progId="SmartDraw.2">
                  <p:embed/>
                </p:oleObj>
              </mc:Choice>
              <mc:Fallback>
                <p:oleObj name="SmartDraw" r:id="rId1" imgW="2372995" imgH="1542415" progId="SmartDraw.2">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75" y="1131888"/>
                        <a:ext cx="2690813"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68" name="Object 4"/>
          <p:cNvGraphicFramePr>
            <a:graphicFrameLocks noChangeAspect="1"/>
          </p:cNvGraphicFramePr>
          <p:nvPr/>
        </p:nvGraphicFramePr>
        <p:xfrm>
          <a:off x="3779838" y="930275"/>
          <a:ext cx="2946400" cy="1727200"/>
        </p:xfrm>
        <a:graphic>
          <a:graphicData uri="http://schemas.openxmlformats.org/presentationml/2006/ole">
            <mc:AlternateContent xmlns:mc="http://schemas.openxmlformats.org/markup-compatibility/2006">
              <mc:Choice xmlns:v="urn:schemas-microsoft-com:vml" Requires="v">
                <p:oleObj spid="_x0000_s231487" name="SmartDraw" r:id="rId3" imgW="2802890" imgH="1642745" progId="SmartDraw.2">
                  <p:embed/>
                </p:oleObj>
              </mc:Choice>
              <mc:Fallback>
                <p:oleObj name="SmartDraw" r:id="rId3" imgW="2802890" imgH="1642745" progId="SmartDraw.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930275"/>
                        <a:ext cx="29464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8"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70" name="Object 6"/>
          <p:cNvGraphicFramePr>
            <a:graphicFrameLocks noChangeAspect="1"/>
          </p:cNvGraphicFramePr>
          <p:nvPr/>
        </p:nvGraphicFramePr>
        <p:xfrm>
          <a:off x="6948488" y="1290638"/>
          <a:ext cx="1008062" cy="361950"/>
        </p:xfrm>
        <a:graphic>
          <a:graphicData uri="http://schemas.openxmlformats.org/presentationml/2006/ole">
            <mc:AlternateContent xmlns:mc="http://schemas.openxmlformats.org/markup-compatibility/2006">
              <mc:Choice xmlns:v="urn:schemas-microsoft-com:vml" Requires="v">
                <p:oleObj spid="_x0000_s231488" name="公式" r:id="rId5" imgW="673100" imgH="241300" progId="Equation.3">
                  <p:embed/>
                </p:oleObj>
              </mc:Choice>
              <mc:Fallback>
                <p:oleObj name="公式" r:id="rId5" imgW="6731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1290638"/>
                        <a:ext cx="1008062"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1" name="AutoShape 7"/>
          <p:cNvSpPr>
            <a:spLocks noChangeArrowheads="1"/>
          </p:cNvSpPr>
          <p:nvPr/>
        </p:nvSpPr>
        <p:spPr bwMode="auto">
          <a:xfrm>
            <a:off x="3132138" y="2082800"/>
            <a:ext cx="576262" cy="288925"/>
          </a:xfrm>
          <a:prstGeom prst="rightArrow">
            <a:avLst>
              <a:gd name="adj1" fmla="val 50000"/>
              <a:gd name="adj2" fmla="val 49863"/>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72" name="Object 8"/>
          <p:cNvGraphicFramePr>
            <a:graphicFrameLocks noChangeAspect="1"/>
          </p:cNvGraphicFramePr>
          <p:nvPr/>
        </p:nvGraphicFramePr>
        <p:xfrm>
          <a:off x="323850" y="3725863"/>
          <a:ext cx="2414588" cy="2038350"/>
        </p:xfrm>
        <a:graphic>
          <a:graphicData uri="http://schemas.openxmlformats.org/presentationml/2006/ole">
            <mc:AlternateContent xmlns:mc="http://schemas.openxmlformats.org/markup-compatibility/2006">
              <mc:Choice xmlns:v="urn:schemas-microsoft-com:vml" Requires="v">
                <p:oleObj spid="_x0000_s231489" name="SmartDraw" r:id="rId7" imgW="2414270" imgH="2038985" progId="SmartDraw.2">
                  <p:embed/>
                </p:oleObj>
              </mc:Choice>
              <mc:Fallback>
                <p:oleObj name="SmartDraw" r:id="rId7" imgW="2414270" imgH="2038985" progId="SmartDraw.2">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3725863"/>
                        <a:ext cx="241458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3" name="Text Box 9"/>
          <p:cNvSpPr txBox="1">
            <a:spLocks noChangeArrowheads="1"/>
          </p:cNvSpPr>
          <p:nvPr/>
        </p:nvSpPr>
        <p:spPr bwMode="auto">
          <a:xfrm>
            <a:off x="539750" y="3068638"/>
            <a:ext cx="6103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4  </a:t>
            </a:r>
            <a:r>
              <a:rPr lang="zh-CN" altLang="en-US" sz="2000" b="1">
                <a:solidFill>
                  <a:srgbClr val="FF0000"/>
                </a:solidFill>
                <a:latin typeface="黑体" panose="02010609060101010101" pitchFamily="2" charset="-122"/>
                <a:ea typeface="黑体" panose="02010609060101010101" pitchFamily="2" charset="-122"/>
              </a:rPr>
              <a:t>图示电路，求电压</a:t>
            </a:r>
            <a:r>
              <a:rPr lang="en-US" altLang="zh-CN" sz="2000" b="1">
                <a:solidFill>
                  <a:srgbClr val="FF0000"/>
                </a:solidFill>
                <a:latin typeface="黑体" panose="02010609060101010101" pitchFamily="2" charset="-122"/>
                <a:ea typeface="黑体" panose="02010609060101010101" pitchFamily="2" charset="-122"/>
              </a:rPr>
              <a:t>u</a:t>
            </a:r>
            <a:r>
              <a:rPr lang="en-US" altLang="zh-CN" sz="2000" b="1" baseline="-25000">
                <a:solidFill>
                  <a:srgbClr val="FF0000"/>
                </a:solidFill>
                <a:latin typeface="黑体" panose="02010609060101010101" pitchFamily="2" charset="-122"/>
                <a:ea typeface="黑体" panose="02010609060101010101" pitchFamily="2" charset="-122"/>
              </a:rPr>
              <a:t>1</a:t>
            </a:r>
            <a:r>
              <a:rPr lang="zh-CN" altLang="en-US" sz="2000" b="1">
                <a:solidFill>
                  <a:srgbClr val="FF0000"/>
                </a:solidFill>
                <a:latin typeface="黑体" panose="02010609060101010101" pitchFamily="2" charset="-122"/>
                <a:ea typeface="黑体" panose="02010609060101010101" pitchFamily="2" charset="-122"/>
              </a:rPr>
              <a:t>及</a:t>
            </a:r>
            <a:r>
              <a:rPr lang="en-US" altLang="zh-CN" sz="2000" b="1">
                <a:solidFill>
                  <a:srgbClr val="FF0000"/>
                </a:solidFill>
                <a:latin typeface="黑体" panose="02010609060101010101" pitchFamily="2" charset="-122"/>
                <a:ea typeface="黑体" panose="02010609060101010101" pitchFamily="2" charset="-122"/>
              </a:rPr>
              <a:t>3A</a:t>
            </a:r>
            <a:r>
              <a:rPr lang="zh-CN" altLang="en-US" sz="2000" b="1">
                <a:solidFill>
                  <a:srgbClr val="FF0000"/>
                </a:solidFill>
                <a:latin typeface="黑体" panose="02010609060101010101" pitchFamily="2" charset="-122"/>
                <a:ea typeface="黑体" panose="02010609060101010101" pitchFamily="2" charset="-122"/>
              </a:rPr>
              <a:t>电流源吸收的功率。</a:t>
            </a:r>
            <a:endParaRPr lang="zh-CN" altLang="en-US" sz="2000" b="1">
              <a:solidFill>
                <a:srgbClr val="FF0000"/>
              </a:solidFill>
              <a:latin typeface="黑体" panose="02010609060101010101" pitchFamily="2" charset="-122"/>
              <a:ea typeface="黑体" panose="02010609060101010101" pitchFamily="2" charset="-122"/>
            </a:endParaRPr>
          </a:p>
        </p:txBody>
      </p:sp>
      <p:sp>
        <p:nvSpPr>
          <p:cNvPr id="88074" name="Oval 10"/>
          <p:cNvSpPr>
            <a:spLocks noChangeArrowheads="1"/>
          </p:cNvSpPr>
          <p:nvPr/>
        </p:nvSpPr>
        <p:spPr bwMode="auto">
          <a:xfrm>
            <a:off x="1116013" y="4300538"/>
            <a:ext cx="1655762" cy="1584325"/>
          </a:xfrm>
          <a:prstGeom prst="ellipse">
            <a:avLst/>
          </a:prstGeom>
          <a:solidFill>
            <a:srgbClr val="FF6600">
              <a:alpha val="36862"/>
            </a:srgbClr>
          </a:solidFill>
          <a:ln w="9525">
            <a:solidFill>
              <a:schemeClr val="tx1"/>
            </a:solidFill>
            <a:round/>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75" name="Object 11"/>
          <p:cNvGraphicFramePr>
            <a:graphicFrameLocks noChangeAspect="1"/>
          </p:cNvGraphicFramePr>
          <p:nvPr/>
        </p:nvGraphicFramePr>
        <p:xfrm>
          <a:off x="3059113" y="3652838"/>
          <a:ext cx="2520950" cy="2185987"/>
        </p:xfrm>
        <a:graphic>
          <a:graphicData uri="http://schemas.openxmlformats.org/presentationml/2006/ole">
            <mc:AlternateContent xmlns:mc="http://schemas.openxmlformats.org/markup-compatibility/2006">
              <mc:Choice xmlns:v="urn:schemas-microsoft-com:vml" Requires="v">
                <p:oleObj spid="_x0000_s231490" name="SmartDraw" r:id="rId9" imgW="2414270" imgH="2094230" progId="SmartDraw.2">
                  <p:embed/>
                </p:oleObj>
              </mc:Choice>
              <mc:Fallback>
                <p:oleObj name="SmartDraw" r:id="rId9" imgW="2414270" imgH="2094230" progId="SmartDraw.2">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3652838"/>
                        <a:ext cx="2520950" cy="218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2" name="Rectangle 12"/>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77" name="Object 13"/>
          <p:cNvGraphicFramePr>
            <a:graphicFrameLocks noChangeAspect="1"/>
          </p:cNvGraphicFramePr>
          <p:nvPr/>
        </p:nvGraphicFramePr>
        <p:xfrm>
          <a:off x="5821363" y="3922713"/>
          <a:ext cx="3036887" cy="312737"/>
        </p:xfrm>
        <a:graphic>
          <a:graphicData uri="http://schemas.openxmlformats.org/presentationml/2006/ole">
            <mc:AlternateContent xmlns:mc="http://schemas.openxmlformats.org/markup-compatibility/2006">
              <mc:Choice xmlns:v="urn:schemas-microsoft-com:vml" Requires="v">
                <p:oleObj spid="_x0000_s231491" name="Equation" r:id="rId11" imgW="2692400" imgH="266700" progId="Equation.DSMT4">
                  <p:embed/>
                </p:oleObj>
              </mc:Choice>
              <mc:Fallback>
                <p:oleObj name="Equation" r:id="rId11" imgW="2692400" imgH="2667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21363" y="3922713"/>
                        <a:ext cx="3036887"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3" name="Rectangle 1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79" name="Object 15"/>
          <p:cNvGraphicFramePr>
            <a:graphicFrameLocks noChangeAspect="1"/>
          </p:cNvGraphicFramePr>
          <p:nvPr/>
        </p:nvGraphicFramePr>
        <p:xfrm>
          <a:off x="5795963" y="4387850"/>
          <a:ext cx="2017712" cy="346075"/>
        </p:xfrm>
        <a:graphic>
          <a:graphicData uri="http://schemas.openxmlformats.org/presentationml/2006/ole">
            <mc:AlternateContent xmlns:mc="http://schemas.openxmlformats.org/markup-compatibility/2006">
              <mc:Choice xmlns:v="urn:schemas-microsoft-com:vml" Requires="v">
                <p:oleObj spid="_x0000_s231492" name="公式" r:id="rId13" imgW="1778000" imgH="304800" progId="Equation.3">
                  <p:embed/>
                </p:oleObj>
              </mc:Choice>
              <mc:Fallback>
                <p:oleObj name="公式" r:id="rId13" imgW="1778000" imgH="3048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5963" y="4387850"/>
                        <a:ext cx="2017712"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4" name="Rectangle 1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81" name="Object 17"/>
          <p:cNvGraphicFramePr>
            <a:graphicFrameLocks noChangeAspect="1"/>
          </p:cNvGraphicFramePr>
          <p:nvPr/>
        </p:nvGraphicFramePr>
        <p:xfrm>
          <a:off x="5795963" y="4832350"/>
          <a:ext cx="1944687" cy="333375"/>
        </p:xfrm>
        <a:graphic>
          <a:graphicData uri="http://schemas.openxmlformats.org/presentationml/2006/ole">
            <mc:AlternateContent xmlns:mc="http://schemas.openxmlformats.org/markup-compatibility/2006">
              <mc:Choice xmlns:v="urn:schemas-microsoft-com:vml" Requires="v">
                <p:oleObj spid="_x0000_s231493" name="Equation" r:id="rId15" imgW="1778000" imgH="304800" progId="Equation.DSMT4">
                  <p:embed/>
                </p:oleObj>
              </mc:Choice>
              <mc:Fallback>
                <p:oleObj name="Equation" r:id="rId15" imgW="1778000" imgH="3048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5963" y="4832350"/>
                        <a:ext cx="1944687"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5" name="Rectangle 1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83" name="Object 19"/>
          <p:cNvGraphicFramePr>
            <a:graphicFrameLocks noChangeAspect="1"/>
          </p:cNvGraphicFramePr>
          <p:nvPr/>
        </p:nvGraphicFramePr>
        <p:xfrm>
          <a:off x="5724525" y="5257800"/>
          <a:ext cx="1873250" cy="339725"/>
        </p:xfrm>
        <a:graphic>
          <a:graphicData uri="http://schemas.openxmlformats.org/presentationml/2006/ole">
            <mc:AlternateContent xmlns:mc="http://schemas.openxmlformats.org/markup-compatibility/2006">
              <mc:Choice xmlns:v="urn:schemas-microsoft-com:vml" Requires="v">
                <p:oleObj spid="_x0000_s231494" name="公式" r:id="rId17" imgW="1676400" imgH="304800" progId="Equation.3">
                  <p:embed/>
                </p:oleObj>
              </mc:Choice>
              <mc:Fallback>
                <p:oleObj name="公式" r:id="rId17" imgW="1676400" imgH="3048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24525" y="5257800"/>
                        <a:ext cx="187325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84" name="Object 20"/>
          <p:cNvGraphicFramePr>
            <a:graphicFrameLocks noChangeAspect="1"/>
          </p:cNvGraphicFramePr>
          <p:nvPr/>
        </p:nvGraphicFramePr>
        <p:xfrm>
          <a:off x="4183063" y="6056313"/>
          <a:ext cx="2938462" cy="274637"/>
        </p:xfrm>
        <a:graphic>
          <a:graphicData uri="http://schemas.openxmlformats.org/presentationml/2006/ole">
            <mc:AlternateContent xmlns:mc="http://schemas.openxmlformats.org/markup-compatibility/2006">
              <mc:Choice xmlns:v="urn:schemas-microsoft-com:vml" Requires="v">
                <p:oleObj spid="_x0000_s231495" name="Equation" r:id="rId19" imgW="2730500" imgH="254000" progId="Equation.DSMT4">
                  <p:embed/>
                </p:oleObj>
              </mc:Choice>
              <mc:Fallback>
                <p:oleObj name="Equation" r:id="rId19" imgW="2730500" imgH="254000"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83063" y="6056313"/>
                        <a:ext cx="2938462"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8071"/>
                                        </p:tgtEl>
                                        <p:attrNameLst>
                                          <p:attrName>style.visibility</p:attrName>
                                        </p:attrNameLst>
                                      </p:cBhvr>
                                      <p:to>
                                        <p:strVal val="visible"/>
                                      </p:to>
                                    </p:set>
                                    <p:animEffect transition="in" filter="diamond(in)">
                                      <p:cBhvr>
                                        <p:cTn id="7" dur="1000"/>
                                        <p:tgtEl>
                                          <p:spTgt spid="8807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8068"/>
                                        </p:tgtEl>
                                        <p:attrNameLst>
                                          <p:attrName>style.visibility</p:attrName>
                                        </p:attrNameLst>
                                      </p:cBhvr>
                                      <p:to>
                                        <p:strVal val="visible"/>
                                      </p:to>
                                    </p:set>
                                    <p:animEffect transition="in" filter="diamond(in)">
                                      <p:cBhvr>
                                        <p:cTn id="12" dur="1000"/>
                                        <p:tgtEl>
                                          <p:spTgt spid="8806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88070"/>
                                        </p:tgtEl>
                                        <p:attrNameLst>
                                          <p:attrName>style.visibility</p:attrName>
                                        </p:attrNameLst>
                                      </p:cBhvr>
                                      <p:to>
                                        <p:strVal val="visible"/>
                                      </p:to>
                                    </p:set>
                                    <p:animEffect transition="in" filter="diamond(in)">
                                      <p:cBhvr>
                                        <p:cTn id="17" dur="1000"/>
                                        <p:tgtEl>
                                          <p:spTgt spid="88070"/>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8073"/>
                                        </p:tgtEl>
                                        <p:attrNameLst>
                                          <p:attrName>style.visibility</p:attrName>
                                        </p:attrNameLst>
                                      </p:cBhvr>
                                      <p:to>
                                        <p:strVal val="visible"/>
                                      </p:to>
                                    </p:set>
                                    <p:animEffect transition="in" filter="diamond(in)">
                                      <p:cBhvr>
                                        <p:cTn id="22" dur="1000"/>
                                        <p:tgtEl>
                                          <p:spTgt spid="88073"/>
                                        </p:tgtEl>
                                      </p:cBhvr>
                                    </p:animEffect>
                                  </p:childTnLst>
                                </p:cTn>
                              </p:par>
                              <p:par>
                                <p:cTn id="23" presetID="8" presetClass="entr" presetSubtype="16" fill="hold" nodeType="withEffect">
                                  <p:stCondLst>
                                    <p:cond delay="0"/>
                                  </p:stCondLst>
                                  <p:childTnLst>
                                    <p:set>
                                      <p:cBhvr>
                                        <p:cTn id="24" dur="1" fill="hold">
                                          <p:stCondLst>
                                            <p:cond delay="0"/>
                                          </p:stCondLst>
                                        </p:cTn>
                                        <p:tgtEl>
                                          <p:spTgt spid="88072"/>
                                        </p:tgtEl>
                                        <p:attrNameLst>
                                          <p:attrName>style.visibility</p:attrName>
                                        </p:attrNameLst>
                                      </p:cBhvr>
                                      <p:to>
                                        <p:strVal val="visible"/>
                                      </p:to>
                                    </p:set>
                                    <p:animEffect transition="in" filter="diamond(in)">
                                      <p:cBhvr>
                                        <p:cTn id="25" dur="1000"/>
                                        <p:tgtEl>
                                          <p:spTgt spid="88072"/>
                                        </p:tgtEl>
                                      </p:cBhvr>
                                    </p:animEffect>
                                  </p:childTnLst>
                                </p:cTn>
                              </p:par>
                            </p:childTnLst>
                          </p:cTn>
                        </p:par>
                      </p:childTnLst>
                    </p:cTn>
                  </p:par>
                  <p:par>
                    <p:cTn id="26" fill="hold">
                      <p:stCondLst>
                        <p:cond delay="indefinite"/>
                      </p:stCondLst>
                      <p:childTnLst>
                        <p:par>
                          <p:cTn id="27" fill="hold">
                            <p:stCondLst>
                              <p:cond delay="0"/>
                            </p:stCondLst>
                            <p:childTnLst>
                              <p:par>
                                <p:cTn id="28" presetID="20" presetClass="entr" presetSubtype="0" repeatCount="2000" fill="hold" grpId="0" nodeType="clickEffect">
                                  <p:stCondLst>
                                    <p:cond delay="0"/>
                                  </p:stCondLst>
                                  <p:childTnLst>
                                    <p:set>
                                      <p:cBhvr>
                                        <p:cTn id="29" dur="1" fill="hold">
                                          <p:stCondLst>
                                            <p:cond delay="0"/>
                                          </p:stCondLst>
                                        </p:cTn>
                                        <p:tgtEl>
                                          <p:spTgt spid="88074"/>
                                        </p:tgtEl>
                                        <p:attrNameLst>
                                          <p:attrName>style.visibility</p:attrName>
                                        </p:attrNameLst>
                                      </p:cBhvr>
                                      <p:to>
                                        <p:strVal val="visible"/>
                                      </p:to>
                                    </p:set>
                                    <p:animEffect transition="in" filter="wedge">
                                      <p:cBhvr>
                                        <p:cTn id="30" dur="1000"/>
                                        <p:tgtEl>
                                          <p:spTgt spid="88074"/>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88075"/>
                                        </p:tgtEl>
                                        <p:attrNameLst>
                                          <p:attrName>style.visibility</p:attrName>
                                        </p:attrNameLst>
                                      </p:cBhvr>
                                      <p:to>
                                        <p:strVal val="visible"/>
                                      </p:to>
                                    </p:set>
                                    <p:animEffect transition="in" filter="diamond(in)">
                                      <p:cBhvr>
                                        <p:cTn id="35" dur="1000"/>
                                        <p:tgtEl>
                                          <p:spTgt spid="88075"/>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nodeType="clickEffect">
                                  <p:stCondLst>
                                    <p:cond delay="0"/>
                                  </p:stCondLst>
                                  <p:childTnLst>
                                    <p:set>
                                      <p:cBhvr>
                                        <p:cTn id="39" dur="1" fill="hold">
                                          <p:stCondLst>
                                            <p:cond delay="0"/>
                                          </p:stCondLst>
                                        </p:cTn>
                                        <p:tgtEl>
                                          <p:spTgt spid="88077"/>
                                        </p:tgtEl>
                                        <p:attrNameLst>
                                          <p:attrName>style.visibility</p:attrName>
                                        </p:attrNameLst>
                                      </p:cBhvr>
                                      <p:to>
                                        <p:strVal val="visible"/>
                                      </p:to>
                                    </p:set>
                                    <p:animEffect transition="in" filter="diamond(in)">
                                      <p:cBhvr>
                                        <p:cTn id="40" dur="1000"/>
                                        <p:tgtEl>
                                          <p:spTgt spid="88077"/>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nodeType="clickEffect">
                                  <p:stCondLst>
                                    <p:cond delay="0"/>
                                  </p:stCondLst>
                                  <p:childTnLst>
                                    <p:set>
                                      <p:cBhvr>
                                        <p:cTn id="44" dur="1" fill="hold">
                                          <p:stCondLst>
                                            <p:cond delay="0"/>
                                          </p:stCondLst>
                                        </p:cTn>
                                        <p:tgtEl>
                                          <p:spTgt spid="88079"/>
                                        </p:tgtEl>
                                        <p:attrNameLst>
                                          <p:attrName>style.visibility</p:attrName>
                                        </p:attrNameLst>
                                      </p:cBhvr>
                                      <p:to>
                                        <p:strVal val="visible"/>
                                      </p:to>
                                    </p:set>
                                    <p:animEffect transition="in" filter="diamond(in)">
                                      <p:cBhvr>
                                        <p:cTn id="45" dur="1000"/>
                                        <p:tgtEl>
                                          <p:spTgt spid="88079"/>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nodeType="clickEffect">
                                  <p:stCondLst>
                                    <p:cond delay="0"/>
                                  </p:stCondLst>
                                  <p:childTnLst>
                                    <p:set>
                                      <p:cBhvr>
                                        <p:cTn id="49" dur="1" fill="hold">
                                          <p:stCondLst>
                                            <p:cond delay="0"/>
                                          </p:stCondLst>
                                        </p:cTn>
                                        <p:tgtEl>
                                          <p:spTgt spid="88081"/>
                                        </p:tgtEl>
                                        <p:attrNameLst>
                                          <p:attrName>style.visibility</p:attrName>
                                        </p:attrNameLst>
                                      </p:cBhvr>
                                      <p:to>
                                        <p:strVal val="visible"/>
                                      </p:to>
                                    </p:set>
                                    <p:animEffect transition="in" filter="diamond(in)">
                                      <p:cBhvr>
                                        <p:cTn id="50" dur="1000"/>
                                        <p:tgtEl>
                                          <p:spTgt spid="88081"/>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nodeType="clickEffect">
                                  <p:stCondLst>
                                    <p:cond delay="0"/>
                                  </p:stCondLst>
                                  <p:childTnLst>
                                    <p:set>
                                      <p:cBhvr>
                                        <p:cTn id="54" dur="1" fill="hold">
                                          <p:stCondLst>
                                            <p:cond delay="0"/>
                                          </p:stCondLst>
                                        </p:cTn>
                                        <p:tgtEl>
                                          <p:spTgt spid="88083"/>
                                        </p:tgtEl>
                                        <p:attrNameLst>
                                          <p:attrName>style.visibility</p:attrName>
                                        </p:attrNameLst>
                                      </p:cBhvr>
                                      <p:to>
                                        <p:strVal val="visible"/>
                                      </p:to>
                                    </p:set>
                                    <p:animEffect transition="in" filter="diamond(in)">
                                      <p:cBhvr>
                                        <p:cTn id="55" dur="1000"/>
                                        <p:tgtEl>
                                          <p:spTgt spid="88083"/>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88084"/>
                                        </p:tgtEl>
                                        <p:attrNameLst>
                                          <p:attrName>style.visibility</p:attrName>
                                        </p:attrNameLst>
                                      </p:cBhvr>
                                      <p:to>
                                        <p:strVal val="visible"/>
                                      </p:to>
                                    </p:set>
                                    <p:animEffect transition="in" filter="diamond(in)">
                                      <p:cBhvr>
                                        <p:cTn id="60" dur="1000"/>
                                        <p:tgtEl>
                                          <p:spTgt spid="8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nimBg="1"/>
      <p:bldP spid="88073" grpId="0"/>
      <p:bldP spid="8807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圆角矩形 71"/>
          <p:cNvSpPr/>
          <p:nvPr/>
        </p:nvSpPr>
        <p:spPr>
          <a:xfrm>
            <a:off x="107504" y="3461680"/>
            <a:ext cx="8856984" cy="3324311"/>
          </a:xfrm>
          <a:prstGeom prst="round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07504" y="846051"/>
            <a:ext cx="8856984" cy="2423121"/>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a:spLocks noChangeArrowheads="1"/>
          </p:cNvSpPr>
          <p:nvPr/>
        </p:nvSpPr>
        <p:spPr bwMode="auto">
          <a:xfrm>
            <a:off x="250825" y="892150"/>
            <a:ext cx="2584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b="1" dirty="0" smtClean="0">
                <a:solidFill>
                  <a:srgbClr val="FF0000"/>
                </a:solidFill>
              </a:rPr>
              <a:t>1</a:t>
            </a:r>
            <a:r>
              <a:rPr lang="zh-CN" altLang="en-US" sz="2400" b="1" dirty="0" smtClean="0">
                <a:solidFill>
                  <a:srgbClr val="FF0000"/>
                </a:solidFill>
              </a:rPr>
              <a:t>、</a:t>
            </a:r>
            <a:r>
              <a:rPr lang="zh-CN" altLang="en-US" sz="2400" b="1" dirty="0">
                <a:solidFill>
                  <a:srgbClr val="FF0000"/>
                </a:solidFill>
              </a:rPr>
              <a:t>电感的</a:t>
            </a:r>
            <a:r>
              <a:rPr lang="zh-CN" altLang="en-US" sz="2400" b="1" dirty="0" smtClean="0">
                <a:solidFill>
                  <a:srgbClr val="FF0000"/>
                </a:solidFill>
              </a:rPr>
              <a:t>串联</a:t>
            </a:r>
            <a:endParaRPr lang="zh-CN" altLang="en-US" sz="2400" b="1" dirty="0">
              <a:solidFill>
                <a:srgbClr val="FF0000"/>
              </a:solidFill>
            </a:endParaRPr>
          </a:p>
        </p:txBody>
      </p:sp>
      <p:grpSp>
        <p:nvGrpSpPr>
          <p:cNvPr id="75" name="组合 74"/>
          <p:cNvGrpSpPr/>
          <p:nvPr/>
        </p:nvGrpSpPr>
        <p:grpSpPr bwMode="auto">
          <a:xfrm>
            <a:off x="5583238" y="1564655"/>
            <a:ext cx="2589212" cy="784225"/>
            <a:chOff x="4978523" y="1363515"/>
            <a:chExt cx="2589893" cy="784657"/>
          </a:xfrm>
        </p:grpSpPr>
        <p:grpSp>
          <p:nvGrpSpPr>
            <p:cNvPr id="23576" name="组合 70"/>
            <p:cNvGrpSpPr/>
            <p:nvPr/>
          </p:nvGrpSpPr>
          <p:grpSpPr bwMode="auto">
            <a:xfrm>
              <a:off x="4978523" y="1363515"/>
              <a:ext cx="2589893" cy="294737"/>
              <a:chOff x="1361800" y="1883980"/>
              <a:chExt cx="2589893" cy="294737"/>
            </a:xfrm>
          </p:grpSpPr>
          <p:cxnSp>
            <p:nvCxnSpPr>
              <p:cNvPr id="8" name="直接连接符 7"/>
              <p:cNvCxnSpPr/>
              <p:nvPr/>
            </p:nvCxnSpPr>
            <p:spPr>
              <a:xfrm>
                <a:off x="2447936" y="2034876"/>
                <a:ext cx="425562"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580" name="组合 15"/>
              <p:cNvGrpSpPr/>
              <p:nvPr/>
            </p:nvGrpSpPr>
            <p:grpSpPr bwMode="auto">
              <a:xfrm>
                <a:off x="1979712" y="1891343"/>
                <a:ext cx="472125" cy="287374"/>
                <a:chOff x="1709910" y="281369"/>
                <a:chExt cx="302800" cy="180196"/>
              </a:xfrm>
            </p:grpSpPr>
            <p:grpSp>
              <p:nvGrpSpPr>
                <p:cNvPr id="23593" name="组合 28"/>
                <p:cNvGrpSpPr/>
                <p:nvPr/>
              </p:nvGrpSpPr>
              <p:grpSpPr bwMode="auto">
                <a:xfrm>
                  <a:off x="1709910" y="281369"/>
                  <a:ext cx="100800" cy="180000"/>
                  <a:chOff x="1709910" y="281369"/>
                  <a:chExt cx="828000" cy="828000"/>
                </a:xfrm>
              </p:grpSpPr>
              <p:sp>
                <p:nvSpPr>
                  <p:cNvPr id="36" name="弧形 35"/>
                  <p:cNvSpPr/>
                  <p:nvPr/>
                </p:nvSpPr>
                <p:spPr>
                  <a:xfrm>
                    <a:off x="1708788" y="283040"/>
                    <a:ext cx="828195" cy="852159"/>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37" name="弧形 36"/>
                  <p:cNvSpPr/>
                  <p:nvPr/>
                </p:nvSpPr>
                <p:spPr>
                  <a:xfrm rot="16200000">
                    <a:off x="1696806" y="295022"/>
                    <a:ext cx="852159" cy="828195"/>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23594" name="组合 29"/>
                <p:cNvGrpSpPr/>
                <p:nvPr/>
              </p:nvGrpSpPr>
              <p:grpSpPr bwMode="auto">
                <a:xfrm>
                  <a:off x="1809394" y="281369"/>
                  <a:ext cx="100800" cy="180000"/>
                  <a:chOff x="1809394" y="281369"/>
                  <a:chExt cx="828000" cy="828000"/>
                </a:xfrm>
              </p:grpSpPr>
              <p:sp>
                <p:nvSpPr>
                  <p:cNvPr id="34" name="弧形 33"/>
                  <p:cNvSpPr/>
                  <p:nvPr/>
                </p:nvSpPr>
                <p:spPr>
                  <a:xfrm>
                    <a:off x="1810912" y="283040"/>
                    <a:ext cx="778002" cy="852159"/>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35" name="弧形 34"/>
                  <p:cNvSpPr/>
                  <p:nvPr/>
                </p:nvSpPr>
                <p:spPr>
                  <a:xfrm rot="16200000">
                    <a:off x="1773830" y="320120"/>
                    <a:ext cx="852159" cy="778002"/>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23595" name="组合 30"/>
                <p:cNvGrpSpPr/>
                <p:nvPr/>
              </p:nvGrpSpPr>
              <p:grpSpPr bwMode="auto">
                <a:xfrm>
                  <a:off x="1910994" y="281369"/>
                  <a:ext cx="101716" cy="180196"/>
                  <a:chOff x="1910994" y="281369"/>
                  <a:chExt cx="828000" cy="828000"/>
                </a:xfrm>
              </p:grpSpPr>
              <p:sp>
                <p:nvSpPr>
                  <p:cNvPr id="32" name="弧形 31"/>
                  <p:cNvSpPr/>
                  <p:nvPr/>
                </p:nvSpPr>
                <p:spPr>
                  <a:xfrm>
                    <a:off x="1864725" y="283038"/>
                    <a:ext cx="870477" cy="828349"/>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33" name="弧形 32"/>
                  <p:cNvSpPr/>
                  <p:nvPr/>
                </p:nvSpPr>
                <p:spPr>
                  <a:xfrm rot="16200000">
                    <a:off x="1885787" y="261975"/>
                    <a:ext cx="828349" cy="870477"/>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cxnSp>
            <p:nvCxnSpPr>
              <p:cNvPr id="18" name="直接连接符 17"/>
              <p:cNvCxnSpPr/>
              <p:nvPr/>
            </p:nvCxnSpPr>
            <p:spPr>
              <a:xfrm>
                <a:off x="3338757" y="2028522"/>
                <a:ext cx="612936" cy="0"/>
              </a:xfrm>
              <a:prstGeom prst="line">
                <a:avLst/>
              </a:prstGeom>
              <a:ln w="25400">
                <a:solidFill>
                  <a:schemeClr val="accent2"/>
                </a:solidFill>
                <a:headEnd type="none" w="sm" len="sm"/>
                <a:tailEnd type="oval"/>
              </a:ln>
            </p:spPr>
            <p:style>
              <a:lnRef idx="1">
                <a:schemeClr val="accent1"/>
              </a:lnRef>
              <a:fillRef idx="0">
                <a:schemeClr val="accent1"/>
              </a:fillRef>
              <a:effectRef idx="0">
                <a:schemeClr val="accent1"/>
              </a:effectRef>
              <a:fontRef idx="minor">
                <a:schemeClr val="tx1"/>
              </a:fontRef>
            </p:style>
          </p:cxnSp>
          <p:grpSp>
            <p:nvGrpSpPr>
              <p:cNvPr id="23582" name="组合 46"/>
              <p:cNvGrpSpPr/>
              <p:nvPr/>
            </p:nvGrpSpPr>
            <p:grpSpPr bwMode="auto">
              <a:xfrm>
                <a:off x="2866644" y="1883980"/>
                <a:ext cx="472125" cy="287374"/>
                <a:chOff x="1709910" y="281369"/>
                <a:chExt cx="302800" cy="180196"/>
              </a:xfrm>
            </p:grpSpPr>
            <p:grpSp>
              <p:nvGrpSpPr>
                <p:cNvPr id="23584" name="组合 47"/>
                <p:cNvGrpSpPr/>
                <p:nvPr/>
              </p:nvGrpSpPr>
              <p:grpSpPr bwMode="auto">
                <a:xfrm>
                  <a:off x="1709910" y="281369"/>
                  <a:ext cx="100800" cy="180000"/>
                  <a:chOff x="1709910" y="281369"/>
                  <a:chExt cx="828000" cy="828000"/>
                </a:xfrm>
              </p:grpSpPr>
              <p:sp>
                <p:nvSpPr>
                  <p:cNvPr id="55" name="弧形 54"/>
                  <p:cNvSpPr/>
                  <p:nvPr/>
                </p:nvSpPr>
                <p:spPr>
                  <a:xfrm>
                    <a:off x="1712555" y="281369"/>
                    <a:ext cx="828190" cy="829253"/>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56" name="弧形 55"/>
                  <p:cNvSpPr/>
                  <p:nvPr/>
                </p:nvSpPr>
                <p:spPr>
                  <a:xfrm rot="16200000">
                    <a:off x="1712024" y="281900"/>
                    <a:ext cx="829253" cy="82819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23585" name="组合 48"/>
                <p:cNvGrpSpPr/>
                <p:nvPr/>
              </p:nvGrpSpPr>
              <p:grpSpPr bwMode="auto">
                <a:xfrm>
                  <a:off x="1809394" y="281369"/>
                  <a:ext cx="100800" cy="180000"/>
                  <a:chOff x="1809394" y="281369"/>
                  <a:chExt cx="828000" cy="828000"/>
                </a:xfrm>
              </p:grpSpPr>
              <p:sp>
                <p:nvSpPr>
                  <p:cNvPr id="53" name="弧形 52"/>
                  <p:cNvSpPr/>
                  <p:nvPr/>
                </p:nvSpPr>
                <p:spPr>
                  <a:xfrm>
                    <a:off x="1856505" y="281369"/>
                    <a:ext cx="778002" cy="829253"/>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54" name="弧形 53"/>
                  <p:cNvSpPr/>
                  <p:nvPr/>
                </p:nvSpPr>
                <p:spPr>
                  <a:xfrm rot="16200000">
                    <a:off x="1830879" y="306995"/>
                    <a:ext cx="829253" cy="778002"/>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23586" name="组合 49"/>
                <p:cNvGrpSpPr/>
                <p:nvPr/>
              </p:nvGrpSpPr>
              <p:grpSpPr bwMode="auto">
                <a:xfrm>
                  <a:off x="1910994" y="281369"/>
                  <a:ext cx="101716" cy="180196"/>
                  <a:chOff x="1910994" y="281369"/>
                  <a:chExt cx="828000" cy="828000"/>
                </a:xfrm>
              </p:grpSpPr>
              <p:sp>
                <p:nvSpPr>
                  <p:cNvPr id="51" name="弧形 50"/>
                  <p:cNvSpPr/>
                  <p:nvPr/>
                </p:nvSpPr>
                <p:spPr>
                  <a:xfrm>
                    <a:off x="1909908" y="281369"/>
                    <a:ext cx="829024" cy="828352"/>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52" name="弧形 51"/>
                  <p:cNvSpPr/>
                  <p:nvPr/>
                </p:nvSpPr>
                <p:spPr>
                  <a:xfrm rot="16200000">
                    <a:off x="1910244" y="281033"/>
                    <a:ext cx="828352" cy="829024"/>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cxnSp>
            <p:nvCxnSpPr>
              <p:cNvPr id="70" name="直接连接符 69"/>
              <p:cNvCxnSpPr/>
              <p:nvPr/>
            </p:nvCxnSpPr>
            <p:spPr>
              <a:xfrm>
                <a:off x="1361800" y="2034876"/>
                <a:ext cx="612936" cy="0"/>
              </a:xfrm>
              <a:prstGeom prst="line">
                <a:avLst/>
              </a:prstGeom>
              <a:ln w="25400">
                <a:solidFill>
                  <a:schemeClr val="accent2"/>
                </a:solidFill>
                <a:headEnd type="oval" w="med" len="med"/>
                <a:tailEnd type="none"/>
              </a:ln>
            </p:spPr>
            <p:style>
              <a:lnRef idx="1">
                <a:schemeClr val="accent1"/>
              </a:lnRef>
              <a:fillRef idx="0">
                <a:schemeClr val="accent1"/>
              </a:fillRef>
              <a:effectRef idx="0">
                <a:schemeClr val="accent1"/>
              </a:effectRef>
              <a:fontRef idx="minor">
                <a:schemeClr val="tx1"/>
              </a:fontRef>
            </p:style>
          </p:cxnSp>
        </p:grpSp>
        <p:graphicFrame>
          <p:nvGraphicFramePr>
            <p:cNvPr id="23577" name="对象 71"/>
            <p:cNvGraphicFramePr>
              <a:graphicFrameLocks noChangeAspect="1"/>
            </p:cNvGraphicFramePr>
            <p:nvPr/>
          </p:nvGraphicFramePr>
          <p:xfrm>
            <a:off x="5627869" y="1557622"/>
            <a:ext cx="425966" cy="589799"/>
          </p:xfrm>
          <a:graphic>
            <a:graphicData uri="http://schemas.openxmlformats.org/presentationml/2006/ole">
              <mc:AlternateContent xmlns:mc="http://schemas.openxmlformats.org/markup-compatibility/2006">
                <mc:Choice xmlns:v="urn:schemas-microsoft-com:vml" Requires="v">
                  <p:oleObj spid="_x0000_s229441" name="Equation" r:id="rId1" imgW="165100" imgH="228600" progId="Equation.DSMT4">
                    <p:embed/>
                  </p:oleObj>
                </mc:Choice>
                <mc:Fallback>
                  <p:oleObj name="Equation" r:id="rId1" imgW="165100" imgH="228600" progId="Equation.DSMT4">
                    <p:embed/>
                    <p:pic>
                      <p:nvPicPr>
                        <p:cNvPr id="0" name="对象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869" y="1557622"/>
                          <a:ext cx="425966" cy="58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8" name="对象 72"/>
            <p:cNvGraphicFramePr>
              <a:graphicFrameLocks noChangeAspect="1"/>
            </p:cNvGraphicFramePr>
            <p:nvPr/>
          </p:nvGraphicFramePr>
          <p:xfrm>
            <a:off x="6510579" y="1557622"/>
            <a:ext cx="458787" cy="590550"/>
          </p:xfrm>
          <a:graphic>
            <a:graphicData uri="http://schemas.openxmlformats.org/presentationml/2006/ole">
              <mc:AlternateContent xmlns:mc="http://schemas.openxmlformats.org/markup-compatibility/2006">
                <mc:Choice xmlns:v="urn:schemas-microsoft-com:vml" Requires="v">
                  <p:oleObj spid="_x0000_s229442" name="Equation" r:id="rId3" imgW="177800" imgH="228600" progId="Equation.DSMT4">
                    <p:embed/>
                  </p:oleObj>
                </mc:Choice>
                <mc:Fallback>
                  <p:oleObj name="Equation" r:id="rId3" imgW="177800" imgH="228600" progId="Equation.DSMT4">
                    <p:embed/>
                    <p:pic>
                      <p:nvPicPr>
                        <p:cNvPr id="0" name="对象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0579" y="1557622"/>
                          <a:ext cx="4587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4" name="对象 73"/>
          <p:cNvGraphicFramePr>
            <a:graphicFrameLocks noChangeAspect="1"/>
          </p:cNvGraphicFramePr>
          <p:nvPr/>
        </p:nvGraphicFramePr>
        <p:xfrm>
          <a:off x="2640583" y="1365424"/>
          <a:ext cx="2003425" cy="620712"/>
        </p:xfrm>
        <a:graphic>
          <a:graphicData uri="http://schemas.openxmlformats.org/presentationml/2006/ole">
            <mc:AlternateContent xmlns:mc="http://schemas.openxmlformats.org/markup-compatibility/2006">
              <mc:Choice xmlns:v="urn:schemas-microsoft-com:vml" Requires="v">
                <p:oleObj spid="_x0000_s229443" name="Equation" r:id="rId5" imgW="774065" imgH="241300" progId="Equation.DSMT4">
                  <p:embed/>
                </p:oleObj>
              </mc:Choice>
              <mc:Fallback>
                <p:oleObj name="Equation" r:id="rId5" imgW="774065" imgH="241300" progId="Equation.DSMT4">
                  <p:embed/>
                  <p:pic>
                    <p:nvPicPr>
                      <p:cNvPr id="0" name="对象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583" y="1365424"/>
                        <a:ext cx="2003425"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4" name="组合 113"/>
          <p:cNvGrpSpPr/>
          <p:nvPr/>
        </p:nvGrpSpPr>
        <p:grpSpPr bwMode="auto">
          <a:xfrm>
            <a:off x="6211888" y="3846785"/>
            <a:ext cx="2433637" cy="1087437"/>
            <a:chOff x="6056422" y="2960948"/>
            <a:chExt cx="2433923" cy="1086461"/>
          </a:xfrm>
        </p:grpSpPr>
        <p:grpSp>
          <p:nvGrpSpPr>
            <p:cNvPr id="76" name="组合 75"/>
            <p:cNvGrpSpPr/>
            <p:nvPr/>
          </p:nvGrpSpPr>
          <p:grpSpPr>
            <a:xfrm>
              <a:off x="6969367" y="3428999"/>
              <a:ext cx="439164" cy="309367"/>
              <a:chOff x="1023501" y="287357"/>
              <a:chExt cx="302800" cy="180196"/>
            </a:xfrm>
            <a:scene3d>
              <a:camera prst="orthographicFront">
                <a:rot lat="0" lon="0" rev="16200000"/>
              </a:camera>
              <a:lightRig rig="threePt" dir="t"/>
            </a:scene3d>
          </p:grpSpPr>
          <p:grpSp>
            <p:nvGrpSpPr>
              <p:cNvPr id="77" name="组合 76"/>
              <p:cNvGrpSpPr/>
              <p:nvPr/>
            </p:nvGrpSpPr>
            <p:grpSpPr>
              <a:xfrm>
                <a:off x="1023501" y="287357"/>
                <a:ext cx="100800" cy="180000"/>
                <a:chOff x="1023501" y="287357"/>
                <a:chExt cx="828000" cy="828000"/>
              </a:xfrm>
            </p:grpSpPr>
            <p:sp>
              <p:nvSpPr>
                <p:cNvPr id="84" name="弧形 83"/>
                <p:cNvSpPr/>
                <p:nvPr/>
              </p:nvSpPr>
              <p:spPr>
                <a:xfrm>
                  <a:off x="1023501"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85" name="弧形 84"/>
                <p:cNvSpPr/>
                <p:nvPr/>
              </p:nvSpPr>
              <p:spPr>
                <a:xfrm rot="16200000">
                  <a:off x="1023501"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78" name="组合 77"/>
              <p:cNvGrpSpPr/>
              <p:nvPr/>
            </p:nvGrpSpPr>
            <p:grpSpPr>
              <a:xfrm>
                <a:off x="1122985" y="287357"/>
                <a:ext cx="100800" cy="180000"/>
                <a:chOff x="1122985" y="287357"/>
                <a:chExt cx="828000" cy="828000"/>
              </a:xfrm>
            </p:grpSpPr>
            <p:sp>
              <p:nvSpPr>
                <p:cNvPr id="82" name="弧形 81"/>
                <p:cNvSpPr/>
                <p:nvPr/>
              </p:nvSpPr>
              <p:spPr>
                <a:xfrm>
                  <a:off x="11229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83" name="弧形 82"/>
                <p:cNvSpPr/>
                <p:nvPr/>
              </p:nvSpPr>
              <p:spPr>
                <a:xfrm rot="16200000">
                  <a:off x="11229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79" name="组合 78"/>
              <p:cNvGrpSpPr/>
              <p:nvPr/>
            </p:nvGrpSpPr>
            <p:grpSpPr>
              <a:xfrm>
                <a:off x="1224585" y="287357"/>
                <a:ext cx="101716" cy="180196"/>
                <a:chOff x="1224585" y="287357"/>
                <a:chExt cx="828000" cy="828000"/>
              </a:xfrm>
            </p:grpSpPr>
            <p:sp>
              <p:nvSpPr>
                <p:cNvPr id="80" name="弧形 79"/>
                <p:cNvSpPr/>
                <p:nvPr/>
              </p:nvSpPr>
              <p:spPr>
                <a:xfrm>
                  <a:off x="12245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81" name="弧形 80"/>
                <p:cNvSpPr/>
                <p:nvPr/>
              </p:nvSpPr>
              <p:spPr>
                <a:xfrm rot="16200000">
                  <a:off x="12245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dirty="0"/>
                </a:p>
              </p:txBody>
            </p:sp>
          </p:grpSp>
        </p:grpSp>
        <p:cxnSp>
          <p:nvCxnSpPr>
            <p:cNvPr id="96" name="直接连接符 95"/>
            <p:cNvCxnSpPr/>
            <p:nvPr/>
          </p:nvCxnSpPr>
          <p:spPr>
            <a:xfrm>
              <a:off x="6056422" y="2960948"/>
              <a:ext cx="2116386" cy="0"/>
            </a:xfrm>
            <a:prstGeom prst="line">
              <a:avLst/>
            </a:prstGeom>
            <a:ln w="254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113821" y="2960948"/>
              <a:ext cx="0" cy="3092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8051181" y="3434183"/>
              <a:ext cx="439164" cy="309367"/>
              <a:chOff x="1023501" y="287357"/>
              <a:chExt cx="302800" cy="180196"/>
            </a:xfrm>
            <a:scene3d>
              <a:camera prst="orthographicFront">
                <a:rot lat="0" lon="0" rev="16200000"/>
              </a:camera>
              <a:lightRig rig="threePt" dir="t"/>
            </a:scene3d>
          </p:grpSpPr>
          <p:grpSp>
            <p:nvGrpSpPr>
              <p:cNvPr id="99" name="组合 98"/>
              <p:cNvGrpSpPr/>
              <p:nvPr/>
            </p:nvGrpSpPr>
            <p:grpSpPr>
              <a:xfrm>
                <a:off x="1023501" y="287357"/>
                <a:ext cx="100800" cy="180000"/>
                <a:chOff x="1023501" y="287357"/>
                <a:chExt cx="828000" cy="828000"/>
              </a:xfrm>
            </p:grpSpPr>
            <p:sp>
              <p:nvSpPr>
                <p:cNvPr id="106" name="弧形 105"/>
                <p:cNvSpPr/>
                <p:nvPr/>
              </p:nvSpPr>
              <p:spPr>
                <a:xfrm>
                  <a:off x="1023501"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107" name="弧形 106"/>
                <p:cNvSpPr/>
                <p:nvPr/>
              </p:nvSpPr>
              <p:spPr>
                <a:xfrm rot="16200000">
                  <a:off x="1023501"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100" name="组合 99"/>
              <p:cNvGrpSpPr/>
              <p:nvPr/>
            </p:nvGrpSpPr>
            <p:grpSpPr>
              <a:xfrm>
                <a:off x="1122985" y="287357"/>
                <a:ext cx="100800" cy="180000"/>
                <a:chOff x="1122985" y="287357"/>
                <a:chExt cx="828000" cy="828000"/>
              </a:xfrm>
            </p:grpSpPr>
            <p:sp>
              <p:nvSpPr>
                <p:cNvPr id="104" name="弧形 103"/>
                <p:cNvSpPr/>
                <p:nvPr/>
              </p:nvSpPr>
              <p:spPr>
                <a:xfrm>
                  <a:off x="11229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105" name="弧形 104"/>
                <p:cNvSpPr/>
                <p:nvPr/>
              </p:nvSpPr>
              <p:spPr>
                <a:xfrm rot="16200000">
                  <a:off x="11229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101" name="组合 100"/>
              <p:cNvGrpSpPr/>
              <p:nvPr/>
            </p:nvGrpSpPr>
            <p:grpSpPr>
              <a:xfrm>
                <a:off x="1224585" y="287357"/>
                <a:ext cx="101716" cy="180196"/>
                <a:chOff x="1224585" y="287357"/>
                <a:chExt cx="828000" cy="828000"/>
              </a:xfrm>
            </p:grpSpPr>
            <p:sp>
              <p:nvSpPr>
                <p:cNvPr id="102" name="弧形 101"/>
                <p:cNvSpPr/>
                <p:nvPr/>
              </p:nvSpPr>
              <p:spPr>
                <a:xfrm>
                  <a:off x="12245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103" name="弧形 102"/>
                <p:cNvSpPr/>
                <p:nvPr/>
              </p:nvSpPr>
              <p:spPr>
                <a:xfrm rot="16200000">
                  <a:off x="12245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dirty="0"/>
                </a:p>
              </p:txBody>
            </p:sp>
          </p:grpSp>
        </p:grpSp>
        <p:cxnSp>
          <p:nvCxnSpPr>
            <p:cNvPr id="108" name="直接连接符 107"/>
            <p:cNvCxnSpPr/>
            <p:nvPr/>
          </p:nvCxnSpPr>
          <p:spPr>
            <a:xfrm>
              <a:off x="7113821" y="3738125"/>
              <a:ext cx="0" cy="3092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8172808" y="2960948"/>
              <a:ext cx="0" cy="3092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8172808" y="3717505"/>
              <a:ext cx="0" cy="30928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6069123" y="4047409"/>
              <a:ext cx="2114799" cy="0"/>
            </a:xfrm>
            <a:prstGeom prst="line">
              <a:avLst/>
            </a:prstGeom>
            <a:ln w="254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graphicFrame>
          <p:nvGraphicFramePr>
            <p:cNvPr id="23574" name="对象 111"/>
            <p:cNvGraphicFramePr>
              <a:graphicFrameLocks noChangeAspect="1"/>
            </p:cNvGraphicFramePr>
            <p:nvPr/>
          </p:nvGraphicFramePr>
          <p:xfrm>
            <a:off x="6652359" y="3234632"/>
            <a:ext cx="425966" cy="589799"/>
          </p:xfrm>
          <a:graphic>
            <a:graphicData uri="http://schemas.openxmlformats.org/presentationml/2006/ole">
              <mc:AlternateContent xmlns:mc="http://schemas.openxmlformats.org/markup-compatibility/2006">
                <mc:Choice xmlns:v="urn:schemas-microsoft-com:vml" Requires="v">
                  <p:oleObj spid="_x0000_s229444" name="Equation" r:id="rId7" imgW="165100" imgH="228600" progId="Equation.DSMT4">
                    <p:embed/>
                  </p:oleObj>
                </mc:Choice>
                <mc:Fallback>
                  <p:oleObj name="Equation" r:id="rId7" imgW="165100" imgH="228600" progId="Equation.DSMT4">
                    <p:embed/>
                    <p:pic>
                      <p:nvPicPr>
                        <p:cNvPr id="0" name="对象 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359" y="3234632"/>
                          <a:ext cx="425966" cy="58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5" name="对象 112"/>
            <p:cNvGraphicFramePr>
              <a:graphicFrameLocks noChangeAspect="1"/>
            </p:cNvGraphicFramePr>
            <p:nvPr/>
          </p:nvGraphicFramePr>
          <p:xfrm>
            <a:off x="7711705" y="3228165"/>
            <a:ext cx="458787" cy="590550"/>
          </p:xfrm>
          <a:graphic>
            <a:graphicData uri="http://schemas.openxmlformats.org/presentationml/2006/ole">
              <mc:AlternateContent xmlns:mc="http://schemas.openxmlformats.org/markup-compatibility/2006">
                <mc:Choice xmlns:v="urn:schemas-microsoft-com:vml" Requires="v">
                  <p:oleObj spid="_x0000_s229445" name="Equation" r:id="rId8" imgW="177800" imgH="228600" progId="Equation.DSMT4">
                    <p:embed/>
                  </p:oleObj>
                </mc:Choice>
                <mc:Fallback>
                  <p:oleObj name="Equation" r:id="rId8" imgW="177800" imgH="228600" progId="Equation.DSMT4">
                    <p:embed/>
                    <p:pic>
                      <p:nvPicPr>
                        <p:cNvPr id="0" name="对象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1705" y="3228165"/>
                          <a:ext cx="4587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5" name="文本框 114"/>
          <p:cNvSpPr txBox="1">
            <a:spLocks noChangeArrowheads="1"/>
          </p:cNvSpPr>
          <p:nvPr/>
        </p:nvSpPr>
        <p:spPr bwMode="auto">
          <a:xfrm>
            <a:off x="660400" y="2462982"/>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b="1" dirty="0">
                <a:solidFill>
                  <a:srgbClr val="FF0000"/>
                </a:solidFill>
              </a:rPr>
              <a:t>n</a:t>
            </a:r>
            <a:r>
              <a:rPr lang="zh-CN" altLang="en-US" sz="2400" b="1" dirty="0">
                <a:solidFill>
                  <a:srgbClr val="FF0000"/>
                </a:solidFill>
              </a:rPr>
              <a:t>个电感串联</a:t>
            </a:r>
            <a:endParaRPr lang="zh-CN" altLang="en-US" sz="2400" b="1" dirty="0">
              <a:solidFill>
                <a:srgbClr val="FF0000"/>
              </a:solidFill>
            </a:endParaRPr>
          </a:p>
        </p:txBody>
      </p:sp>
      <p:graphicFrame>
        <p:nvGraphicFramePr>
          <p:cNvPr id="116" name="对象 115"/>
          <p:cNvGraphicFramePr>
            <a:graphicFrameLocks noChangeAspect="1"/>
          </p:cNvGraphicFramePr>
          <p:nvPr/>
        </p:nvGraphicFramePr>
        <p:xfrm>
          <a:off x="2627784" y="2376239"/>
          <a:ext cx="3416300" cy="620713"/>
        </p:xfrm>
        <a:graphic>
          <a:graphicData uri="http://schemas.openxmlformats.org/presentationml/2006/ole">
            <mc:AlternateContent xmlns:mc="http://schemas.openxmlformats.org/markup-compatibility/2006">
              <mc:Choice xmlns:v="urn:schemas-microsoft-com:vml" Requires="v">
                <p:oleObj spid="_x0000_s229446" name="Equation" r:id="rId9" imgW="1320165" imgH="241300" progId="Equation.DSMT4">
                  <p:embed/>
                </p:oleObj>
              </mc:Choice>
              <mc:Fallback>
                <p:oleObj name="Equation" r:id="rId9" imgW="1320165" imgH="241300" progId="Equation.DSMT4">
                  <p:embed/>
                  <p:pic>
                    <p:nvPicPr>
                      <p:cNvPr id="0" name="对象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784" y="2376239"/>
                        <a:ext cx="34163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7" name="对象 116"/>
          <p:cNvGraphicFramePr>
            <a:graphicFrameLocks noChangeAspect="1"/>
          </p:cNvGraphicFramePr>
          <p:nvPr/>
        </p:nvGraphicFramePr>
        <p:xfrm>
          <a:off x="444416" y="4397822"/>
          <a:ext cx="2233613" cy="1144587"/>
        </p:xfrm>
        <a:graphic>
          <a:graphicData uri="http://schemas.openxmlformats.org/presentationml/2006/ole">
            <mc:AlternateContent xmlns:mc="http://schemas.openxmlformats.org/markup-compatibility/2006">
              <mc:Choice xmlns:v="urn:schemas-microsoft-com:vml" Requires="v">
                <p:oleObj spid="_x0000_s229447" name="Equation" r:id="rId11" imgW="862965" imgH="444500" progId="Equation.DSMT4">
                  <p:embed/>
                </p:oleObj>
              </mc:Choice>
              <mc:Fallback>
                <p:oleObj name="Equation" r:id="rId11" imgW="862965" imgH="444500" progId="Equation.DSMT4">
                  <p:embed/>
                  <p:pic>
                    <p:nvPicPr>
                      <p:cNvPr id="0" name="对象 1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416" y="4397822"/>
                        <a:ext cx="2233613"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8" name="对象 117"/>
          <p:cNvGraphicFramePr>
            <a:graphicFrameLocks noChangeAspect="1"/>
          </p:cNvGraphicFramePr>
          <p:nvPr/>
        </p:nvGraphicFramePr>
        <p:xfrm>
          <a:off x="3116635" y="4365104"/>
          <a:ext cx="2103437" cy="1112838"/>
        </p:xfrm>
        <a:graphic>
          <a:graphicData uri="http://schemas.openxmlformats.org/presentationml/2006/ole">
            <mc:AlternateContent xmlns:mc="http://schemas.openxmlformats.org/markup-compatibility/2006">
              <mc:Choice xmlns:v="urn:schemas-microsoft-com:vml" Requires="v">
                <p:oleObj spid="_x0000_s229448" name="Equation" r:id="rId13" imgW="812165" imgH="431800" progId="Equation.DSMT4">
                  <p:embed/>
                </p:oleObj>
              </mc:Choice>
              <mc:Fallback>
                <p:oleObj name="Equation" r:id="rId13" imgW="812165" imgH="431800" progId="Equation.DSMT4">
                  <p:embed/>
                  <p:pic>
                    <p:nvPicPr>
                      <p:cNvPr id="0" name="对象 1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16635" y="4365104"/>
                        <a:ext cx="2103437"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 name="对象 119"/>
          <p:cNvGraphicFramePr>
            <a:graphicFrameLocks noChangeAspect="1"/>
          </p:cNvGraphicFramePr>
          <p:nvPr/>
        </p:nvGraphicFramePr>
        <p:xfrm>
          <a:off x="2948657" y="5661248"/>
          <a:ext cx="3711575" cy="1144588"/>
        </p:xfrm>
        <a:graphic>
          <a:graphicData uri="http://schemas.openxmlformats.org/presentationml/2006/ole">
            <mc:AlternateContent xmlns:mc="http://schemas.openxmlformats.org/markup-compatibility/2006">
              <mc:Choice xmlns:v="urn:schemas-microsoft-com:vml" Requires="v">
                <p:oleObj spid="_x0000_s229449" name="Equation" r:id="rId15" imgW="1435100" imgH="444500" progId="Equation.DSMT4">
                  <p:embed/>
                </p:oleObj>
              </mc:Choice>
              <mc:Fallback>
                <p:oleObj name="Equation" r:id="rId15" imgW="1435100" imgH="444500" progId="Equation.DSMT4">
                  <p:embed/>
                  <p:pic>
                    <p:nvPicPr>
                      <p:cNvPr id="0" name="对象 1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48657" y="5661248"/>
                        <a:ext cx="3711575"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 name="文本框 67"/>
          <p:cNvSpPr txBox="1">
            <a:spLocks noChangeArrowheads="1"/>
          </p:cNvSpPr>
          <p:nvPr/>
        </p:nvSpPr>
        <p:spPr bwMode="auto">
          <a:xfrm>
            <a:off x="403225" y="3429000"/>
            <a:ext cx="2584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rgbClr val="FF0000"/>
                </a:solidFill>
              </a:rPr>
              <a:t>2</a:t>
            </a:r>
            <a:r>
              <a:rPr lang="zh-CN" altLang="en-US" sz="2400" b="1" dirty="0" smtClean="0">
                <a:solidFill>
                  <a:srgbClr val="FF0000"/>
                </a:solidFill>
              </a:rPr>
              <a:t>、</a:t>
            </a:r>
            <a:r>
              <a:rPr lang="zh-CN" altLang="en-US" sz="2400" b="1" dirty="0">
                <a:solidFill>
                  <a:srgbClr val="FF0000"/>
                </a:solidFill>
              </a:rPr>
              <a:t>电感</a:t>
            </a:r>
            <a:r>
              <a:rPr lang="zh-CN" altLang="en-US" sz="2400" b="1" dirty="0" smtClean="0">
                <a:solidFill>
                  <a:srgbClr val="FF0000"/>
                </a:solidFill>
              </a:rPr>
              <a:t>的</a:t>
            </a:r>
            <a:r>
              <a:rPr lang="zh-CN" altLang="en-US" sz="2400" dirty="0">
                <a:solidFill>
                  <a:srgbClr val="FF0000"/>
                </a:solidFill>
              </a:rPr>
              <a:t>并</a:t>
            </a:r>
            <a:r>
              <a:rPr lang="zh-CN" altLang="en-US" sz="2400" b="1" dirty="0" smtClean="0">
                <a:solidFill>
                  <a:srgbClr val="FF0000"/>
                </a:solidFill>
              </a:rPr>
              <a:t>联</a:t>
            </a:r>
            <a:endParaRPr lang="zh-CN" altLang="en-US" sz="2400" b="1" dirty="0">
              <a:solidFill>
                <a:srgbClr val="FF0000"/>
              </a:solidFill>
            </a:endParaRPr>
          </a:p>
        </p:txBody>
      </p:sp>
      <p:sp>
        <p:nvSpPr>
          <p:cNvPr id="73" name="文本框 72"/>
          <p:cNvSpPr txBox="1">
            <a:spLocks noChangeArrowheads="1"/>
          </p:cNvSpPr>
          <p:nvPr/>
        </p:nvSpPr>
        <p:spPr bwMode="auto">
          <a:xfrm>
            <a:off x="683568" y="1479526"/>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rgbClr val="FF0000"/>
                </a:solidFill>
              </a:rPr>
              <a:t>2</a:t>
            </a:r>
            <a:r>
              <a:rPr lang="zh-CN" altLang="en-US" sz="2400" b="1" dirty="0" smtClean="0">
                <a:solidFill>
                  <a:srgbClr val="FF0000"/>
                </a:solidFill>
              </a:rPr>
              <a:t>个</a:t>
            </a:r>
            <a:r>
              <a:rPr lang="zh-CN" altLang="en-US" sz="2400" b="1" dirty="0">
                <a:solidFill>
                  <a:srgbClr val="FF0000"/>
                </a:solidFill>
              </a:rPr>
              <a:t>电感串联</a:t>
            </a:r>
            <a:endParaRPr lang="zh-CN" altLang="en-US" sz="2400" b="1" dirty="0">
              <a:solidFill>
                <a:srgbClr val="FF0000"/>
              </a:solidFill>
            </a:endParaRPr>
          </a:p>
        </p:txBody>
      </p:sp>
      <p:sp>
        <p:nvSpPr>
          <p:cNvPr id="86" name="文本框 85"/>
          <p:cNvSpPr txBox="1">
            <a:spLocks noChangeArrowheads="1"/>
          </p:cNvSpPr>
          <p:nvPr/>
        </p:nvSpPr>
        <p:spPr bwMode="auto">
          <a:xfrm>
            <a:off x="864121" y="5949280"/>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b="1" dirty="0">
                <a:solidFill>
                  <a:srgbClr val="FF0000"/>
                </a:solidFill>
              </a:rPr>
              <a:t>n</a:t>
            </a:r>
            <a:r>
              <a:rPr lang="zh-CN" altLang="en-US" sz="2400" b="1" dirty="0">
                <a:solidFill>
                  <a:srgbClr val="FF0000"/>
                </a:solidFill>
              </a:rPr>
              <a:t>个</a:t>
            </a:r>
            <a:r>
              <a:rPr lang="zh-CN" altLang="en-US" sz="2400" b="1" dirty="0" smtClean="0">
                <a:solidFill>
                  <a:srgbClr val="FF0000"/>
                </a:solidFill>
              </a:rPr>
              <a:t>电感并联</a:t>
            </a:r>
            <a:endParaRPr lang="zh-CN" altLang="en-US" sz="2400" b="1" dirty="0">
              <a:solidFill>
                <a:srgbClr val="FF0000"/>
              </a:solidFill>
            </a:endParaRPr>
          </a:p>
        </p:txBody>
      </p:sp>
      <p:sp>
        <p:nvSpPr>
          <p:cNvPr id="87" name="文本框 86"/>
          <p:cNvSpPr txBox="1">
            <a:spLocks noChangeArrowheads="1"/>
          </p:cNvSpPr>
          <p:nvPr/>
        </p:nvSpPr>
        <p:spPr bwMode="auto">
          <a:xfrm>
            <a:off x="864121" y="3933056"/>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rgbClr val="FF0000"/>
                </a:solidFill>
              </a:rPr>
              <a:t>2</a:t>
            </a:r>
            <a:r>
              <a:rPr lang="zh-CN" altLang="en-US" sz="2400" b="1" dirty="0" smtClean="0">
                <a:solidFill>
                  <a:srgbClr val="FF0000"/>
                </a:solidFill>
              </a:rPr>
              <a:t>个电感并联</a:t>
            </a:r>
            <a:endParaRPr lang="zh-CN" altLang="en-US" sz="2400" b="1" dirty="0">
              <a:solidFill>
                <a:srgbClr val="FF0000"/>
              </a:solidFill>
            </a:endParaRPr>
          </a:p>
        </p:txBody>
      </p:sp>
      <p:sp>
        <p:nvSpPr>
          <p:cNvPr id="71" name="文本框 1"/>
          <p:cNvSpPr txBox="1">
            <a:spLocks noChangeArrowheads="1"/>
          </p:cNvSpPr>
          <p:nvPr/>
        </p:nvSpPr>
        <p:spPr bwMode="auto">
          <a:xfrm>
            <a:off x="35496" y="116632"/>
            <a:ext cx="1655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zh-CN" altLang="en-US" sz="2400" b="1" dirty="0" smtClean="0">
                <a:solidFill>
                  <a:srgbClr val="FF0000"/>
                </a:solidFill>
              </a:rPr>
              <a:t>五、</a:t>
            </a:r>
            <a:endParaRPr lang="zh-CN" altLang="en-US" sz="2400" b="1" dirty="0">
              <a:solidFill>
                <a:srgbClr val="FF0000"/>
              </a:solidFill>
            </a:endParaRPr>
          </a:p>
        </p:txBody>
      </p:sp>
      <p:sp>
        <p:nvSpPr>
          <p:cNvPr id="88" name="文本框 87"/>
          <p:cNvSpPr txBox="1">
            <a:spLocks noChangeArrowheads="1"/>
          </p:cNvSpPr>
          <p:nvPr/>
        </p:nvSpPr>
        <p:spPr bwMode="auto">
          <a:xfrm>
            <a:off x="683567" y="116632"/>
            <a:ext cx="5672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zh-CN" altLang="en-US" sz="2400" b="1" dirty="0">
                <a:solidFill>
                  <a:schemeClr val="accent2"/>
                </a:solidFill>
              </a:rPr>
              <a:t>电感、电容的</a:t>
            </a:r>
            <a:r>
              <a:rPr lang="zh-CN" altLang="en-US" sz="2400" b="1" dirty="0" smtClean="0">
                <a:solidFill>
                  <a:schemeClr val="accent2"/>
                </a:solidFill>
              </a:rPr>
              <a:t>串并联</a:t>
            </a:r>
            <a:r>
              <a:rPr lang="zh-CN" altLang="en-US" sz="2400" dirty="0" smtClean="0">
                <a:solidFill>
                  <a:schemeClr val="accent2"/>
                </a:solidFill>
              </a:rPr>
              <a:t>（</a:t>
            </a:r>
            <a:r>
              <a:rPr lang="zh-CN" altLang="en-US" sz="2400" b="0" dirty="0">
                <a:solidFill>
                  <a:schemeClr val="accent2"/>
                </a:solidFill>
                <a:latin typeface="华文行楷" panose="02010800040101010101" pitchFamily="2" charset="-122"/>
                <a:ea typeface="华文行楷" panose="02010800040101010101" pitchFamily="2" charset="-122"/>
              </a:rPr>
              <a:t>本学时</a:t>
            </a:r>
            <a:r>
              <a:rPr lang="zh-CN" altLang="en-US" sz="2400" b="0" dirty="0" smtClean="0">
                <a:solidFill>
                  <a:schemeClr val="accent2"/>
                </a:solidFill>
                <a:latin typeface="华文行楷" panose="02010800040101010101" pitchFamily="2" charset="-122"/>
                <a:ea typeface="华文行楷" panose="02010800040101010101" pitchFamily="2" charset="-122"/>
              </a:rPr>
              <a:t>了解即可</a:t>
            </a:r>
            <a:r>
              <a:rPr lang="zh-CN" altLang="en-US" sz="2400" dirty="0" smtClean="0">
                <a:solidFill>
                  <a:schemeClr val="accent2"/>
                </a:solidFill>
              </a:rPr>
              <a:t>）</a:t>
            </a:r>
            <a:endParaRPr lang="zh-CN" altLang="en-US" sz="2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6" grpId="0" animBg="1"/>
      <p:bldP spid="4" grpId="0"/>
      <p:bldP spid="115" grpId="0"/>
      <p:bldP spid="68" grpId="0"/>
      <p:bldP spid="73" grpId="0"/>
      <p:bldP spid="86" grpId="0"/>
      <p:bldP spid="8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a:xfrm>
            <a:off x="107504" y="3633550"/>
            <a:ext cx="8856984" cy="3152441"/>
          </a:xfrm>
          <a:prstGeom prst="round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107504" y="188640"/>
            <a:ext cx="8856984" cy="3238594"/>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a:spLocks noChangeArrowheads="1"/>
          </p:cNvSpPr>
          <p:nvPr/>
        </p:nvSpPr>
        <p:spPr bwMode="auto">
          <a:xfrm>
            <a:off x="323528" y="275382"/>
            <a:ext cx="2525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chemeClr val="accent2"/>
                </a:solidFill>
              </a:rPr>
              <a:t>1</a:t>
            </a:r>
            <a:r>
              <a:rPr lang="zh-CN" altLang="en-US" sz="2400" b="1" dirty="0" smtClean="0">
                <a:solidFill>
                  <a:schemeClr val="accent2"/>
                </a:solidFill>
              </a:rPr>
              <a:t>、</a:t>
            </a:r>
            <a:r>
              <a:rPr lang="zh-CN" altLang="en-US" sz="2400" b="1" dirty="0">
                <a:solidFill>
                  <a:schemeClr val="accent2"/>
                </a:solidFill>
              </a:rPr>
              <a:t>电容的</a:t>
            </a:r>
            <a:r>
              <a:rPr lang="zh-CN" altLang="en-US" sz="2400" b="1" dirty="0" smtClean="0">
                <a:solidFill>
                  <a:schemeClr val="accent2"/>
                </a:solidFill>
              </a:rPr>
              <a:t>串联</a:t>
            </a:r>
            <a:endParaRPr lang="zh-CN" altLang="en-US" sz="2400" b="1" dirty="0">
              <a:solidFill>
                <a:schemeClr val="accent2"/>
              </a:solidFill>
            </a:endParaRPr>
          </a:p>
        </p:txBody>
      </p:sp>
      <p:graphicFrame>
        <p:nvGraphicFramePr>
          <p:cNvPr id="30" name="对象 29"/>
          <p:cNvGraphicFramePr>
            <a:graphicFrameLocks noChangeAspect="1"/>
          </p:cNvGraphicFramePr>
          <p:nvPr/>
        </p:nvGraphicFramePr>
        <p:xfrm>
          <a:off x="2796852" y="4824511"/>
          <a:ext cx="2135188" cy="620713"/>
        </p:xfrm>
        <a:graphic>
          <a:graphicData uri="http://schemas.openxmlformats.org/presentationml/2006/ole">
            <mc:AlternateContent xmlns:mc="http://schemas.openxmlformats.org/markup-compatibility/2006">
              <mc:Choice xmlns:v="urn:schemas-microsoft-com:vml" Requires="v">
                <p:oleObj spid="_x0000_s230465" name="Equation" r:id="rId1" imgW="825500" imgH="241300" progId="Equation.DSMT4">
                  <p:embed/>
                </p:oleObj>
              </mc:Choice>
              <mc:Fallback>
                <p:oleObj name="Equation" r:id="rId1" imgW="825500" imgH="241300" progId="Equation.DSMT4">
                  <p:embed/>
                  <p:pic>
                    <p:nvPicPr>
                      <p:cNvPr id="0" name="对象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852" y="4824511"/>
                        <a:ext cx="21351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 name="文本框 59"/>
          <p:cNvSpPr txBox="1">
            <a:spLocks noChangeArrowheads="1"/>
          </p:cNvSpPr>
          <p:nvPr/>
        </p:nvSpPr>
        <p:spPr bwMode="auto">
          <a:xfrm>
            <a:off x="3347566" y="2507630"/>
            <a:ext cx="1981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b="1" dirty="0">
                <a:solidFill>
                  <a:srgbClr val="FF0000"/>
                </a:solidFill>
              </a:rPr>
              <a:t>n</a:t>
            </a:r>
            <a:r>
              <a:rPr lang="zh-CN" altLang="en-US" sz="2400" b="1" dirty="0">
                <a:solidFill>
                  <a:srgbClr val="FF0000"/>
                </a:solidFill>
              </a:rPr>
              <a:t>个电容串联</a:t>
            </a:r>
            <a:endParaRPr lang="zh-CN" altLang="en-US" sz="2400" b="1" dirty="0">
              <a:solidFill>
                <a:srgbClr val="FF0000"/>
              </a:solidFill>
            </a:endParaRPr>
          </a:p>
        </p:txBody>
      </p:sp>
      <p:graphicFrame>
        <p:nvGraphicFramePr>
          <p:cNvPr id="61" name="对象 60"/>
          <p:cNvGraphicFramePr>
            <a:graphicFrameLocks noChangeAspect="1"/>
          </p:cNvGraphicFramePr>
          <p:nvPr/>
        </p:nvGraphicFramePr>
        <p:xfrm>
          <a:off x="3103587" y="5904631"/>
          <a:ext cx="3579813" cy="620713"/>
        </p:xfrm>
        <a:graphic>
          <a:graphicData uri="http://schemas.openxmlformats.org/presentationml/2006/ole">
            <mc:AlternateContent xmlns:mc="http://schemas.openxmlformats.org/markup-compatibility/2006">
              <mc:Choice xmlns:v="urn:schemas-microsoft-com:vml" Requires="v">
                <p:oleObj spid="_x0000_s230466" name="Equation" r:id="rId3" imgW="1384300" imgH="241300" progId="Equation.DSMT4">
                  <p:embed/>
                </p:oleObj>
              </mc:Choice>
              <mc:Fallback>
                <p:oleObj name="Equation" r:id="rId3" imgW="1384300" imgH="241300" progId="Equation.DSMT4">
                  <p:embed/>
                  <p:pic>
                    <p:nvPicPr>
                      <p:cNvPr id="0" name="对象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587" y="5904631"/>
                        <a:ext cx="35798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对象 61"/>
          <p:cNvGraphicFramePr>
            <a:graphicFrameLocks noChangeAspect="1"/>
          </p:cNvGraphicFramePr>
          <p:nvPr/>
        </p:nvGraphicFramePr>
        <p:xfrm>
          <a:off x="737866" y="1188294"/>
          <a:ext cx="2246312" cy="1103312"/>
        </p:xfrm>
        <a:graphic>
          <a:graphicData uri="http://schemas.openxmlformats.org/presentationml/2006/ole">
            <mc:AlternateContent xmlns:mc="http://schemas.openxmlformats.org/markup-compatibility/2006">
              <mc:Choice xmlns:v="urn:schemas-microsoft-com:vml" Requires="v">
                <p:oleObj spid="_x0000_s230467" name="Equation" r:id="rId5" imgW="901065" imgH="444500" progId="Equation.DSMT4">
                  <p:embed/>
                </p:oleObj>
              </mc:Choice>
              <mc:Fallback>
                <p:oleObj name="Equation" r:id="rId5" imgW="901065" imgH="444500" progId="Equation.DSMT4">
                  <p:embed/>
                  <p:pic>
                    <p:nvPicPr>
                      <p:cNvPr id="0" name="对象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866" y="1188294"/>
                        <a:ext cx="22463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对象 62"/>
          <p:cNvGraphicFramePr>
            <a:graphicFrameLocks noChangeAspect="1"/>
          </p:cNvGraphicFramePr>
          <p:nvPr/>
        </p:nvGraphicFramePr>
        <p:xfrm>
          <a:off x="717377" y="2219598"/>
          <a:ext cx="2235200" cy="1112838"/>
        </p:xfrm>
        <a:graphic>
          <a:graphicData uri="http://schemas.openxmlformats.org/presentationml/2006/ole">
            <mc:AlternateContent xmlns:mc="http://schemas.openxmlformats.org/markup-compatibility/2006">
              <mc:Choice xmlns:v="urn:schemas-microsoft-com:vml" Requires="v">
                <p:oleObj spid="_x0000_s230468" name="Equation" r:id="rId7" imgW="862965" imgH="431800" progId="Equation.DSMT4">
                  <p:embed/>
                </p:oleObj>
              </mc:Choice>
              <mc:Fallback>
                <p:oleObj name="Equation" r:id="rId7" imgW="862965" imgH="431800" progId="Equation.DSMT4">
                  <p:embed/>
                  <p:pic>
                    <p:nvPicPr>
                      <p:cNvPr id="0" name="对象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377" y="2219598"/>
                        <a:ext cx="223520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 name="文本框 63"/>
          <p:cNvSpPr txBox="1">
            <a:spLocks noChangeArrowheads="1"/>
          </p:cNvSpPr>
          <p:nvPr/>
        </p:nvSpPr>
        <p:spPr bwMode="auto">
          <a:xfrm>
            <a:off x="971600" y="5949280"/>
            <a:ext cx="1967384"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b="1" dirty="0">
                <a:solidFill>
                  <a:srgbClr val="FF0000"/>
                </a:solidFill>
              </a:rPr>
              <a:t>n</a:t>
            </a:r>
            <a:r>
              <a:rPr lang="zh-CN" altLang="en-US" sz="2400" b="1" dirty="0">
                <a:solidFill>
                  <a:srgbClr val="FF0000"/>
                </a:solidFill>
              </a:rPr>
              <a:t>个电容并联</a:t>
            </a:r>
            <a:endParaRPr lang="zh-CN" altLang="en-US" sz="2400" b="1" dirty="0">
              <a:solidFill>
                <a:srgbClr val="FF0000"/>
              </a:solidFill>
            </a:endParaRPr>
          </a:p>
        </p:txBody>
      </p:sp>
      <p:graphicFrame>
        <p:nvGraphicFramePr>
          <p:cNvPr id="65" name="对象 64"/>
          <p:cNvGraphicFramePr>
            <a:graphicFrameLocks noChangeAspect="1"/>
          </p:cNvGraphicFramePr>
          <p:nvPr/>
        </p:nvGraphicFramePr>
        <p:xfrm>
          <a:off x="5316216" y="2290192"/>
          <a:ext cx="3581400" cy="1066800"/>
        </p:xfrm>
        <a:graphic>
          <a:graphicData uri="http://schemas.openxmlformats.org/presentationml/2006/ole">
            <mc:AlternateContent xmlns:mc="http://schemas.openxmlformats.org/markup-compatibility/2006">
              <mc:Choice xmlns:v="urn:schemas-microsoft-com:vml" Requires="v">
                <p:oleObj spid="_x0000_s230469" name="Equation" r:id="rId9" imgW="1485265" imgH="444500" progId="Equation.DSMT4">
                  <p:embed/>
                </p:oleObj>
              </mc:Choice>
              <mc:Fallback>
                <p:oleObj name="Equation" r:id="rId9" imgW="1485265" imgH="444500" progId="Equation.DSMT4">
                  <p:embed/>
                  <p:pic>
                    <p:nvPicPr>
                      <p:cNvPr id="0" name="对象 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6216" y="2290192"/>
                        <a:ext cx="3581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3" name="组合 72"/>
          <p:cNvGrpSpPr/>
          <p:nvPr/>
        </p:nvGrpSpPr>
        <p:grpSpPr bwMode="auto">
          <a:xfrm>
            <a:off x="5819453" y="994792"/>
            <a:ext cx="1941513" cy="773113"/>
            <a:chOff x="5583549" y="1268760"/>
            <a:chExt cx="1940779" cy="772069"/>
          </a:xfrm>
        </p:grpSpPr>
        <p:cxnSp>
          <p:nvCxnSpPr>
            <p:cNvPr id="7" name="直接连接符 6"/>
            <p:cNvCxnSpPr/>
            <p:nvPr/>
          </p:nvCxnSpPr>
          <p:spPr>
            <a:xfrm>
              <a:off x="6300828" y="1333760"/>
              <a:ext cx="468136"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911785" y="1327419"/>
              <a:ext cx="612543" cy="0"/>
            </a:xfrm>
            <a:prstGeom prst="line">
              <a:avLst/>
            </a:prstGeom>
            <a:ln w="25400">
              <a:solidFill>
                <a:schemeClr val="accent2"/>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583549" y="1333760"/>
              <a:ext cx="612543" cy="0"/>
            </a:xfrm>
            <a:prstGeom prst="line">
              <a:avLst/>
            </a:prstGeom>
            <a:ln w="25400">
              <a:solidFill>
                <a:schemeClr val="accent2"/>
              </a:solidFill>
              <a:headEnd type="oval" w="med" len="med"/>
              <a:tailEnd type="none"/>
            </a:ln>
          </p:spPr>
          <p:style>
            <a:lnRef idx="1">
              <a:schemeClr val="accent1"/>
            </a:lnRef>
            <a:fillRef idx="0">
              <a:schemeClr val="accent1"/>
            </a:fillRef>
            <a:effectRef idx="0">
              <a:schemeClr val="accent1"/>
            </a:effectRef>
            <a:fontRef idx="minor">
              <a:schemeClr val="tx1"/>
            </a:fontRef>
          </p:style>
        </p:cxnSp>
        <p:graphicFrame>
          <p:nvGraphicFramePr>
            <p:cNvPr id="24605" name="对象 4"/>
            <p:cNvGraphicFramePr>
              <a:graphicFrameLocks noChangeAspect="1"/>
            </p:cNvGraphicFramePr>
            <p:nvPr/>
          </p:nvGraphicFramePr>
          <p:xfrm>
            <a:off x="6099852" y="1450282"/>
            <a:ext cx="460020" cy="590545"/>
          </p:xfrm>
          <a:graphic>
            <a:graphicData uri="http://schemas.openxmlformats.org/presentationml/2006/ole">
              <mc:AlternateContent xmlns:mc="http://schemas.openxmlformats.org/markup-compatibility/2006">
                <mc:Choice xmlns:v="urn:schemas-microsoft-com:vml" Requires="v">
                  <p:oleObj spid="_x0000_s230470" name="Equation" r:id="rId11" imgW="177800" imgH="228600" progId="Equation.DSMT4">
                    <p:embed/>
                  </p:oleObj>
                </mc:Choice>
                <mc:Fallback>
                  <p:oleObj name="Equation" r:id="rId11" imgW="177800" imgH="228600" progId="Equation.DSMT4">
                    <p:embed/>
                    <p:pic>
                      <p:nvPicPr>
                        <p:cNvPr id="0" name="对象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9852" y="1450282"/>
                          <a:ext cx="460020" cy="59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6" name="组合 65"/>
            <p:cNvGrpSpPr/>
            <p:nvPr/>
          </p:nvGrpSpPr>
          <p:grpSpPr>
            <a:xfrm>
              <a:off x="6120172" y="1268760"/>
              <a:ext cx="280697" cy="115151"/>
              <a:chOff x="1455226" y="1135822"/>
              <a:chExt cx="180000" cy="72008"/>
            </a:xfrm>
            <a:scene3d>
              <a:camera prst="orthographicFront">
                <a:rot lat="0" lon="0" rev="5400000"/>
              </a:camera>
              <a:lightRig rig="threePt" dir="t"/>
            </a:scene3d>
          </p:grpSpPr>
          <p:cxnSp>
            <p:nvCxnSpPr>
              <p:cNvPr id="67" name="直接连接符 66"/>
              <p:cNvCxnSpPr/>
              <p:nvPr/>
            </p:nvCxnSpPr>
            <p:spPr>
              <a:xfrm>
                <a:off x="1455226" y="1135822"/>
                <a:ext cx="180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1455226" y="1207830"/>
                <a:ext cx="180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6696236" y="1276882"/>
              <a:ext cx="280697" cy="115151"/>
              <a:chOff x="1455226" y="1135822"/>
              <a:chExt cx="180000" cy="72008"/>
            </a:xfrm>
            <a:scene3d>
              <a:camera prst="orthographicFront">
                <a:rot lat="0" lon="0" rev="5400000"/>
              </a:camera>
              <a:lightRig rig="threePt" dir="t"/>
            </a:scene3d>
          </p:grpSpPr>
          <p:cxnSp>
            <p:nvCxnSpPr>
              <p:cNvPr id="70" name="直接连接符 69"/>
              <p:cNvCxnSpPr/>
              <p:nvPr/>
            </p:nvCxnSpPr>
            <p:spPr>
              <a:xfrm>
                <a:off x="1455226" y="1135822"/>
                <a:ext cx="180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455226" y="1207830"/>
                <a:ext cx="180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aphicFrame>
          <p:nvGraphicFramePr>
            <p:cNvPr id="24608" name="对象 71"/>
            <p:cNvGraphicFramePr>
              <a:graphicFrameLocks noChangeAspect="1"/>
            </p:cNvGraphicFramePr>
            <p:nvPr/>
          </p:nvGraphicFramePr>
          <p:xfrm>
            <a:off x="6704495" y="1450279"/>
            <a:ext cx="493713" cy="590550"/>
          </p:xfrm>
          <a:graphic>
            <a:graphicData uri="http://schemas.openxmlformats.org/presentationml/2006/ole">
              <mc:AlternateContent xmlns:mc="http://schemas.openxmlformats.org/markup-compatibility/2006">
                <mc:Choice xmlns:v="urn:schemas-microsoft-com:vml" Requires="v">
                  <p:oleObj spid="_x0000_s230471" name="Equation" r:id="rId13" imgW="190500" imgH="228600" progId="Equation.DSMT4">
                    <p:embed/>
                  </p:oleObj>
                </mc:Choice>
                <mc:Fallback>
                  <p:oleObj name="Equation" r:id="rId13" imgW="190500" imgH="228600" progId="Equation.DSMT4">
                    <p:embed/>
                    <p:pic>
                      <p:nvPicPr>
                        <p:cNvPr id="0" name="对象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4495" y="1450279"/>
                          <a:ext cx="49371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2" name="组合 81"/>
          <p:cNvGrpSpPr/>
          <p:nvPr/>
        </p:nvGrpSpPr>
        <p:grpSpPr bwMode="auto">
          <a:xfrm>
            <a:off x="5976938" y="4322763"/>
            <a:ext cx="2262187" cy="1111250"/>
            <a:chOff x="5839089" y="5229200"/>
            <a:chExt cx="2261303" cy="1110326"/>
          </a:xfrm>
        </p:grpSpPr>
        <p:cxnSp>
          <p:nvCxnSpPr>
            <p:cNvPr id="33" name="直接连接符 32"/>
            <p:cNvCxnSpPr/>
            <p:nvPr/>
          </p:nvCxnSpPr>
          <p:spPr>
            <a:xfrm>
              <a:off x="5839089" y="5248234"/>
              <a:ext cx="2115310" cy="0"/>
            </a:xfrm>
            <a:prstGeom prst="line">
              <a:avLst/>
            </a:prstGeom>
            <a:ln w="254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95951" y="5235545"/>
              <a:ext cx="0" cy="49806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895951" y="5841465"/>
              <a:ext cx="0" cy="49806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851784" y="6334767"/>
              <a:ext cx="2115310" cy="0"/>
            </a:xfrm>
            <a:prstGeom prst="line">
              <a:avLst/>
            </a:prstGeom>
            <a:ln w="254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graphicFrame>
          <p:nvGraphicFramePr>
            <p:cNvPr id="24592" name="对象 39"/>
            <p:cNvGraphicFramePr>
              <a:graphicFrameLocks noChangeAspect="1"/>
            </p:cNvGraphicFramePr>
            <p:nvPr/>
          </p:nvGraphicFramePr>
          <p:xfrm>
            <a:off x="6205028" y="5517299"/>
            <a:ext cx="458788" cy="588962"/>
          </p:xfrm>
          <a:graphic>
            <a:graphicData uri="http://schemas.openxmlformats.org/presentationml/2006/ole">
              <mc:AlternateContent xmlns:mc="http://schemas.openxmlformats.org/markup-compatibility/2006">
                <mc:Choice xmlns:v="urn:schemas-microsoft-com:vml" Requires="v">
                  <p:oleObj spid="_x0000_s230472" name="Equation" r:id="rId15" imgW="177800" imgH="228600" progId="Equation.DSMT4">
                    <p:embed/>
                  </p:oleObj>
                </mc:Choice>
                <mc:Fallback>
                  <p:oleObj name="Equation" r:id="rId15" imgW="177800" imgH="228600" progId="Equation.DSMT4">
                    <p:embed/>
                    <p:pic>
                      <p:nvPicPr>
                        <p:cNvPr id="0" name="对象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5028" y="5517299"/>
                          <a:ext cx="458788"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3" name="对象 40"/>
            <p:cNvGraphicFramePr>
              <a:graphicFrameLocks noChangeAspect="1"/>
            </p:cNvGraphicFramePr>
            <p:nvPr/>
          </p:nvGraphicFramePr>
          <p:xfrm>
            <a:off x="7344308" y="5538750"/>
            <a:ext cx="492125" cy="590550"/>
          </p:xfrm>
          <a:graphic>
            <a:graphicData uri="http://schemas.openxmlformats.org/presentationml/2006/ole">
              <mc:AlternateContent xmlns:mc="http://schemas.openxmlformats.org/markup-compatibility/2006">
                <mc:Choice xmlns:v="urn:schemas-microsoft-com:vml" Requires="v">
                  <p:oleObj spid="_x0000_s230473" name="Equation" r:id="rId17" imgW="190500" imgH="228600" progId="Equation.DSMT4">
                    <p:embed/>
                  </p:oleObj>
                </mc:Choice>
                <mc:Fallback>
                  <p:oleObj name="Equation" r:id="rId17" imgW="190500" imgH="228600" progId="Equation.DSMT4">
                    <p:embed/>
                    <p:pic>
                      <p:nvPicPr>
                        <p:cNvPr id="0" name="对象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44308" y="5538750"/>
                          <a:ext cx="4921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594" name="组合 73"/>
            <p:cNvGrpSpPr/>
            <p:nvPr/>
          </p:nvGrpSpPr>
          <p:grpSpPr bwMode="auto">
            <a:xfrm>
              <a:off x="6756636" y="5724935"/>
              <a:ext cx="280697" cy="115151"/>
              <a:chOff x="1455226" y="1135822"/>
              <a:chExt cx="180000" cy="72008"/>
            </a:xfrm>
          </p:grpSpPr>
          <p:cxnSp>
            <p:nvCxnSpPr>
              <p:cNvPr id="75" name="直接连接符 74"/>
              <p:cNvCxnSpPr/>
              <p:nvPr/>
            </p:nvCxnSpPr>
            <p:spPr>
              <a:xfrm>
                <a:off x="1455014" y="1136284"/>
                <a:ext cx="18011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455014" y="1207700"/>
                <a:ext cx="18011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77" name="直接连接符 76"/>
            <p:cNvCxnSpPr/>
            <p:nvPr/>
          </p:nvCxnSpPr>
          <p:spPr>
            <a:xfrm>
              <a:off x="7959160" y="5229200"/>
              <a:ext cx="0" cy="49806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959160" y="5835121"/>
              <a:ext cx="0" cy="49806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4597" name="组合 78"/>
            <p:cNvGrpSpPr/>
            <p:nvPr/>
          </p:nvGrpSpPr>
          <p:grpSpPr bwMode="auto">
            <a:xfrm>
              <a:off x="7819695" y="5719137"/>
              <a:ext cx="280697" cy="115151"/>
              <a:chOff x="1455226" y="1135822"/>
              <a:chExt cx="180000" cy="72008"/>
            </a:xfrm>
          </p:grpSpPr>
          <p:cxnSp>
            <p:nvCxnSpPr>
              <p:cNvPr id="80" name="直接连接符 79"/>
              <p:cNvCxnSpPr/>
              <p:nvPr/>
            </p:nvCxnSpPr>
            <p:spPr>
              <a:xfrm>
                <a:off x="1455111" y="1135942"/>
                <a:ext cx="18011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1455111" y="1207358"/>
                <a:ext cx="18011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38" name="文本框 37"/>
          <p:cNvSpPr txBox="1">
            <a:spLocks noChangeArrowheads="1"/>
          </p:cNvSpPr>
          <p:nvPr/>
        </p:nvSpPr>
        <p:spPr bwMode="auto">
          <a:xfrm>
            <a:off x="511175" y="3904729"/>
            <a:ext cx="2525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chemeClr val="accent2"/>
                </a:solidFill>
              </a:rPr>
              <a:t>2</a:t>
            </a:r>
            <a:r>
              <a:rPr lang="zh-CN" altLang="en-US" sz="2400" b="1" dirty="0" smtClean="0">
                <a:solidFill>
                  <a:schemeClr val="accent2"/>
                </a:solidFill>
              </a:rPr>
              <a:t>、</a:t>
            </a:r>
            <a:r>
              <a:rPr lang="zh-CN" altLang="en-US" sz="2400" b="1" dirty="0">
                <a:solidFill>
                  <a:schemeClr val="accent2"/>
                </a:solidFill>
              </a:rPr>
              <a:t>电容</a:t>
            </a:r>
            <a:r>
              <a:rPr lang="zh-CN" altLang="en-US" sz="2400" b="1" dirty="0" smtClean="0">
                <a:solidFill>
                  <a:schemeClr val="accent2"/>
                </a:solidFill>
              </a:rPr>
              <a:t>的</a:t>
            </a:r>
            <a:r>
              <a:rPr lang="zh-CN" altLang="en-US" sz="2400" dirty="0">
                <a:solidFill>
                  <a:schemeClr val="accent2"/>
                </a:solidFill>
              </a:rPr>
              <a:t>并</a:t>
            </a:r>
            <a:r>
              <a:rPr lang="zh-CN" altLang="en-US" sz="2400" b="1" dirty="0" smtClean="0">
                <a:solidFill>
                  <a:schemeClr val="accent2"/>
                </a:solidFill>
              </a:rPr>
              <a:t>联</a:t>
            </a:r>
            <a:endParaRPr lang="zh-CN" altLang="en-US" sz="2400" b="1" dirty="0">
              <a:solidFill>
                <a:schemeClr val="accent2"/>
              </a:solidFill>
            </a:endParaRPr>
          </a:p>
        </p:txBody>
      </p:sp>
      <p:sp>
        <p:nvSpPr>
          <p:cNvPr id="42" name="文本框 41"/>
          <p:cNvSpPr txBox="1">
            <a:spLocks noChangeArrowheads="1"/>
          </p:cNvSpPr>
          <p:nvPr/>
        </p:nvSpPr>
        <p:spPr bwMode="auto">
          <a:xfrm>
            <a:off x="648321" y="779438"/>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rgbClr val="FF0000"/>
                </a:solidFill>
              </a:rPr>
              <a:t>2</a:t>
            </a:r>
            <a:r>
              <a:rPr lang="zh-CN" altLang="en-US" sz="2400" b="1" dirty="0" smtClean="0">
                <a:solidFill>
                  <a:srgbClr val="FF0000"/>
                </a:solidFill>
              </a:rPr>
              <a:t>个电容串联</a:t>
            </a:r>
            <a:endParaRPr lang="zh-CN" altLang="en-US" sz="2400" b="1" dirty="0">
              <a:solidFill>
                <a:srgbClr val="FF0000"/>
              </a:solidFill>
            </a:endParaRPr>
          </a:p>
        </p:txBody>
      </p:sp>
      <p:sp>
        <p:nvSpPr>
          <p:cNvPr id="44" name="文本框 43"/>
          <p:cNvSpPr txBox="1">
            <a:spLocks noChangeArrowheads="1"/>
          </p:cNvSpPr>
          <p:nvPr/>
        </p:nvSpPr>
        <p:spPr bwMode="auto">
          <a:xfrm>
            <a:off x="936129" y="4896519"/>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rgbClr val="FF0000"/>
                </a:solidFill>
              </a:rPr>
              <a:t>2</a:t>
            </a:r>
            <a:r>
              <a:rPr lang="zh-CN" altLang="en-US" sz="2400" b="1" dirty="0" smtClean="0">
                <a:solidFill>
                  <a:srgbClr val="FF0000"/>
                </a:solidFill>
              </a:rPr>
              <a:t>个电感并联</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7" grpId="0" animBg="1"/>
      <p:bldP spid="2" grpId="0"/>
      <p:bldP spid="60" grpId="0"/>
      <p:bldP spid="64" grpId="0"/>
      <p:bldP spid="38" grpId="0"/>
      <p:bldP spid="42" grpId="0"/>
      <p:bldP spid="44"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idx="4294967295"/>
          </p:nvPr>
        </p:nvSpPr>
        <p:spPr>
          <a:xfrm>
            <a:off x="322263" y="371475"/>
            <a:ext cx="7392987" cy="914400"/>
          </a:xfrm>
        </p:spPr>
        <p:txBody>
          <a:bodyPr/>
          <a:lstStyle/>
          <a:p>
            <a:pPr algn="l" eaLnBrk="1" hangingPunct="1"/>
            <a:r>
              <a:rPr lang="en-US" altLang="zh-CN" sz="2800" b="1" dirty="0" smtClean="0">
                <a:solidFill>
                  <a:srgbClr val="FF0000"/>
                </a:solidFill>
              </a:rPr>
              <a:t>2-5 </a:t>
            </a:r>
            <a:r>
              <a:rPr lang="en-US" altLang="zh-CN" sz="2800" b="1" dirty="0" smtClean="0"/>
              <a:t> </a:t>
            </a:r>
            <a:r>
              <a:rPr lang="zh-CN" altLang="en-US" sz="2800" b="1" dirty="0" smtClean="0"/>
              <a:t>无独立源</a:t>
            </a:r>
            <a:r>
              <a:rPr lang="zh-CN" altLang="en-US" sz="2800" b="1" dirty="0" smtClean="0">
                <a:solidFill>
                  <a:srgbClr val="060300"/>
                </a:solidFill>
              </a:rPr>
              <a:t>单口网络及其等效变换</a:t>
            </a:r>
            <a:endParaRPr lang="zh-CN" altLang="en-US" sz="2800" b="1" dirty="0" smtClean="0">
              <a:solidFill>
                <a:srgbClr val="060300"/>
              </a:solidFill>
            </a:endParaRPr>
          </a:p>
        </p:txBody>
      </p:sp>
      <p:sp>
        <p:nvSpPr>
          <p:cNvPr id="22531" name="Rectangle 3"/>
          <p:cNvSpPr>
            <a:spLocks noGrp="1" noChangeArrowheads="1"/>
          </p:cNvSpPr>
          <p:nvPr>
            <p:ph idx="4294967295"/>
          </p:nvPr>
        </p:nvSpPr>
        <p:spPr>
          <a:xfrm>
            <a:off x="285750" y="1341438"/>
            <a:ext cx="7848600" cy="914400"/>
          </a:xfrm>
        </p:spPr>
        <p:txBody>
          <a:bodyPr/>
          <a:lstStyle/>
          <a:p>
            <a:pPr eaLnBrk="1" hangingPunct="1">
              <a:lnSpc>
                <a:spcPct val="130000"/>
              </a:lnSpc>
              <a:buFont typeface="Wingdings" panose="05000000000000000000" pitchFamily="2" charset="2"/>
              <a:buChar char=" "/>
            </a:pPr>
            <a:r>
              <a:rPr lang="zh-CN" altLang="en-US" sz="2400" b="1" smtClean="0">
                <a:solidFill>
                  <a:srgbClr val="0000FF"/>
                </a:solidFill>
              </a:rPr>
              <a:t>一、单口网络：</a:t>
            </a:r>
            <a:endParaRPr lang="zh-CN" altLang="en-US" sz="2400" b="1" smtClean="0">
              <a:solidFill>
                <a:srgbClr val="060300"/>
              </a:solidFill>
            </a:endParaRPr>
          </a:p>
          <a:p>
            <a:pPr eaLnBrk="1" hangingPunct="1">
              <a:lnSpc>
                <a:spcPct val="130000"/>
              </a:lnSpc>
              <a:buFont typeface="Wingdings" panose="05000000000000000000" pitchFamily="2" charset="2"/>
              <a:buChar char=" "/>
            </a:pPr>
            <a:r>
              <a:rPr lang="zh-CN" altLang="en-US" sz="2400" b="1" smtClean="0">
                <a:solidFill>
                  <a:srgbClr val="060300"/>
                </a:solidFill>
              </a:rPr>
              <a:t>        </a:t>
            </a:r>
            <a:r>
              <a:rPr lang="zh-CN" altLang="en-US" sz="2400" b="1" smtClean="0">
                <a:solidFill>
                  <a:srgbClr val="060300"/>
                </a:solidFill>
                <a:ea typeface="楷体_GB2312" pitchFamily="49" charset="-122"/>
              </a:rPr>
              <a:t>具有两个引出端，且两端纽处流过同一电流。</a:t>
            </a:r>
            <a:endParaRPr lang="zh-CN" altLang="en-US" sz="2400" b="1" smtClean="0">
              <a:solidFill>
                <a:srgbClr val="660033"/>
              </a:solidFill>
            </a:endParaRPr>
          </a:p>
        </p:txBody>
      </p:sp>
      <p:sp>
        <p:nvSpPr>
          <p:cNvPr id="2" name="灯片编号占位符 5"/>
          <p:cNvSpPr txBox="1">
            <a:spLocks noGrp="1"/>
          </p:cNvSpPr>
          <p:nvPr/>
        </p:nvSpPr>
        <p:spPr>
          <a:xfrm>
            <a:off x="6553200" y="6356350"/>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D8EDD2CA-C1AD-4944-A8C6-BA79051F5303}" type="slidenum">
              <a:rPr lang="en-US" altLang="zh-CN" sz="1200">
                <a:solidFill>
                  <a:srgbClr val="898989"/>
                </a:solidFill>
              </a:rPr>
            </a:fld>
            <a:endParaRPr lang="en-US" altLang="zh-CN" sz="1200">
              <a:solidFill>
                <a:srgbClr val="898989"/>
              </a:solidFill>
            </a:endParaRPr>
          </a:p>
        </p:txBody>
      </p:sp>
      <p:graphicFrame>
        <p:nvGraphicFramePr>
          <p:cNvPr id="79872" name="Object 0"/>
          <p:cNvGraphicFramePr>
            <a:graphicFrameLocks noChangeAspect="1"/>
          </p:cNvGraphicFramePr>
          <p:nvPr/>
        </p:nvGraphicFramePr>
        <p:xfrm>
          <a:off x="5357813" y="2420938"/>
          <a:ext cx="1462087" cy="2895600"/>
        </p:xfrm>
        <a:graphic>
          <a:graphicData uri="http://schemas.openxmlformats.org/presentationml/2006/ole">
            <mc:AlternateContent xmlns:mc="http://schemas.openxmlformats.org/markup-compatibility/2006">
              <mc:Choice xmlns:v="urn:schemas-microsoft-com:vml" Requires="v">
                <p:oleObj spid="_x0000_s197668" name="位图图像" r:id="rId1" imgW="1828800" imgH="3619500" progId="Paint.Picture">
                  <p:embed/>
                </p:oleObj>
              </mc:Choice>
              <mc:Fallback>
                <p:oleObj name="位图图像" r:id="rId1" imgW="1828800" imgH="3619500" progId="Paint.Picture">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2420938"/>
                        <a:ext cx="146208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4"/>
          <p:cNvSpPr txBox="1">
            <a:spLocks noChangeArrowheads="1"/>
          </p:cNvSpPr>
          <p:nvPr/>
        </p:nvSpPr>
        <p:spPr bwMode="auto">
          <a:xfrm>
            <a:off x="571500" y="2547938"/>
            <a:ext cx="4648200"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b="1">
                <a:solidFill>
                  <a:srgbClr val="0000FF"/>
                </a:solidFill>
              </a:rPr>
              <a:t>二、等效单口网络</a:t>
            </a:r>
            <a:r>
              <a:rPr lang="zh-CN" altLang="en-US" b="1">
                <a:solidFill>
                  <a:srgbClr val="660033"/>
                </a:solidFill>
              </a:rPr>
              <a:t>：</a:t>
            </a:r>
            <a:endParaRPr lang="zh-CN" altLang="en-US" b="1">
              <a:solidFill>
                <a:srgbClr val="660033"/>
              </a:solidFill>
            </a:endParaRPr>
          </a:p>
          <a:p>
            <a:pPr algn="l">
              <a:lnSpc>
                <a:spcPct val="130000"/>
              </a:lnSpc>
              <a:spcBef>
                <a:spcPts val="600"/>
              </a:spcBef>
            </a:pPr>
            <a:r>
              <a:rPr lang="zh-CN" altLang="en-US" b="1">
                <a:solidFill>
                  <a:srgbClr val="060300"/>
                </a:solidFill>
              </a:rPr>
              <a:t>        </a:t>
            </a:r>
            <a:r>
              <a:rPr lang="zh-CN" altLang="en-US" b="1">
                <a:solidFill>
                  <a:srgbClr val="060300"/>
                </a:solidFill>
                <a:ea typeface="楷体_GB2312" pitchFamily="49" charset="-122"/>
              </a:rPr>
              <a:t>两个单口网络外部特性完全相同，则称其中一个是另外一个的等效网络</a:t>
            </a:r>
            <a:r>
              <a:rPr lang="zh-CN" altLang="en-US" b="1">
                <a:solidFill>
                  <a:srgbClr val="060300"/>
                </a:solidFill>
              </a:rPr>
              <a:t>。</a:t>
            </a:r>
            <a:endParaRPr lang="zh-CN" altLang="en-US" sz="2000" b="1">
              <a:solidFill>
                <a:srgbClr val="060300"/>
              </a:solidFill>
            </a:endParaRPr>
          </a:p>
        </p:txBody>
      </p:sp>
      <p:sp>
        <p:nvSpPr>
          <p:cNvPr id="22533" name="Text Box 5"/>
          <p:cNvSpPr txBox="1">
            <a:spLocks noChangeArrowheads="1"/>
          </p:cNvSpPr>
          <p:nvPr/>
        </p:nvSpPr>
        <p:spPr bwMode="auto">
          <a:xfrm>
            <a:off x="5857875" y="521493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(a)</a:t>
            </a:r>
            <a:endParaRPr lang="en-US" altLang="zh-CN"/>
          </a:p>
        </p:txBody>
      </p:sp>
      <p:sp>
        <p:nvSpPr>
          <p:cNvPr id="22534" name="Text Box 6"/>
          <p:cNvSpPr txBox="1">
            <a:spLocks noChangeArrowheads="1"/>
          </p:cNvSpPr>
          <p:nvPr/>
        </p:nvSpPr>
        <p:spPr bwMode="auto">
          <a:xfrm>
            <a:off x="8001000" y="52387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(b)</a:t>
            </a:r>
            <a:endParaRPr lang="en-US" altLang="zh-CN"/>
          </a:p>
        </p:txBody>
      </p:sp>
      <p:graphicFrame>
        <p:nvGraphicFramePr>
          <p:cNvPr id="79873" name="Object 1"/>
          <p:cNvGraphicFramePr>
            <a:graphicFrameLocks noChangeAspect="1"/>
          </p:cNvGraphicFramePr>
          <p:nvPr/>
        </p:nvGraphicFramePr>
        <p:xfrm>
          <a:off x="7786688" y="2500313"/>
          <a:ext cx="1020762" cy="2797175"/>
        </p:xfrm>
        <a:graphic>
          <a:graphicData uri="http://schemas.openxmlformats.org/presentationml/2006/ole">
            <mc:AlternateContent xmlns:mc="http://schemas.openxmlformats.org/markup-compatibility/2006">
              <mc:Choice xmlns:v="urn:schemas-microsoft-com:vml" Requires="v">
                <p:oleObj spid="_x0000_s197669" name="位图图像" r:id="rId3" imgW="1276350" imgH="3495675" progId="Paint.Picture">
                  <p:embed/>
                </p:oleObj>
              </mc:Choice>
              <mc:Fallback>
                <p:oleObj name="位图图像" r:id="rId3" imgW="1276350" imgH="3495675"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688" y="2500313"/>
                        <a:ext cx="1020762"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7" name="Rectangle 9"/>
          <p:cNvSpPr>
            <a:spLocks noChangeArrowheads="1"/>
          </p:cNvSpPr>
          <p:nvPr/>
        </p:nvSpPr>
        <p:spPr bwMode="auto">
          <a:xfrm>
            <a:off x="571500" y="4556125"/>
            <a:ext cx="47244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zh-CN" altLang="en-US" b="1">
                <a:solidFill>
                  <a:srgbClr val="0000FF"/>
                </a:solidFill>
              </a:rPr>
              <a:t>三、无源单口网络的等效电路</a:t>
            </a:r>
            <a:r>
              <a:rPr lang="zh-CN" altLang="en-US" b="1">
                <a:solidFill>
                  <a:srgbClr val="660033"/>
                </a:solidFill>
              </a:rPr>
              <a:t>：</a:t>
            </a:r>
            <a:endParaRPr lang="zh-CN" altLang="en-US" b="1">
              <a:solidFill>
                <a:srgbClr val="660033"/>
              </a:solidFill>
            </a:endParaRPr>
          </a:p>
          <a:p>
            <a:pPr algn="l">
              <a:lnSpc>
                <a:spcPct val="130000"/>
              </a:lnSpc>
            </a:pPr>
            <a:r>
              <a:rPr lang="zh-CN" altLang="en-US" b="1">
                <a:solidFill>
                  <a:srgbClr val="060300"/>
                </a:solidFill>
              </a:rPr>
              <a:t>       </a:t>
            </a:r>
            <a:r>
              <a:rPr lang="zh-CN" altLang="en-US" b="1">
                <a:solidFill>
                  <a:srgbClr val="060300"/>
                </a:solidFill>
                <a:ea typeface="楷体_GB2312" pitchFamily="49" charset="-122"/>
              </a:rPr>
              <a:t>无源单口网络外部特性可以用一个等效电阻等效。</a:t>
            </a:r>
            <a:endParaRPr lang="zh-CN" altLang="en-US" b="1">
              <a:solidFill>
                <a:srgbClr val="800000"/>
              </a:solidFill>
              <a:latin typeface="楷体_GB2312" pitchFamily="49" charset="-122"/>
              <a:ea typeface="楷体_GB2312" pitchFamily="49" charset="-122"/>
            </a:endParaRPr>
          </a:p>
        </p:txBody>
      </p:sp>
      <p:sp>
        <p:nvSpPr>
          <p:cNvPr id="22538" name="Rectangle 10"/>
          <p:cNvSpPr>
            <a:spLocks noChangeArrowheads="1"/>
          </p:cNvSpPr>
          <p:nvPr/>
        </p:nvSpPr>
        <p:spPr bwMode="auto">
          <a:xfrm>
            <a:off x="7894638" y="4143375"/>
            <a:ext cx="901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0000"/>
                </a:solidFill>
              </a:rPr>
              <a:t>21k</a:t>
            </a:r>
            <a:r>
              <a:rPr lang="en-US" altLang="zh-CN" b="1">
                <a:solidFill>
                  <a:srgbClr val="FF0000"/>
                </a:solidFill>
                <a:sym typeface="Symbol" panose="05050102010706020507" pitchFamily="18" charset="2"/>
              </a:rPr>
              <a:t></a:t>
            </a:r>
            <a:endParaRPr lang="en-US" altLang="zh-CN" b="1">
              <a:solidFill>
                <a:srgbClr val="FF0000"/>
              </a:solidFill>
            </a:endParaRPr>
          </a:p>
        </p:txBody>
      </p:sp>
      <p:sp>
        <p:nvSpPr>
          <p:cNvPr id="15" name="Line 11"/>
          <p:cNvSpPr>
            <a:spLocks noChangeShapeType="1"/>
          </p:cNvSpPr>
          <p:nvPr/>
        </p:nvSpPr>
        <p:spPr bwMode="auto">
          <a:xfrm>
            <a:off x="6929438" y="3905250"/>
            <a:ext cx="539750" cy="0"/>
          </a:xfrm>
          <a:prstGeom prst="line">
            <a:avLst/>
          </a:prstGeom>
          <a:noFill/>
          <a:ln w="82550">
            <a:solidFill>
              <a:srgbClr val="A5002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圆角矩形标注 16"/>
          <p:cNvGrpSpPr/>
          <p:nvPr/>
        </p:nvGrpSpPr>
        <p:grpSpPr bwMode="auto">
          <a:xfrm>
            <a:off x="395288" y="2286000"/>
            <a:ext cx="5184775" cy="2322513"/>
            <a:chOff x="422" y="1851"/>
            <a:chExt cx="3019" cy="1463"/>
          </a:xfrm>
        </p:grpSpPr>
        <p:pic>
          <p:nvPicPr>
            <p:cNvPr id="22546" name="圆角矩形标注 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 y="1851"/>
              <a:ext cx="3019" cy="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7" name="Text Box 15"/>
            <p:cNvSpPr txBox="1">
              <a:spLocks noChangeArrowheads="1"/>
            </p:cNvSpPr>
            <p:nvPr/>
          </p:nvSpPr>
          <p:spPr bwMode="auto">
            <a:xfrm>
              <a:off x="548" y="2213"/>
              <a:ext cx="2684" cy="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ts val="600"/>
                </a:spcBef>
              </a:pPr>
              <a:r>
                <a:rPr lang="zh-CN" altLang="en-US" sz="2200" b="1" u="sng">
                  <a:solidFill>
                    <a:srgbClr val="0000FF"/>
                  </a:solidFill>
                  <a:latin typeface="楷体_GB2312" pitchFamily="49" charset="-122"/>
                  <a:ea typeface="楷体_GB2312" pitchFamily="49" charset="-122"/>
                  <a:sym typeface="Symbol" panose="05050102010706020507" pitchFamily="18" charset="2"/>
                </a:rPr>
                <a:t>分 类</a:t>
              </a:r>
              <a:r>
                <a:rPr lang="zh-CN" altLang="en-US" sz="2200" b="1">
                  <a:solidFill>
                    <a:srgbClr val="0000FF"/>
                  </a:solidFill>
                  <a:latin typeface="楷体_GB2312" pitchFamily="49" charset="-122"/>
                  <a:ea typeface="楷体_GB2312" pitchFamily="49" charset="-122"/>
                  <a:sym typeface="Symbol" panose="05050102010706020507" pitchFamily="18" charset="2"/>
                </a:rPr>
                <a:t>：</a:t>
              </a:r>
              <a:r>
                <a:rPr lang="zh-CN" altLang="en-US" sz="2200" b="1">
                  <a:latin typeface="楷体_GB2312" pitchFamily="49" charset="-122"/>
                  <a:ea typeface="楷体_GB2312" pitchFamily="49" charset="-122"/>
                  <a:sym typeface="Symbol" panose="05050102010706020507" pitchFamily="18" charset="2"/>
                </a:rPr>
                <a:t> </a:t>
              </a:r>
              <a:r>
                <a:rPr lang="zh-CN" altLang="en-US" sz="2200" b="1" u="sng">
                  <a:latin typeface="楷体_GB2312" pitchFamily="49" charset="-122"/>
                  <a:ea typeface="楷体_GB2312" pitchFamily="49" charset="-122"/>
                  <a:sym typeface="Symbol" panose="05050102010706020507" pitchFamily="18" charset="2"/>
                </a:rPr>
                <a:t>    </a:t>
              </a:r>
              <a:endParaRPr lang="en-US" altLang="zh-CN" sz="2200" b="1" u="sng">
                <a:latin typeface="楷体_GB2312" pitchFamily="49" charset="-122"/>
                <a:ea typeface="楷体_GB2312" pitchFamily="49" charset="-122"/>
                <a:sym typeface="Symbol" panose="05050102010706020507" pitchFamily="18" charset="2"/>
              </a:endParaRPr>
            </a:p>
            <a:p>
              <a:pPr algn="l" eaLnBrk="1" hangingPunct="1">
                <a:spcBef>
                  <a:spcPts val="600"/>
                </a:spcBef>
              </a:pPr>
              <a:r>
                <a:rPr lang="zh-CN" altLang="en-US" sz="2200" b="1">
                  <a:latin typeface="楷体_GB2312" pitchFamily="49" charset="-122"/>
                  <a:ea typeface="楷体_GB2312" pitchFamily="49" charset="-122"/>
                  <a:sym typeface="Symbol" panose="05050102010706020507" pitchFamily="18" charset="2"/>
                </a:rPr>
                <a:t>  </a:t>
              </a:r>
              <a:r>
                <a:rPr lang="en-US" altLang="zh-CN" sz="2200" b="1">
                  <a:latin typeface="楷体_GB2312" pitchFamily="49" charset="-122"/>
                  <a:ea typeface="楷体_GB2312" pitchFamily="49" charset="-122"/>
                  <a:sym typeface="Symbol" panose="05050102010706020507" pitchFamily="18" charset="2"/>
                </a:rPr>
                <a:t>1.</a:t>
              </a:r>
              <a:r>
                <a:rPr lang="zh-CN" altLang="en-US" sz="2200" b="1">
                  <a:latin typeface="楷体_GB2312" pitchFamily="49" charset="-122"/>
                  <a:ea typeface="楷体_GB2312" pitchFamily="49" charset="-122"/>
                  <a:sym typeface="Symbol" panose="05050102010706020507" pitchFamily="18" charset="2"/>
                </a:rPr>
                <a:t> 无源单口网络（仅由电阻组成或由电阻与受控源组成）；</a:t>
              </a:r>
              <a:endParaRPr lang="en-US" altLang="zh-CN" sz="2200" b="1">
                <a:latin typeface="楷体_GB2312" pitchFamily="49" charset="-122"/>
                <a:ea typeface="楷体_GB2312" pitchFamily="49" charset="-122"/>
                <a:sym typeface="Symbol" panose="05050102010706020507" pitchFamily="18" charset="2"/>
              </a:endParaRPr>
            </a:p>
            <a:p>
              <a:pPr algn="l" eaLnBrk="1" hangingPunct="1">
                <a:spcBef>
                  <a:spcPts val="600"/>
                </a:spcBef>
              </a:pPr>
              <a:r>
                <a:rPr lang="zh-CN" altLang="en-US" sz="2200" b="1">
                  <a:latin typeface="楷体_GB2312" pitchFamily="49" charset="-122"/>
                  <a:ea typeface="楷体_GB2312" pitchFamily="49" charset="-122"/>
                  <a:sym typeface="Symbol" panose="05050102010706020507" pitchFamily="18" charset="2"/>
                </a:rPr>
                <a:t>  </a:t>
              </a:r>
              <a:r>
                <a:rPr lang="en-US" altLang="zh-CN" sz="2200" b="1">
                  <a:latin typeface="楷体_GB2312" pitchFamily="49" charset="-122"/>
                  <a:ea typeface="楷体_GB2312" pitchFamily="49" charset="-122"/>
                  <a:sym typeface="Symbol" panose="05050102010706020507" pitchFamily="18" charset="2"/>
                </a:rPr>
                <a:t>2.</a:t>
              </a:r>
              <a:r>
                <a:rPr lang="zh-CN" altLang="en-US" sz="2200" b="1">
                  <a:latin typeface="楷体_GB2312" pitchFamily="49" charset="-122"/>
                  <a:ea typeface="楷体_GB2312" pitchFamily="49" charset="-122"/>
                  <a:sym typeface="Symbol" panose="05050102010706020507" pitchFamily="18" charset="2"/>
                </a:rPr>
                <a:t> 有源单口网络（含独立电源）</a:t>
              </a:r>
              <a:endParaRPr lang="en-US" altLang="zh-CN" sz="2200" b="1">
                <a:latin typeface="楷体_GB2312" pitchFamily="49" charset="-122"/>
                <a:ea typeface="楷体_GB2312" pitchFamily="49" charset="-122"/>
                <a:sym typeface="Symbol" panose="05050102010706020507" pitchFamily="18" charset="2"/>
              </a:endParaRPr>
            </a:p>
          </p:txBody>
        </p:sp>
      </p:grpSp>
      <p:sp>
        <p:nvSpPr>
          <p:cNvPr id="18" name="圆角矩形标注 17"/>
          <p:cNvSpPr/>
          <p:nvPr/>
        </p:nvSpPr>
        <p:spPr bwMode="auto">
          <a:xfrm>
            <a:off x="3571868" y="5643578"/>
            <a:ext cx="4500594" cy="1071570"/>
          </a:xfrm>
          <a:prstGeom prst="wedgeRoundRectCallout">
            <a:avLst>
              <a:gd name="adj1" fmla="val -62882"/>
              <a:gd name="adj2" fmla="val -2272"/>
              <a:gd name="adj3" fmla="val 16667"/>
            </a:avLst>
          </a:prstGeom>
          <a:blipFill>
            <a:blip r:embed="rId6"/>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spcBef>
                <a:spcPts val="600"/>
              </a:spcBef>
              <a:defRPr/>
            </a:pPr>
            <a:r>
              <a:rPr lang="zh-CN" altLang="en-US" sz="2200" b="1">
                <a:ea typeface="楷体_GB2312" pitchFamily="49" charset="-122"/>
                <a:sym typeface="Symbol" panose="05050102010706020507" pitchFamily="18" charset="2"/>
              </a:rPr>
              <a:t> </a:t>
            </a:r>
            <a:r>
              <a:rPr lang="en-US" altLang="zh-CN" sz="2200" b="1">
                <a:ea typeface="楷体_GB2312" pitchFamily="49" charset="-122"/>
                <a:sym typeface="Symbol" panose="05050102010706020507" pitchFamily="18" charset="2"/>
              </a:rPr>
              <a:t>1.</a:t>
            </a:r>
            <a:r>
              <a:rPr lang="zh-CN" altLang="en-US" sz="2200" b="1">
                <a:ea typeface="楷体_GB2312" pitchFamily="49" charset="-122"/>
                <a:sym typeface="Symbol" panose="05050102010706020507" pitchFamily="18" charset="2"/>
              </a:rPr>
              <a:t>图</a:t>
            </a:r>
            <a:r>
              <a:rPr lang="en-US" altLang="zh-CN" sz="2200" b="1">
                <a:ea typeface="楷体_GB2312" pitchFamily="49" charset="-122"/>
                <a:sym typeface="Symbol" panose="05050102010706020507" pitchFamily="18" charset="2"/>
              </a:rPr>
              <a:t>(b)</a:t>
            </a:r>
            <a:r>
              <a:rPr lang="zh-CN" altLang="en-US" sz="2200" b="1">
                <a:ea typeface="楷体_GB2312" pitchFamily="49" charset="-122"/>
                <a:sym typeface="Symbol" panose="05050102010706020507" pitchFamily="18" charset="2"/>
              </a:rPr>
              <a:t>中的</a:t>
            </a:r>
            <a:r>
              <a:rPr lang="en-US" altLang="zh-CN" sz="2200" b="1">
                <a:ea typeface="楷体_GB2312" pitchFamily="49" charset="-122"/>
                <a:sym typeface="Symbol" panose="05050102010706020507" pitchFamily="18" charset="2"/>
              </a:rPr>
              <a:t>R</a:t>
            </a:r>
            <a:r>
              <a:rPr lang="zh-CN" altLang="en-US" sz="2200" b="1">
                <a:ea typeface="楷体_GB2312" pitchFamily="49" charset="-122"/>
                <a:sym typeface="Symbol" panose="05050102010706020507" pitchFamily="18" charset="2"/>
              </a:rPr>
              <a:t>即为等效电阻；</a:t>
            </a:r>
            <a:endParaRPr lang="en-US" altLang="zh-CN" sz="2200" b="1">
              <a:ea typeface="楷体_GB2312" pitchFamily="49" charset="-122"/>
              <a:sym typeface="Symbol" panose="05050102010706020507" pitchFamily="18" charset="2"/>
            </a:endParaRPr>
          </a:p>
          <a:p>
            <a:pPr algn="l">
              <a:spcBef>
                <a:spcPts val="600"/>
              </a:spcBef>
              <a:defRPr/>
            </a:pPr>
            <a:r>
              <a:rPr lang="en-US" altLang="zh-CN" sz="2200" b="1">
                <a:ea typeface="楷体_GB2312" pitchFamily="49" charset="-122"/>
                <a:sym typeface="Symbol" panose="05050102010706020507" pitchFamily="18" charset="2"/>
              </a:rPr>
              <a:t> 2.</a:t>
            </a:r>
            <a:r>
              <a:rPr lang="zh-CN" altLang="en-US" sz="2200" b="1">
                <a:ea typeface="楷体_GB2312" pitchFamily="49" charset="-122"/>
                <a:sym typeface="Symbol" panose="05050102010706020507" pitchFamily="18" charset="2"/>
              </a:rPr>
              <a:t>又称输入电阻，即，从端口看进去输入端的电阻。</a:t>
            </a:r>
            <a:endParaRPr lang="en-US" altLang="zh-CN" sz="2200" b="1">
              <a:ea typeface="楷体_GB2312" pitchFamily="49" charset="-122"/>
              <a:sym typeface="Symbol" panose="05050102010706020507" pitchFamily="18" charset="2"/>
            </a:endParaRPr>
          </a:p>
        </p:txBody>
      </p:sp>
      <p:sp>
        <p:nvSpPr>
          <p:cNvPr id="19" name="椭圆 18"/>
          <p:cNvSpPr/>
          <p:nvPr/>
        </p:nvSpPr>
        <p:spPr>
          <a:xfrm>
            <a:off x="1285875" y="5516563"/>
            <a:ext cx="1285875"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Left)">
                                      <p:cBhvr>
                                        <p:cTn id="1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9872"/>
                                        </p:tgtEl>
                                        <p:attrNameLst>
                                          <p:attrName>style.visibility</p:attrName>
                                        </p:attrNameLst>
                                      </p:cBhvr>
                                      <p:to>
                                        <p:strVal val="visible"/>
                                      </p:to>
                                    </p:set>
                                    <p:animEffect transition="in" filter="dissolve">
                                      <p:cBhvr>
                                        <p:cTn id="22" dur="500"/>
                                        <p:tgtEl>
                                          <p:spTgt spid="7987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2533">
                                            <p:txEl>
                                              <p:pRg st="0" end="0"/>
                                            </p:txEl>
                                          </p:spTgt>
                                        </p:tgtEl>
                                        <p:attrNameLst>
                                          <p:attrName>style.visibility</p:attrName>
                                        </p:attrNameLst>
                                      </p:cBhvr>
                                      <p:to>
                                        <p:strVal val="visible"/>
                                      </p:to>
                                    </p:set>
                                    <p:animEffect transition="in" filter="slide(fromBottom)">
                                      <p:cBhvr>
                                        <p:cTn id="25" dur="500"/>
                                        <p:tgtEl>
                                          <p:spTgt spid="2253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cBhvr additive="base">
                                        <p:cTn id="30"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9873"/>
                                        </p:tgtEl>
                                        <p:attrNameLst>
                                          <p:attrName>style.visibility</p:attrName>
                                        </p:attrNameLst>
                                      </p:cBhvr>
                                      <p:to>
                                        <p:strVal val="visible"/>
                                      </p:to>
                                    </p:set>
                                    <p:animEffect transition="in" filter="wipe(left)">
                                      <p:cBhvr>
                                        <p:cTn id="45" dur="500"/>
                                        <p:tgtEl>
                                          <p:spTgt spid="7987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2534">
                                            <p:txEl>
                                              <p:pRg st="0" end="0"/>
                                            </p:txEl>
                                          </p:spTgt>
                                        </p:tgtEl>
                                        <p:attrNameLst>
                                          <p:attrName>style.visibility</p:attrName>
                                        </p:attrNameLst>
                                      </p:cBhvr>
                                      <p:to>
                                        <p:strVal val="visible"/>
                                      </p:to>
                                    </p:set>
                                    <p:animEffect transition="in" filter="dissolve">
                                      <p:cBhvr>
                                        <p:cTn id="48" dur="500"/>
                                        <p:tgtEl>
                                          <p:spTgt spid="2253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repeatCount="2000" fill="hold" grpId="0" nodeType="clickEffect">
                                  <p:stCondLst>
                                    <p:cond delay="0"/>
                                  </p:stCondLst>
                                  <p:childTnLst>
                                    <p:set>
                                      <p:cBhvr>
                                        <p:cTn id="52" dur="1" fill="hold">
                                          <p:stCondLst>
                                            <p:cond delay="0"/>
                                          </p:stCondLst>
                                        </p:cTn>
                                        <p:tgtEl>
                                          <p:spTgt spid="22538"/>
                                        </p:tgtEl>
                                        <p:attrNameLst>
                                          <p:attrName>style.visibility</p:attrName>
                                        </p:attrNameLst>
                                      </p:cBhvr>
                                      <p:to>
                                        <p:strVal val="visible"/>
                                      </p:to>
                                    </p:set>
                                    <p:anim calcmode="lin" valueType="num">
                                      <p:cBhvr>
                                        <p:cTn id="53" dur="500" fill="hold"/>
                                        <p:tgtEl>
                                          <p:spTgt spid="22538"/>
                                        </p:tgtEl>
                                        <p:attrNameLst>
                                          <p:attrName>ppt_w</p:attrName>
                                        </p:attrNameLst>
                                      </p:cBhvr>
                                      <p:tavLst>
                                        <p:tav tm="0">
                                          <p:val>
                                            <p:fltVal val="0"/>
                                          </p:val>
                                        </p:tav>
                                        <p:tav tm="100000">
                                          <p:val>
                                            <p:strVal val="#ppt_w"/>
                                          </p:val>
                                        </p:tav>
                                      </p:tavLst>
                                    </p:anim>
                                    <p:anim calcmode="lin" valueType="num">
                                      <p:cBhvr>
                                        <p:cTn id="54" dur="500" fill="hold"/>
                                        <p:tgtEl>
                                          <p:spTgt spid="22538"/>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2537">
                                            <p:txEl>
                                              <p:pRg st="0" end="0"/>
                                            </p:txEl>
                                          </p:spTgt>
                                        </p:tgtEl>
                                        <p:attrNameLst>
                                          <p:attrName>style.visibility</p:attrName>
                                        </p:attrNameLst>
                                      </p:cBhvr>
                                      <p:to>
                                        <p:strVal val="visible"/>
                                      </p:to>
                                    </p:set>
                                    <p:anim calcmode="lin" valueType="num">
                                      <p:cBhvr additive="base">
                                        <p:cTn id="59" dur="500" fill="hold"/>
                                        <p:tgtEl>
                                          <p:spTgt spid="2253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25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537">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down)">
                                      <p:cBhvr>
                                        <p:cTn id="69" dur="500"/>
                                        <p:tgtEl>
                                          <p:spTgt spid="19"/>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left)">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build="p"/>
      <p:bldP spid="4" grpId="0" autoUpdateAnimBg="0" build="p"/>
      <p:bldP spid="22533" grpId="0" autoUpdateAnimBg="0" build="p"/>
      <p:bldP spid="22534" grpId="0" autoUpdateAnimBg="0" build="p"/>
      <p:bldP spid="22537" grpId="0" autoUpdateAnimBg="0" build="p"/>
      <p:bldP spid="22538" grpId="0" autoUpdateAnimBg="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 name="Rectangle 6"/>
          <p:cNvSpPr>
            <a:spLocks noGrp="1" noChangeArrowheads="1"/>
          </p:cNvSpPr>
          <p:nvPr>
            <p:ph type="sldNum" sz="quarter" idx="12"/>
          </p:nvPr>
        </p:nvSpPr>
        <p:spPr/>
        <p:txBody>
          <a:bodyPr/>
          <a:lstStyle/>
          <a:p>
            <a:pPr>
              <a:defRPr/>
            </a:pPr>
            <a:fld id="{1BB60E60-A4BA-46FF-873E-19B78DE496C4}" type="slidenum">
              <a:rPr lang="zh-CN" altLang="en-US"/>
            </a:fld>
            <a:endParaRPr lang="en-US" altLang="zh-CN"/>
          </a:p>
        </p:txBody>
      </p:sp>
      <p:sp>
        <p:nvSpPr>
          <p:cNvPr id="52226" name="Rectangle 2"/>
          <p:cNvSpPr>
            <a:spLocks noGrp="1" noChangeArrowheads="1"/>
          </p:cNvSpPr>
          <p:nvPr>
            <p:ph type="title" idx="4294967295"/>
          </p:nvPr>
        </p:nvSpPr>
        <p:spPr>
          <a:xfrm>
            <a:off x="611188" y="476250"/>
            <a:ext cx="8283575" cy="1104900"/>
          </a:xfrm>
        </p:spPr>
        <p:txBody>
          <a:bodyPr lIns="92075" tIns="46038" rIns="92075" bIns="46038"/>
          <a:lstStyle/>
          <a:p>
            <a:pPr algn="l" eaLnBrk="1" hangingPunct="1">
              <a:lnSpc>
                <a:spcPct val="130000"/>
              </a:lnSpc>
            </a:pPr>
            <a:r>
              <a:rPr lang="en-US" altLang="zh-CN" sz="2800" b="1" smtClean="0">
                <a:solidFill>
                  <a:srgbClr val="FF0000"/>
                </a:solidFill>
              </a:rPr>
              <a:t>KCL</a:t>
            </a:r>
            <a:r>
              <a:rPr lang="zh-CN" altLang="en-US" sz="2800" b="1" smtClean="0">
                <a:solidFill>
                  <a:srgbClr val="FF0000"/>
                </a:solidFill>
              </a:rPr>
              <a:t>方程</a:t>
            </a:r>
            <a:r>
              <a:rPr lang="en-US" altLang="zh-CN" sz="2800" b="1" smtClean="0">
                <a:solidFill>
                  <a:srgbClr val="FF0000"/>
                </a:solidFill>
              </a:rPr>
              <a:t>:</a:t>
            </a:r>
            <a:br>
              <a:rPr lang="en-US" altLang="zh-CN" sz="2800" b="1" smtClean="0"/>
            </a:br>
            <a:r>
              <a:rPr lang="en-US" altLang="zh-CN" sz="3200" b="1" smtClean="0"/>
              <a:t>    </a:t>
            </a:r>
            <a:r>
              <a:rPr lang="zh-CN" altLang="en-US" sz="2400" b="1" smtClean="0"/>
              <a:t>以</a:t>
            </a:r>
            <a:r>
              <a:rPr lang="zh-CN" altLang="zh-CN" sz="2400" b="1" smtClean="0"/>
              <a:t>基尔霍夫电流定律</a:t>
            </a:r>
            <a:r>
              <a:rPr lang="zh-CN" altLang="en-US" sz="2400" b="1" smtClean="0"/>
              <a:t>在电路各节点处列写的方程式。</a:t>
            </a:r>
            <a:br>
              <a:rPr lang="zh-CN" altLang="en-US" sz="2400" b="1" smtClean="0"/>
            </a:br>
            <a:endParaRPr lang="zh-CN" altLang="en-US" sz="2400" b="1" smtClean="0"/>
          </a:p>
        </p:txBody>
      </p:sp>
      <p:sp>
        <p:nvSpPr>
          <p:cNvPr id="80899" name="Rectangle 3"/>
          <p:cNvSpPr>
            <a:spLocks noGrp="1" noChangeArrowheads="1"/>
          </p:cNvSpPr>
          <p:nvPr>
            <p:ph type="body" idx="4294967295"/>
          </p:nvPr>
        </p:nvSpPr>
        <p:spPr>
          <a:xfrm>
            <a:off x="323850" y="1700213"/>
            <a:ext cx="1800225" cy="431800"/>
          </a:xfrm>
        </p:spPr>
        <p:txBody>
          <a:bodyPr lIns="92075" tIns="46038" rIns="92075" bIns="46038"/>
          <a:lstStyle/>
          <a:p>
            <a:pPr eaLnBrk="1" hangingPunct="1">
              <a:lnSpc>
                <a:spcPct val="90000"/>
              </a:lnSpc>
              <a:buFont typeface="Wingdings" panose="05000000000000000000" pitchFamily="2" charset="2"/>
              <a:buChar char=" "/>
            </a:pPr>
            <a:r>
              <a:rPr lang="zh-CN" altLang="en-US" sz="2400" b="1" smtClean="0"/>
              <a:t>节点</a:t>
            </a:r>
            <a:r>
              <a:rPr lang="en-US" altLang="zh-CN" sz="2400" b="1" smtClean="0"/>
              <a:t>A:</a:t>
            </a:r>
            <a:endParaRPr lang="en-US" altLang="zh-CN" sz="2400" b="1" smtClean="0">
              <a:solidFill>
                <a:srgbClr val="660033"/>
              </a:solidFill>
              <a:ea typeface="楷体_GB2312" pitchFamily="49" charset="-122"/>
            </a:endParaRPr>
          </a:p>
        </p:txBody>
      </p:sp>
      <p:grpSp>
        <p:nvGrpSpPr>
          <p:cNvPr id="2" name="Group 6"/>
          <p:cNvGrpSpPr/>
          <p:nvPr/>
        </p:nvGrpSpPr>
        <p:grpSpPr bwMode="auto">
          <a:xfrm>
            <a:off x="4572000" y="1700213"/>
            <a:ext cx="4343400" cy="4038600"/>
            <a:chOff x="2880" y="864"/>
            <a:chExt cx="2736" cy="2544"/>
          </a:xfrm>
        </p:grpSpPr>
        <p:sp>
          <p:nvSpPr>
            <p:cNvPr id="52254" name="Rectangle 7"/>
            <p:cNvSpPr>
              <a:spLocks noChangeArrowheads="1"/>
            </p:cNvSpPr>
            <p:nvPr/>
          </p:nvSpPr>
          <p:spPr bwMode="auto">
            <a:xfrm>
              <a:off x="3408" y="1104"/>
              <a:ext cx="528" cy="192"/>
            </a:xfrm>
            <a:prstGeom prst="rect">
              <a:avLst/>
            </a:prstGeom>
            <a:noFill/>
            <a:ln w="25400">
              <a:solidFill>
                <a:srgbClr val="0000FF"/>
              </a:solidFill>
              <a:miter lim="800000"/>
            </a:ln>
          </p:spPr>
          <p:txBody>
            <a:bodyPr wrap="none" anchor="ctr"/>
            <a:lstStyle/>
            <a:p>
              <a:pPr algn="l"/>
              <a:endParaRPr lang="zh-CN" altLang="en-US"/>
            </a:p>
          </p:txBody>
        </p:sp>
        <p:sp>
          <p:nvSpPr>
            <p:cNvPr id="52255" name="Rectangle 8"/>
            <p:cNvSpPr>
              <a:spLocks noChangeArrowheads="1"/>
            </p:cNvSpPr>
            <p:nvPr/>
          </p:nvSpPr>
          <p:spPr bwMode="auto">
            <a:xfrm rot="5400000">
              <a:off x="4968" y="1512"/>
              <a:ext cx="528" cy="192"/>
            </a:xfrm>
            <a:prstGeom prst="rect">
              <a:avLst/>
            </a:prstGeom>
            <a:noFill/>
            <a:ln w="25400">
              <a:solidFill>
                <a:srgbClr val="0000FF"/>
              </a:solidFill>
              <a:miter lim="800000"/>
            </a:ln>
          </p:spPr>
          <p:txBody>
            <a:bodyPr wrap="none" anchor="ctr"/>
            <a:lstStyle/>
            <a:p>
              <a:pPr algn="l"/>
              <a:endParaRPr lang="zh-CN" altLang="en-US"/>
            </a:p>
          </p:txBody>
        </p:sp>
        <p:sp>
          <p:nvSpPr>
            <p:cNvPr id="52256" name="Rectangle 9"/>
            <p:cNvSpPr>
              <a:spLocks noChangeArrowheads="1"/>
            </p:cNvSpPr>
            <p:nvPr/>
          </p:nvSpPr>
          <p:spPr bwMode="auto">
            <a:xfrm rot="5400000">
              <a:off x="3816" y="2472"/>
              <a:ext cx="528" cy="192"/>
            </a:xfrm>
            <a:prstGeom prst="rect">
              <a:avLst/>
            </a:prstGeom>
            <a:noFill/>
            <a:ln w="25400">
              <a:solidFill>
                <a:srgbClr val="0000FF"/>
              </a:solidFill>
              <a:miter lim="800000"/>
            </a:ln>
          </p:spPr>
          <p:txBody>
            <a:bodyPr wrap="none" anchor="ctr"/>
            <a:lstStyle/>
            <a:p>
              <a:pPr algn="l"/>
              <a:endParaRPr lang="zh-CN" altLang="en-US"/>
            </a:p>
          </p:txBody>
        </p:sp>
        <p:sp>
          <p:nvSpPr>
            <p:cNvPr id="52257" name="Rectangle 10"/>
            <p:cNvSpPr>
              <a:spLocks noChangeArrowheads="1"/>
            </p:cNvSpPr>
            <p:nvPr/>
          </p:nvSpPr>
          <p:spPr bwMode="auto">
            <a:xfrm rot="5400000">
              <a:off x="4968" y="2520"/>
              <a:ext cx="528" cy="192"/>
            </a:xfrm>
            <a:prstGeom prst="rect">
              <a:avLst/>
            </a:prstGeom>
            <a:noFill/>
            <a:ln w="25400">
              <a:solidFill>
                <a:srgbClr val="0000FF"/>
              </a:solidFill>
              <a:miter lim="800000"/>
            </a:ln>
          </p:spPr>
          <p:txBody>
            <a:bodyPr wrap="none" anchor="ctr"/>
            <a:lstStyle/>
            <a:p>
              <a:pPr algn="l"/>
              <a:endParaRPr lang="zh-CN" altLang="en-US"/>
            </a:p>
          </p:txBody>
        </p:sp>
        <p:sp>
          <p:nvSpPr>
            <p:cNvPr id="52258" name="Line 11"/>
            <p:cNvSpPr>
              <a:spLocks noChangeShapeType="1"/>
            </p:cNvSpPr>
            <p:nvPr/>
          </p:nvSpPr>
          <p:spPr bwMode="auto">
            <a:xfrm>
              <a:off x="3120" y="1200"/>
              <a:ext cx="288" cy="0"/>
            </a:xfrm>
            <a:prstGeom prst="line">
              <a:avLst/>
            </a:prstGeom>
            <a:noFill/>
            <a:ln w="25400">
              <a:solidFill>
                <a:schemeClr val="tx1"/>
              </a:solidFill>
              <a:round/>
            </a:ln>
          </p:spPr>
          <p:txBody>
            <a:bodyPr wrap="none" anchor="ctr"/>
            <a:lstStyle/>
            <a:p>
              <a:endParaRPr lang="zh-CN" altLang="en-US"/>
            </a:p>
          </p:txBody>
        </p:sp>
        <p:sp>
          <p:nvSpPr>
            <p:cNvPr id="52259" name="Line 12"/>
            <p:cNvSpPr>
              <a:spLocks noChangeShapeType="1"/>
            </p:cNvSpPr>
            <p:nvPr/>
          </p:nvSpPr>
          <p:spPr bwMode="auto">
            <a:xfrm flipV="1">
              <a:off x="4080" y="1248"/>
              <a:ext cx="0" cy="1056"/>
            </a:xfrm>
            <a:prstGeom prst="line">
              <a:avLst/>
            </a:prstGeom>
            <a:noFill/>
            <a:ln w="25400">
              <a:solidFill>
                <a:schemeClr val="tx1"/>
              </a:solidFill>
              <a:round/>
            </a:ln>
          </p:spPr>
          <p:txBody>
            <a:bodyPr wrap="none" anchor="ctr"/>
            <a:lstStyle/>
            <a:p>
              <a:endParaRPr lang="zh-CN" altLang="en-US"/>
            </a:p>
          </p:txBody>
        </p:sp>
        <p:sp>
          <p:nvSpPr>
            <p:cNvPr id="52260" name="Line 13"/>
            <p:cNvSpPr>
              <a:spLocks noChangeShapeType="1"/>
            </p:cNvSpPr>
            <p:nvPr/>
          </p:nvSpPr>
          <p:spPr bwMode="auto">
            <a:xfrm flipV="1">
              <a:off x="3120" y="3120"/>
              <a:ext cx="2112" cy="0"/>
            </a:xfrm>
            <a:prstGeom prst="line">
              <a:avLst/>
            </a:prstGeom>
            <a:noFill/>
            <a:ln w="25400">
              <a:solidFill>
                <a:schemeClr val="tx1"/>
              </a:solidFill>
              <a:round/>
            </a:ln>
          </p:spPr>
          <p:txBody>
            <a:bodyPr wrap="none" anchor="ctr"/>
            <a:lstStyle/>
            <a:p>
              <a:endParaRPr lang="zh-CN" altLang="en-US"/>
            </a:p>
          </p:txBody>
        </p:sp>
        <p:sp>
          <p:nvSpPr>
            <p:cNvPr id="52261" name="Line 14"/>
            <p:cNvSpPr>
              <a:spLocks noChangeShapeType="1"/>
            </p:cNvSpPr>
            <p:nvPr/>
          </p:nvSpPr>
          <p:spPr bwMode="auto">
            <a:xfrm>
              <a:off x="4080" y="2064"/>
              <a:ext cx="336" cy="0"/>
            </a:xfrm>
            <a:prstGeom prst="line">
              <a:avLst/>
            </a:prstGeom>
            <a:noFill/>
            <a:ln w="25400">
              <a:solidFill>
                <a:schemeClr val="tx1"/>
              </a:solidFill>
              <a:round/>
            </a:ln>
          </p:spPr>
          <p:txBody>
            <a:bodyPr wrap="none" anchor="ctr"/>
            <a:lstStyle/>
            <a:p>
              <a:endParaRPr lang="zh-CN" altLang="en-US"/>
            </a:p>
          </p:txBody>
        </p:sp>
        <p:sp>
          <p:nvSpPr>
            <p:cNvPr id="52262" name="Line 15"/>
            <p:cNvSpPr>
              <a:spLocks noChangeShapeType="1"/>
            </p:cNvSpPr>
            <p:nvPr/>
          </p:nvSpPr>
          <p:spPr bwMode="auto">
            <a:xfrm flipV="1">
              <a:off x="3120" y="1200"/>
              <a:ext cx="0" cy="1920"/>
            </a:xfrm>
            <a:prstGeom prst="line">
              <a:avLst/>
            </a:prstGeom>
            <a:noFill/>
            <a:ln w="25400">
              <a:solidFill>
                <a:schemeClr val="tx1"/>
              </a:solidFill>
              <a:round/>
            </a:ln>
          </p:spPr>
          <p:txBody>
            <a:bodyPr wrap="none" anchor="ctr"/>
            <a:lstStyle/>
            <a:p>
              <a:endParaRPr lang="zh-CN" altLang="en-US"/>
            </a:p>
          </p:txBody>
        </p:sp>
        <p:sp>
          <p:nvSpPr>
            <p:cNvPr id="52263" name="Line 16"/>
            <p:cNvSpPr>
              <a:spLocks noChangeShapeType="1"/>
            </p:cNvSpPr>
            <p:nvPr/>
          </p:nvSpPr>
          <p:spPr bwMode="auto">
            <a:xfrm flipV="1">
              <a:off x="5232" y="1872"/>
              <a:ext cx="0" cy="480"/>
            </a:xfrm>
            <a:prstGeom prst="line">
              <a:avLst/>
            </a:prstGeom>
            <a:noFill/>
            <a:ln w="25400">
              <a:solidFill>
                <a:schemeClr val="tx1"/>
              </a:solidFill>
              <a:round/>
            </a:ln>
          </p:spPr>
          <p:txBody>
            <a:bodyPr wrap="none" anchor="ctr"/>
            <a:lstStyle/>
            <a:p>
              <a:endParaRPr lang="zh-CN" altLang="en-US"/>
            </a:p>
          </p:txBody>
        </p:sp>
        <p:sp>
          <p:nvSpPr>
            <p:cNvPr id="52264" name="Line 17"/>
            <p:cNvSpPr>
              <a:spLocks noChangeShapeType="1"/>
            </p:cNvSpPr>
            <p:nvPr/>
          </p:nvSpPr>
          <p:spPr bwMode="auto">
            <a:xfrm>
              <a:off x="5232" y="1200"/>
              <a:ext cx="0" cy="144"/>
            </a:xfrm>
            <a:prstGeom prst="line">
              <a:avLst/>
            </a:prstGeom>
            <a:noFill/>
            <a:ln w="25400">
              <a:solidFill>
                <a:schemeClr val="tx1"/>
              </a:solidFill>
              <a:round/>
            </a:ln>
          </p:spPr>
          <p:txBody>
            <a:bodyPr wrap="none" anchor="ctr"/>
            <a:lstStyle/>
            <a:p>
              <a:endParaRPr lang="zh-CN" altLang="en-US"/>
            </a:p>
          </p:txBody>
        </p:sp>
        <p:sp>
          <p:nvSpPr>
            <p:cNvPr id="52265" name="Line 18"/>
            <p:cNvSpPr>
              <a:spLocks noChangeShapeType="1"/>
            </p:cNvSpPr>
            <p:nvPr/>
          </p:nvSpPr>
          <p:spPr bwMode="auto">
            <a:xfrm>
              <a:off x="3936" y="1200"/>
              <a:ext cx="1008" cy="0"/>
            </a:xfrm>
            <a:prstGeom prst="line">
              <a:avLst/>
            </a:prstGeom>
            <a:noFill/>
            <a:ln w="25400">
              <a:solidFill>
                <a:schemeClr val="tx1"/>
              </a:solidFill>
              <a:round/>
              <a:tailEnd type="triangle" w="med" len="med"/>
            </a:ln>
          </p:spPr>
          <p:txBody>
            <a:bodyPr wrap="none" anchor="ctr"/>
            <a:lstStyle/>
            <a:p>
              <a:endParaRPr lang="zh-CN" altLang="en-US"/>
            </a:p>
          </p:txBody>
        </p:sp>
        <p:sp>
          <p:nvSpPr>
            <p:cNvPr id="52266" name="Line 19"/>
            <p:cNvSpPr>
              <a:spLocks noChangeShapeType="1"/>
            </p:cNvSpPr>
            <p:nvPr/>
          </p:nvSpPr>
          <p:spPr bwMode="auto">
            <a:xfrm>
              <a:off x="4704" y="2064"/>
              <a:ext cx="288" cy="0"/>
            </a:xfrm>
            <a:prstGeom prst="line">
              <a:avLst/>
            </a:prstGeom>
            <a:noFill/>
            <a:ln w="25400">
              <a:solidFill>
                <a:schemeClr val="tx1"/>
              </a:solidFill>
              <a:round/>
              <a:tailEnd type="triangle" w="med" len="med"/>
            </a:ln>
          </p:spPr>
          <p:txBody>
            <a:bodyPr wrap="none" anchor="ctr"/>
            <a:lstStyle/>
            <a:p>
              <a:endParaRPr lang="zh-CN" altLang="en-US"/>
            </a:p>
          </p:txBody>
        </p:sp>
        <p:sp>
          <p:nvSpPr>
            <p:cNvPr id="52267" name="Line 20"/>
            <p:cNvSpPr>
              <a:spLocks noChangeShapeType="1"/>
            </p:cNvSpPr>
            <p:nvPr/>
          </p:nvSpPr>
          <p:spPr bwMode="auto">
            <a:xfrm>
              <a:off x="4080" y="2832"/>
              <a:ext cx="0" cy="144"/>
            </a:xfrm>
            <a:prstGeom prst="line">
              <a:avLst/>
            </a:prstGeom>
            <a:noFill/>
            <a:ln w="25400">
              <a:solidFill>
                <a:schemeClr val="tx1"/>
              </a:solidFill>
              <a:round/>
              <a:tailEnd type="triangle" w="med" len="med"/>
            </a:ln>
          </p:spPr>
          <p:txBody>
            <a:bodyPr wrap="none" anchor="ctr"/>
            <a:lstStyle/>
            <a:p>
              <a:endParaRPr lang="zh-CN" altLang="en-US"/>
            </a:p>
          </p:txBody>
        </p:sp>
        <p:sp>
          <p:nvSpPr>
            <p:cNvPr id="52268" name="Line 21"/>
            <p:cNvSpPr>
              <a:spLocks noChangeShapeType="1"/>
            </p:cNvSpPr>
            <p:nvPr/>
          </p:nvSpPr>
          <p:spPr bwMode="auto">
            <a:xfrm flipV="1">
              <a:off x="3120" y="1344"/>
              <a:ext cx="0" cy="288"/>
            </a:xfrm>
            <a:prstGeom prst="line">
              <a:avLst/>
            </a:prstGeom>
            <a:noFill/>
            <a:ln w="25400">
              <a:solidFill>
                <a:schemeClr val="tx1"/>
              </a:solidFill>
              <a:round/>
              <a:tailEnd type="triangle" w="med" len="med"/>
            </a:ln>
          </p:spPr>
          <p:txBody>
            <a:bodyPr wrap="none" anchor="ctr"/>
            <a:lstStyle/>
            <a:p>
              <a:endParaRPr lang="zh-CN" altLang="en-US"/>
            </a:p>
          </p:txBody>
        </p:sp>
        <p:sp>
          <p:nvSpPr>
            <p:cNvPr id="52269" name="Line 22"/>
            <p:cNvSpPr>
              <a:spLocks noChangeShapeType="1"/>
            </p:cNvSpPr>
            <p:nvPr/>
          </p:nvSpPr>
          <p:spPr bwMode="auto">
            <a:xfrm>
              <a:off x="5232" y="2880"/>
              <a:ext cx="0" cy="144"/>
            </a:xfrm>
            <a:prstGeom prst="line">
              <a:avLst/>
            </a:prstGeom>
            <a:noFill/>
            <a:ln w="25400">
              <a:solidFill>
                <a:schemeClr val="tx1"/>
              </a:solidFill>
              <a:round/>
              <a:tailEnd type="triangle" w="med" len="med"/>
            </a:ln>
          </p:spPr>
          <p:txBody>
            <a:bodyPr wrap="none" anchor="ctr"/>
            <a:lstStyle/>
            <a:p>
              <a:endParaRPr lang="zh-CN" altLang="en-US"/>
            </a:p>
          </p:txBody>
        </p:sp>
        <p:sp>
          <p:nvSpPr>
            <p:cNvPr id="52270" name="Line 23"/>
            <p:cNvSpPr>
              <a:spLocks noChangeShapeType="1"/>
            </p:cNvSpPr>
            <p:nvPr/>
          </p:nvSpPr>
          <p:spPr bwMode="auto">
            <a:xfrm>
              <a:off x="4080" y="1200"/>
              <a:ext cx="0" cy="192"/>
            </a:xfrm>
            <a:prstGeom prst="line">
              <a:avLst/>
            </a:prstGeom>
            <a:noFill/>
            <a:ln w="25400">
              <a:solidFill>
                <a:schemeClr val="tx1"/>
              </a:solidFill>
              <a:round/>
              <a:tailEnd type="triangle" w="med" len="med"/>
            </a:ln>
          </p:spPr>
          <p:txBody>
            <a:bodyPr wrap="none" anchor="ctr"/>
            <a:lstStyle/>
            <a:p>
              <a:endParaRPr lang="zh-CN" altLang="en-US"/>
            </a:p>
          </p:txBody>
        </p:sp>
        <p:sp>
          <p:nvSpPr>
            <p:cNvPr id="52271" name="Line 24"/>
            <p:cNvSpPr>
              <a:spLocks noChangeShapeType="1"/>
            </p:cNvSpPr>
            <p:nvPr/>
          </p:nvSpPr>
          <p:spPr bwMode="auto">
            <a:xfrm>
              <a:off x="5232" y="2880"/>
              <a:ext cx="0" cy="240"/>
            </a:xfrm>
            <a:prstGeom prst="line">
              <a:avLst/>
            </a:prstGeom>
            <a:noFill/>
            <a:ln w="25400">
              <a:solidFill>
                <a:schemeClr val="tx1"/>
              </a:solidFill>
              <a:round/>
            </a:ln>
          </p:spPr>
          <p:txBody>
            <a:bodyPr wrap="none" anchor="ctr"/>
            <a:lstStyle/>
            <a:p>
              <a:endParaRPr lang="zh-CN" altLang="en-US"/>
            </a:p>
          </p:txBody>
        </p:sp>
        <p:sp>
          <p:nvSpPr>
            <p:cNvPr id="52272" name="Line 25"/>
            <p:cNvSpPr>
              <a:spLocks noChangeShapeType="1"/>
            </p:cNvSpPr>
            <p:nvPr/>
          </p:nvSpPr>
          <p:spPr bwMode="auto">
            <a:xfrm>
              <a:off x="4080" y="2880"/>
              <a:ext cx="0" cy="240"/>
            </a:xfrm>
            <a:prstGeom prst="line">
              <a:avLst/>
            </a:prstGeom>
            <a:noFill/>
            <a:ln w="25400">
              <a:solidFill>
                <a:schemeClr val="tx1"/>
              </a:solidFill>
              <a:round/>
            </a:ln>
          </p:spPr>
          <p:txBody>
            <a:bodyPr wrap="none" anchor="ctr"/>
            <a:lstStyle/>
            <a:p>
              <a:endParaRPr lang="zh-CN" altLang="en-US"/>
            </a:p>
          </p:txBody>
        </p:sp>
        <p:sp>
          <p:nvSpPr>
            <p:cNvPr id="52273" name="Line 26"/>
            <p:cNvSpPr>
              <a:spLocks noChangeShapeType="1"/>
            </p:cNvSpPr>
            <p:nvPr/>
          </p:nvSpPr>
          <p:spPr bwMode="auto">
            <a:xfrm>
              <a:off x="4848" y="2064"/>
              <a:ext cx="384" cy="0"/>
            </a:xfrm>
            <a:prstGeom prst="line">
              <a:avLst/>
            </a:prstGeom>
            <a:noFill/>
            <a:ln w="25400">
              <a:solidFill>
                <a:schemeClr val="tx1"/>
              </a:solidFill>
              <a:round/>
            </a:ln>
          </p:spPr>
          <p:txBody>
            <a:bodyPr wrap="none" anchor="ctr"/>
            <a:lstStyle/>
            <a:p>
              <a:endParaRPr lang="zh-CN" altLang="en-US"/>
            </a:p>
          </p:txBody>
        </p:sp>
        <p:sp>
          <p:nvSpPr>
            <p:cNvPr id="52274" name="Line 27"/>
            <p:cNvSpPr>
              <a:spLocks noChangeShapeType="1"/>
            </p:cNvSpPr>
            <p:nvPr/>
          </p:nvSpPr>
          <p:spPr bwMode="auto">
            <a:xfrm>
              <a:off x="4704" y="1200"/>
              <a:ext cx="528" cy="0"/>
            </a:xfrm>
            <a:prstGeom prst="line">
              <a:avLst/>
            </a:prstGeom>
            <a:noFill/>
            <a:ln w="25400">
              <a:solidFill>
                <a:schemeClr val="tx1"/>
              </a:solidFill>
              <a:round/>
            </a:ln>
          </p:spPr>
          <p:txBody>
            <a:bodyPr wrap="none" anchor="ctr"/>
            <a:lstStyle/>
            <a:p>
              <a:endParaRPr lang="zh-CN" altLang="en-US"/>
            </a:p>
          </p:txBody>
        </p:sp>
        <p:sp>
          <p:nvSpPr>
            <p:cNvPr id="52275" name="Line 28"/>
            <p:cNvSpPr>
              <a:spLocks noChangeShapeType="1"/>
            </p:cNvSpPr>
            <p:nvPr/>
          </p:nvSpPr>
          <p:spPr bwMode="auto">
            <a:xfrm flipV="1">
              <a:off x="4560" y="1920"/>
              <a:ext cx="0" cy="288"/>
            </a:xfrm>
            <a:prstGeom prst="line">
              <a:avLst/>
            </a:prstGeom>
            <a:noFill/>
            <a:ln w="25400">
              <a:solidFill>
                <a:srgbClr val="0000FF"/>
              </a:solidFill>
              <a:round/>
            </a:ln>
          </p:spPr>
          <p:txBody>
            <a:bodyPr wrap="none" anchor="ctr"/>
            <a:lstStyle/>
            <a:p>
              <a:endParaRPr lang="zh-CN" altLang="en-US"/>
            </a:p>
          </p:txBody>
        </p:sp>
        <p:sp>
          <p:nvSpPr>
            <p:cNvPr id="52276" name="Text Box 29"/>
            <p:cNvSpPr txBox="1">
              <a:spLocks noChangeArrowheads="1"/>
            </p:cNvSpPr>
            <p:nvPr/>
          </p:nvSpPr>
          <p:spPr bwMode="auto">
            <a:xfrm>
              <a:off x="2880" y="1344"/>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1</a:t>
              </a:r>
              <a:endParaRPr kumimoji="1" lang="en-US" altLang="zh-CN" b="0">
                <a:solidFill>
                  <a:schemeClr val="accent2"/>
                </a:solidFill>
              </a:endParaRPr>
            </a:p>
          </p:txBody>
        </p:sp>
        <p:sp>
          <p:nvSpPr>
            <p:cNvPr id="52277" name="Text Box 30"/>
            <p:cNvSpPr txBox="1">
              <a:spLocks noChangeArrowheads="1"/>
            </p:cNvSpPr>
            <p:nvPr/>
          </p:nvSpPr>
          <p:spPr bwMode="auto">
            <a:xfrm>
              <a:off x="4128" y="2784"/>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5</a:t>
              </a:r>
              <a:endParaRPr kumimoji="1" lang="en-US" altLang="zh-CN" b="0">
                <a:solidFill>
                  <a:schemeClr val="accent2"/>
                </a:solidFill>
              </a:endParaRPr>
            </a:p>
          </p:txBody>
        </p:sp>
        <p:sp>
          <p:nvSpPr>
            <p:cNvPr id="52278" name="Text Box 31"/>
            <p:cNvSpPr txBox="1">
              <a:spLocks noChangeArrowheads="1"/>
            </p:cNvSpPr>
            <p:nvPr/>
          </p:nvSpPr>
          <p:spPr bwMode="auto">
            <a:xfrm>
              <a:off x="4752" y="1728"/>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4</a:t>
              </a:r>
              <a:endParaRPr kumimoji="1" lang="en-US" altLang="zh-CN" b="0">
                <a:solidFill>
                  <a:schemeClr val="accent2"/>
                </a:solidFill>
              </a:endParaRPr>
            </a:p>
          </p:txBody>
        </p:sp>
        <p:sp>
          <p:nvSpPr>
            <p:cNvPr id="52279" name="Text Box 32"/>
            <p:cNvSpPr txBox="1">
              <a:spLocks noChangeArrowheads="1"/>
            </p:cNvSpPr>
            <p:nvPr/>
          </p:nvSpPr>
          <p:spPr bwMode="auto">
            <a:xfrm>
              <a:off x="4080" y="1200"/>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2</a:t>
              </a:r>
              <a:endParaRPr kumimoji="1" lang="en-US" altLang="zh-CN" b="0">
                <a:solidFill>
                  <a:schemeClr val="accent2"/>
                </a:solidFill>
              </a:endParaRPr>
            </a:p>
          </p:txBody>
        </p:sp>
        <p:sp>
          <p:nvSpPr>
            <p:cNvPr id="52280" name="Text Box 33"/>
            <p:cNvSpPr txBox="1">
              <a:spLocks noChangeArrowheads="1"/>
            </p:cNvSpPr>
            <p:nvPr/>
          </p:nvSpPr>
          <p:spPr bwMode="auto">
            <a:xfrm>
              <a:off x="4752" y="864"/>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3</a:t>
              </a:r>
              <a:endParaRPr kumimoji="1" lang="en-US" altLang="zh-CN" b="0">
                <a:solidFill>
                  <a:schemeClr val="accent2"/>
                </a:solidFill>
              </a:endParaRPr>
            </a:p>
          </p:txBody>
        </p:sp>
        <p:sp>
          <p:nvSpPr>
            <p:cNvPr id="52281" name="Text Box 34"/>
            <p:cNvSpPr txBox="1">
              <a:spLocks noChangeArrowheads="1"/>
            </p:cNvSpPr>
            <p:nvPr/>
          </p:nvSpPr>
          <p:spPr bwMode="auto">
            <a:xfrm>
              <a:off x="5328" y="2832"/>
              <a:ext cx="288" cy="288"/>
            </a:xfrm>
            <a:prstGeom prst="rect">
              <a:avLst/>
            </a:prstGeom>
            <a:noFill/>
            <a:ln w="9525">
              <a:noFill/>
              <a:miter lim="800000"/>
            </a:ln>
          </p:spPr>
          <p:txBody>
            <a:bodyPr>
              <a:spAutoFit/>
            </a:bodyPr>
            <a:lstStyle/>
            <a:p>
              <a:pPr algn="l">
                <a:spcBef>
                  <a:spcPct val="50000"/>
                </a:spcBef>
              </a:pPr>
              <a:r>
                <a:rPr kumimoji="1" lang="en-US" altLang="zh-CN">
                  <a:solidFill>
                    <a:srgbClr val="003300"/>
                  </a:solidFill>
                </a:rPr>
                <a:t>I</a:t>
              </a:r>
              <a:r>
                <a:rPr kumimoji="1" lang="en-US" altLang="zh-CN" baseline="-25000">
                  <a:solidFill>
                    <a:srgbClr val="003300"/>
                  </a:solidFill>
                </a:rPr>
                <a:t>6</a:t>
              </a:r>
              <a:endParaRPr kumimoji="1" lang="en-US" altLang="zh-CN" b="0">
                <a:solidFill>
                  <a:schemeClr val="accent2"/>
                </a:solidFill>
              </a:endParaRPr>
            </a:p>
          </p:txBody>
        </p:sp>
        <p:sp>
          <p:nvSpPr>
            <p:cNvPr id="52282" name="Text Box 35"/>
            <p:cNvSpPr txBox="1">
              <a:spLocks noChangeArrowheads="1"/>
            </p:cNvSpPr>
            <p:nvPr/>
          </p:nvSpPr>
          <p:spPr bwMode="auto">
            <a:xfrm>
              <a:off x="3168" y="1680"/>
              <a:ext cx="384" cy="978"/>
            </a:xfrm>
            <a:prstGeom prst="rect">
              <a:avLst/>
            </a:prstGeom>
            <a:noFill/>
            <a:ln w="9525">
              <a:noFill/>
              <a:miter lim="800000"/>
            </a:ln>
          </p:spPr>
          <p:txBody>
            <a:bodyPr>
              <a:spAutoFit/>
            </a:bodyPr>
            <a:lstStyle/>
            <a:p>
              <a:pPr algn="l">
                <a:spcBef>
                  <a:spcPct val="50000"/>
                </a:spcBef>
              </a:pPr>
              <a:r>
                <a:rPr kumimoji="1" lang="en-US" altLang="zh-CN">
                  <a:solidFill>
                    <a:srgbClr val="660033"/>
                  </a:solidFill>
                </a:rPr>
                <a:t>+</a:t>
              </a:r>
              <a:endParaRPr kumimoji="1" lang="en-US" altLang="zh-CN">
                <a:solidFill>
                  <a:srgbClr val="660033"/>
                </a:solidFill>
              </a:endParaRPr>
            </a:p>
            <a:p>
              <a:pPr algn="l">
                <a:spcBef>
                  <a:spcPct val="50000"/>
                </a:spcBef>
              </a:pPr>
              <a:r>
                <a:rPr kumimoji="1" lang="en-US" altLang="zh-CN">
                  <a:solidFill>
                    <a:srgbClr val="660033"/>
                  </a:solidFill>
                </a:rPr>
                <a:t>u</a:t>
              </a:r>
              <a:r>
                <a:rPr kumimoji="1" lang="en-US" altLang="zh-CN" baseline="-25000">
                  <a:solidFill>
                    <a:srgbClr val="660033"/>
                  </a:solidFill>
                </a:rPr>
                <a:t>s1</a:t>
              </a:r>
              <a:endParaRPr kumimoji="1" lang="en-US" altLang="zh-CN">
                <a:solidFill>
                  <a:srgbClr val="660033"/>
                </a:solidFill>
              </a:endParaRPr>
            </a:p>
            <a:p>
              <a:pPr algn="l">
                <a:spcBef>
                  <a:spcPct val="50000"/>
                </a:spcBef>
              </a:pPr>
              <a:r>
                <a:rPr kumimoji="1" lang="en-US" altLang="zh-CN">
                  <a:solidFill>
                    <a:srgbClr val="660033"/>
                  </a:solidFill>
                </a:rPr>
                <a:t> -</a:t>
              </a:r>
              <a:endParaRPr kumimoji="1" lang="en-US" altLang="zh-CN" b="0">
                <a:solidFill>
                  <a:schemeClr val="accent2"/>
                </a:solidFill>
              </a:endParaRPr>
            </a:p>
          </p:txBody>
        </p:sp>
        <p:sp>
          <p:nvSpPr>
            <p:cNvPr id="52283" name="Text Box 36"/>
            <p:cNvSpPr txBox="1">
              <a:spLocks noChangeArrowheads="1"/>
            </p:cNvSpPr>
            <p:nvPr/>
          </p:nvSpPr>
          <p:spPr bwMode="auto">
            <a:xfrm>
              <a:off x="3696" y="1296"/>
              <a:ext cx="528" cy="978"/>
            </a:xfrm>
            <a:prstGeom prst="rect">
              <a:avLst/>
            </a:prstGeom>
            <a:noFill/>
            <a:ln w="9525">
              <a:noFill/>
              <a:miter lim="800000"/>
            </a:ln>
          </p:spPr>
          <p:txBody>
            <a:bodyPr>
              <a:spAutoFit/>
            </a:bodyPr>
            <a:lstStyle/>
            <a:p>
              <a:pPr algn="l">
                <a:spcBef>
                  <a:spcPct val="50000"/>
                </a:spcBef>
              </a:pPr>
              <a:r>
                <a:rPr kumimoji="1" lang="en-US" altLang="zh-CN">
                  <a:solidFill>
                    <a:srgbClr val="660033"/>
                  </a:solidFill>
                </a:rPr>
                <a:t>+</a:t>
              </a:r>
              <a:endParaRPr kumimoji="1" lang="en-US" altLang="zh-CN">
                <a:solidFill>
                  <a:srgbClr val="660033"/>
                </a:solidFill>
              </a:endParaRPr>
            </a:p>
            <a:p>
              <a:pPr algn="l">
                <a:spcBef>
                  <a:spcPct val="50000"/>
                </a:spcBef>
              </a:pPr>
              <a:r>
                <a:rPr kumimoji="1" lang="en-US" altLang="zh-CN">
                  <a:solidFill>
                    <a:srgbClr val="660033"/>
                  </a:solidFill>
                </a:rPr>
                <a:t>u</a:t>
              </a:r>
              <a:r>
                <a:rPr kumimoji="1" lang="en-US" altLang="zh-CN" baseline="-25000">
                  <a:solidFill>
                    <a:srgbClr val="660033"/>
                  </a:solidFill>
                </a:rPr>
                <a:t>s2</a:t>
              </a:r>
              <a:endParaRPr kumimoji="1" lang="en-US" altLang="zh-CN">
                <a:solidFill>
                  <a:srgbClr val="660033"/>
                </a:solidFill>
              </a:endParaRPr>
            </a:p>
            <a:p>
              <a:pPr algn="l">
                <a:spcBef>
                  <a:spcPct val="50000"/>
                </a:spcBef>
              </a:pPr>
              <a:r>
                <a:rPr kumimoji="1" lang="en-US" altLang="zh-CN">
                  <a:solidFill>
                    <a:srgbClr val="660033"/>
                  </a:solidFill>
                </a:rPr>
                <a:t> -</a:t>
              </a:r>
              <a:endParaRPr kumimoji="1" lang="en-US" altLang="zh-CN" b="0">
                <a:solidFill>
                  <a:srgbClr val="660033"/>
                </a:solidFill>
              </a:endParaRPr>
            </a:p>
          </p:txBody>
        </p:sp>
        <p:sp>
          <p:nvSpPr>
            <p:cNvPr id="52284" name="Text Box 37"/>
            <p:cNvSpPr txBox="1">
              <a:spLocks noChangeArrowheads="1"/>
            </p:cNvSpPr>
            <p:nvPr/>
          </p:nvSpPr>
          <p:spPr bwMode="auto">
            <a:xfrm>
              <a:off x="4608" y="2112"/>
              <a:ext cx="384" cy="288"/>
            </a:xfrm>
            <a:prstGeom prst="rect">
              <a:avLst/>
            </a:prstGeom>
            <a:noFill/>
            <a:ln w="9525">
              <a:noFill/>
              <a:miter lim="800000"/>
            </a:ln>
          </p:spPr>
          <p:txBody>
            <a:bodyPr>
              <a:spAutoFit/>
            </a:bodyPr>
            <a:lstStyle/>
            <a:p>
              <a:pPr algn="l">
                <a:spcBef>
                  <a:spcPct val="50000"/>
                </a:spcBef>
              </a:pPr>
              <a:r>
                <a:rPr kumimoji="1" lang="en-US" altLang="zh-CN">
                  <a:solidFill>
                    <a:srgbClr val="660033"/>
                  </a:solidFill>
                </a:rPr>
                <a:t>i</a:t>
              </a:r>
              <a:r>
                <a:rPr kumimoji="1" lang="en-US" altLang="zh-CN" baseline="-25000">
                  <a:solidFill>
                    <a:srgbClr val="660033"/>
                  </a:solidFill>
                </a:rPr>
                <a:t>s1</a:t>
              </a:r>
              <a:endParaRPr kumimoji="1" lang="en-US" altLang="zh-CN" b="0">
                <a:solidFill>
                  <a:srgbClr val="660033"/>
                </a:solidFill>
              </a:endParaRPr>
            </a:p>
          </p:txBody>
        </p:sp>
        <p:sp>
          <p:nvSpPr>
            <p:cNvPr id="52285" name="Oval 38"/>
            <p:cNvSpPr>
              <a:spLocks noChangeArrowheads="1"/>
            </p:cNvSpPr>
            <p:nvPr/>
          </p:nvSpPr>
          <p:spPr bwMode="auto">
            <a:xfrm>
              <a:off x="4032" y="3072"/>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52286" name="Oval 39"/>
            <p:cNvSpPr>
              <a:spLocks noChangeArrowheads="1"/>
            </p:cNvSpPr>
            <p:nvPr/>
          </p:nvSpPr>
          <p:spPr bwMode="auto">
            <a:xfrm>
              <a:off x="5184" y="2016"/>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52287" name="Oval 40"/>
            <p:cNvSpPr>
              <a:spLocks noChangeArrowheads="1"/>
            </p:cNvSpPr>
            <p:nvPr/>
          </p:nvSpPr>
          <p:spPr bwMode="auto">
            <a:xfrm>
              <a:off x="4032" y="2016"/>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52288" name="Oval 41"/>
            <p:cNvSpPr>
              <a:spLocks noChangeArrowheads="1"/>
            </p:cNvSpPr>
            <p:nvPr/>
          </p:nvSpPr>
          <p:spPr bwMode="auto">
            <a:xfrm>
              <a:off x="4032" y="1152"/>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52289" name="Text Box 42"/>
            <p:cNvSpPr txBox="1">
              <a:spLocks noChangeArrowheads="1"/>
            </p:cNvSpPr>
            <p:nvPr/>
          </p:nvSpPr>
          <p:spPr bwMode="auto">
            <a:xfrm>
              <a:off x="3936" y="912"/>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A</a:t>
              </a:r>
              <a:endParaRPr kumimoji="1" lang="en-US" altLang="zh-CN">
                <a:solidFill>
                  <a:srgbClr val="FF0000"/>
                </a:solidFill>
              </a:endParaRPr>
            </a:p>
          </p:txBody>
        </p:sp>
        <p:sp>
          <p:nvSpPr>
            <p:cNvPr id="52290" name="Text Box 43"/>
            <p:cNvSpPr txBox="1">
              <a:spLocks noChangeArrowheads="1"/>
            </p:cNvSpPr>
            <p:nvPr/>
          </p:nvSpPr>
          <p:spPr bwMode="auto">
            <a:xfrm>
              <a:off x="4032" y="1824"/>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B</a:t>
              </a:r>
              <a:endParaRPr kumimoji="1" lang="en-US" altLang="zh-CN">
                <a:solidFill>
                  <a:srgbClr val="FF0000"/>
                </a:solidFill>
              </a:endParaRPr>
            </a:p>
          </p:txBody>
        </p:sp>
        <p:sp>
          <p:nvSpPr>
            <p:cNvPr id="52291" name="Text Box 44"/>
            <p:cNvSpPr txBox="1">
              <a:spLocks noChangeArrowheads="1"/>
            </p:cNvSpPr>
            <p:nvPr/>
          </p:nvSpPr>
          <p:spPr bwMode="auto">
            <a:xfrm>
              <a:off x="5232" y="1824"/>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C</a:t>
              </a:r>
              <a:endParaRPr kumimoji="1" lang="en-US" altLang="zh-CN">
                <a:solidFill>
                  <a:srgbClr val="FF0000"/>
                </a:solidFill>
              </a:endParaRPr>
            </a:p>
          </p:txBody>
        </p:sp>
        <p:sp>
          <p:nvSpPr>
            <p:cNvPr id="52292" name="Text Box 45"/>
            <p:cNvSpPr txBox="1">
              <a:spLocks noChangeArrowheads="1"/>
            </p:cNvSpPr>
            <p:nvPr/>
          </p:nvSpPr>
          <p:spPr bwMode="auto">
            <a:xfrm>
              <a:off x="3984" y="3120"/>
              <a:ext cx="384"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D</a:t>
              </a:r>
              <a:endParaRPr kumimoji="1" lang="en-US" altLang="zh-CN">
                <a:solidFill>
                  <a:srgbClr val="FF0000"/>
                </a:solidFill>
              </a:endParaRPr>
            </a:p>
          </p:txBody>
        </p:sp>
        <p:sp>
          <p:nvSpPr>
            <p:cNvPr id="52293" name="Oval 46"/>
            <p:cNvSpPr>
              <a:spLocks noChangeArrowheads="1"/>
            </p:cNvSpPr>
            <p:nvPr/>
          </p:nvSpPr>
          <p:spPr bwMode="auto">
            <a:xfrm>
              <a:off x="4416" y="1920"/>
              <a:ext cx="288" cy="288"/>
            </a:xfrm>
            <a:prstGeom prst="ellipse">
              <a:avLst/>
            </a:prstGeom>
            <a:noFill/>
            <a:ln w="38100">
              <a:solidFill>
                <a:srgbClr val="0000FF"/>
              </a:solidFill>
              <a:round/>
            </a:ln>
          </p:spPr>
          <p:txBody>
            <a:bodyPr wrap="none" anchor="ctr"/>
            <a:lstStyle/>
            <a:p>
              <a:pPr algn="l"/>
              <a:endParaRPr lang="zh-CN" altLang="en-US"/>
            </a:p>
          </p:txBody>
        </p:sp>
        <p:sp>
          <p:nvSpPr>
            <p:cNvPr id="52294" name="Oval 47"/>
            <p:cNvSpPr>
              <a:spLocks noChangeArrowheads="1"/>
            </p:cNvSpPr>
            <p:nvPr/>
          </p:nvSpPr>
          <p:spPr bwMode="auto">
            <a:xfrm>
              <a:off x="3936" y="1488"/>
              <a:ext cx="288" cy="288"/>
            </a:xfrm>
            <a:prstGeom prst="ellipse">
              <a:avLst/>
            </a:prstGeom>
            <a:noFill/>
            <a:ln w="38100">
              <a:solidFill>
                <a:srgbClr val="0000FF"/>
              </a:solidFill>
              <a:round/>
            </a:ln>
          </p:spPr>
          <p:txBody>
            <a:bodyPr wrap="none" anchor="ctr"/>
            <a:lstStyle/>
            <a:p>
              <a:pPr algn="l"/>
              <a:endParaRPr lang="zh-CN" altLang="en-US"/>
            </a:p>
          </p:txBody>
        </p:sp>
        <p:sp>
          <p:nvSpPr>
            <p:cNvPr id="52295" name="Oval 48"/>
            <p:cNvSpPr>
              <a:spLocks noChangeArrowheads="1"/>
            </p:cNvSpPr>
            <p:nvPr/>
          </p:nvSpPr>
          <p:spPr bwMode="auto">
            <a:xfrm>
              <a:off x="2976" y="1920"/>
              <a:ext cx="288" cy="288"/>
            </a:xfrm>
            <a:prstGeom prst="ellipse">
              <a:avLst/>
            </a:prstGeom>
            <a:noFill/>
            <a:ln w="38100">
              <a:solidFill>
                <a:srgbClr val="0000FF"/>
              </a:solidFill>
              <a:round/>
            </a:ln>
          </p:spPr>
          <p:txBody>
            <a:bodyPr wrap="none" anchor="ctr"/>
            <a:lstStyle/>
            <a:p>
              <a:pPr algn="l"/>
              <a:endParaRPr lang="zh-CN" altLang="en-US"/>
            </a:p>
          </p:txBody>
        </p:sp>
      </p:grpSp>
      <p:sp>
        <p:nvSpPr>
          <p:cNvPr id="80951" name="Rectangle 55"/>
          <p:cNvSpPr>
            <a:spLocks noChangeArrowheads="1"/>
          </p:cNvSpPr>
          <p:nvPr/>
        </p:nvSpPr>
        <p:spPr bwMode="auto">
          <a:xfrm>
            <a:off x="1692275" y="1684338"/>
            <a:ext cx="3024188"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en-US" altLang="zh-CN" sz="2800">
                <a:solidFill>
                  <a:srgbClr val="0000FF"/>
                </a:solidFill>
              </a:rPr>
              <a:t>- I</a:t>
            </a:r>
            <a:r>
              <a:rPr lang="en-US" altLang="zh-CN" sz="2800" baseline="-25000">
                <a:solidFill>
                  <a:srgbClr val="0000FF"/>
                </a:solidFill>
              </a:rPr>
              <a:t>1 </a:t>
            </a:r>
            <a:r>
              <a:rPr lang="en-US" altLang="zh-CN" sz="2800">
                <a:solidFill>
                  <a:srgbClr val="0000FF"/>
                </a:solidFill>
              </a:rPr>
              <a:t>+ I</a:t>
            </a:r>
            <a:r>
              <a:rPr lang="en-US" altLang="zh-CN" sz="2800" baseline="-25000">
                <a:solidFill>
                  <a:srgbClr val="0000FF"/>
                </a:solidFill>
              </a:rPr>
              <a:t>2 </a:t>
            </a:r>
            <a:r>
              <a:rPr lang="en-US" altLang="zh-CN" sz="2800">
                <a:solidFill>
                  <a:srgbClr val="0000FF"/>
                </a:solidFill>
              </a:rPr>
              <a:t>+ I</a:t>
            </a:r>
            <a:r>
              <a:rPr lang="en-US" altLang="zh-CN" sz="2800" baseline="-25000">
                <a:solidFill>
                  <a:srgbClr val="0000FF"/>
                </a:solidFill>
              </a:rPr>
              <a:t>3</a:t>
            </a:r>
            <a:r>
              <a:rPr lang="en-US" altLang="zh-CN" sz="2800">
                <a:solidFill>
                  <a:srgbClr val="0000FF"/>
                </a:solidFill>
              </a:rPr>
              <a:t>=0</a:t>
            </a:r>
            <a:endParaRPr lang="en-US" altLang="zh-CN" sz="2800">
              <a:solidFill>
                <a:srgbClr val="0000FF"/>
              </a:solidFill>
              <a:ea typeface="楷体_GB2312" pitchFamily="49" charset="-122"/>
            </a:endParaRPr>
          </a:p>
        </p:txBody>
      </p:sp>
      <p:sp>
        <p:nvSpPr>
          <p:cNvPr id="80952" name="Rectangle 56"/>
          <p:cNvSpPr>
            <a:spLocks noChangeArrowheads="1"/>
          </p:cNvSpPr>
          <p:nvPr/>
        </p:nvSpPr>
        <p:spPr bwMode="auto">
          <a:xfrm>
            <a:off x="322263" y="2282825"/>
            <a:ext cx="1800225"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zh-CN" altLang="en-US"/>
              <a:t>节点</a:t>
            </a:r>
            <a:r>
              <a:rPr lang="en-US" altLang="zh-CN"/>
              <a:t>B:</a:t>
            </a:r>
            <a:endParaRPr lang="en-US" altLang="zh-CN">
              <a:solidFill>
                <a:srgbClr val="660033"/>
              </a:solidFill>
              <a:ea typeface="楷体_GB2312" pitchFamily="49" charset="-122"/>
            </a:endParaRPr>
          </a:p>
        </p:txBody>
      </p:sp>
      <p:sp>
        <p:nvSpPr>
          <p:cNvPr id="80954" name="Rectangle 58"/>
          <p:cNvSpPr>
            <a:spLocks noChangeArrowheads="1"/>
          </p:cNvSpPr>
          <p:nvPr/>
        </p:nvSpPr>
        <p:spPr bwMode="auto">
          <a:xfrm>
            <a:off x="1619250" y="2266950"/>
            <a:ext cx="3024188"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zh-CN" altLang="en-US" sz="2800">
                <a:solidFill>
                  <a:srgbClr val="0000FF"/>
                </a:solidFill>
              </a:rPr>
              <a:t> </a:t>
            </a:r>
            <a:r>
              <a:rPr lang="en-US" altLang="zh-CN" sz="2800">
                <a:solidFill>
                  <a:srgbClr val="0000FF"/>
                </a:solidFill>
              </a:rPr>
              <a:t>- I</a:t>
            </a:r>
            <a:r>
              <a:rPr lang="en-US" altLang="zh-CN" sz="2800" baseline="-25000">
                <a:solidFill>
                  <a:srgbClr val="0000FF"/>
                </a:solidFill>
              </a:rPr>
              <a:t>2 </a:t>
            </a:r>
            <a:r>
              <a:rPr lang="en-US" altLang="zh-CN" sz="2800">
                <a:solidFill>
                  <a:srgbClr val="0000FF"/>
                </a:solidFill>
              </a:rPr>
              <a:t>+ I</a:t>
            </a:r>
            <a:r>
              <a:rPr lang="en-US" altLang="zh-CN" sz="2800" baseline="-25000">
                <a:solidFill>
                  <a:srgbClr val="0000FF"/>
                </a:solidFill>
              </a:rPr>
              <a:t>4 </a:t>
            </a:r>
            <a:r>
              <a:rPr lang="en-US" altLang="zh-CN" sz="2800">
                <a:solidFill>
                  <a:srgbClr val="0000FF"/>
                </a:solidFill>
              </a:rPr>
              <a:t>+ I</a:t>
            </a:r>
            <a:r>
              <a:rPr lang="en-US" altLang="zh-CN" sz="2800" baseline="-25000">
                <a:solidFill>
                  <a:srgbClr val="0000FF"/>
                </a:solidFill>
              </a:rPr>
              <a:t>5</a:t>
            </a:r>
            <a:r>
              <a:rPr lang="en-US" altLang="zh-CN" sz="2800">
                <a:solidFill>
                  <a:srgbClr val="0000FF"/>
                </a:solidFill>
              </a:rPr>
              <a:t>=0</a:t>
            </a:r>
            <a:endParaRPr lang="en-US" altLang="zh-CN" sz="2800">
              <a:solidFill>
                <a:srgbClr val="0000FF"/>
              </a:solidFill>
              <a:ea typeface="楷体_GB2312" pitchFamily="49" charset="-122"/>
            </a:endParaRPr>
          </a:p>
        </p:txBody>
      </p:sp>
      <p:sp>
        <p:nvSpPr>
          <p:cNvPr id="80955" name="Rectangle 59"/>
          <p:cNvSpPr>
            <a:spLocks noChangeArrowheads="1"/>
          </p:cNvSpPr>
          <p:nvPr/>
        </p:nvSpPr>
        <p:spPr bwMode="auto">
          <a:xfrm>
            <a:off x="342900" y="2854325"/>
            <a:ext cx="1800225"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zh-CN" altLang="en-US"/>
              <a:t>节点</a:t>
            </a:r>
            <a:r>
              <a:rPr lang="en-US" altLang="zh-CN"/>
              <a:t>C:</a:t>
            </a:r>
            <a:endParaRPr lang="en-US" altLang="zh-CN">
              <a:solidFill>
                <a:srgbClr val="660033"/>
              </a:solidFill>
              <a:ea typeface="楷体_GB2312" pitchFamily="49" charset="-122"/>
            </a:endParaRPr>
          </a:p>
        </p:txBody>
      </p:sp>
      <p:sp>
        <p:nvSpPr>
          <p:cNvPr id="80956" name="Rectangle 60"/>
          <p:cNvSpPr>
            <a:spLocks noChangeArrowheads="1"/>
          </p:cNvSpPr>
          <p:nvPr/>
        </p:nvSpPr>
        <p:spPr bwMode="auto">
          <a:xfrm>
            <a:off x="342900" y="3425825"/>
            <a:ext cx="1800225"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zh-CN" altLang="en-US"/>
              <a:t>节点</a:t>
            </a:r>
            <a:r>
              <a:rPr lang="en-US" altLang="zh-CN"/>
              <a:t>D:</a:t>
            </a:r>
            <a:endParaRPr lang="en-US" altLang="zh-CN">
              <a:solidFill>
                <a:srgbClr val="660033"/>
              </a:solidFill>
              <a:ea typeface="楷体_GB2312" pitchFamily="49" charset="-122"/>
            </a:endParaRPr>
          </a:p>
        </p:txBody>
      </p:sp>
      <p:sp>
        <p:nvSpPr>
          <p:cNvPr id="80957" name="Rectangle 61"/>
          <p:cNvSpPr>
            <a:spLocks noChangeArrowheads="1"/>
          </p:cNvSpPr>
          <p:nvPr/>
        </p:nvSpPr>
        <p:spPr bwMode="auto">
          <a:xfrm>
            <a:off x="1762125" y="2786063"/>
            <a:ext cx="3024188"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en-US" altLang="zh-CN" sz="2800">
                <a:solidFill>
                  <a:srgbClr val="0000FF"/>
                </a:solidFill>
              </a:rPr>
              <a:t>- I</a:t>
            </a:r>
            <a:r>
              <a:rPr lang="en-US" altLang="zh-CN" sz="2800" baseline="-25000">
                <a:solidFill>
                  <a:srgbClr val="0000FF"/>
                </a:solidFill>
              </a:rPr>
              <a:t>3</a:t>
            </a:r>
            <a:r>
              <a:rPr lang="en-US" altLang="zh-CN" sz="2800">
                <a:solidFill>
                  <a:srgbClr val="0000FF"/>
                </a:solidFill>
              </a:rPr>
              <a:t> - I</a:t>
            </a:r>
            <a:r>
              <a:rPr lang="en-US" altLang="zh-CN" sz="2800" baseline="-25000">
                <a:solidFill>
                  <a:srgbClr val="0000FF"/>
                </a:solidFill>
              </a:rPr>
              <a:t>4 </a:t>
            </a:r>
            <a:r>
              <a:rPr lang="en-US" altLang="zh-CN" sz="2800">
                <a:solidFill>
                  <a:srgbClr val="0000FF"/>
                </a:solidFill>
              </a:rPr>
              <a:t>+ I</a:t>
            </a:r>
            <a:r>
              <a:rPr lang="en-US" altLang="zh-CN" sz="2800" baseline="-25000">
                <a:solidFill>
                  <a:srgbClr val="0000FF"/>
                </a:solidFill>
              </a:rPr>
              <a:t>6</a:t>
            </a:r>
            <a:r>
              <a:rPr lang="en-US" altLang="zh-CN" sz="2800">
                <a:solidFill>
                  <a:srgbClr val="0000FF"/>
                </a:solidFill>
              </a:rPr>
              <a:t>=0</a:t>
            </a:r>
            <a:endParaRPr lang="en-US" altLang="zh-CN" sz="2800">
              <a:solidFill>
                <a:srgbClr val="0000FF"/>
              </a:solidFill>
              <a:ea typeface="楷体_GB2312" pitchFamily="49" charset="-122"/>
            </a:endParaRPr>
          </a:p>
        </p:txBody>
      </p:sp>
      <p:sp>
        <p:nvSpPr>
          <p:cNvPr id="80958" name="Rectangle 62"/>
          <p:cNvSpPr>
            <a:spLocks noChangeArrowheads="1"/>
          </p:cNvSpPr>
          <p:nvPr/>
        </p:nvSpPr>
        <p:spPr bwMode="auto">
          <a:xfrm>
            <a:off x="1762125" y="3357563"/>
            <a:ext cx="3024188"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en-US" altLang="zh-CN" sz="2800">
                <a:solidFill>
                  <a:srgbClr val="0000FF"/>
                </a:solidFill>
              </a:rPr>
              <a:t>  I</a:t>
            </a:r>
            <a:r>
              <a:rPr lang="en-US" altLang="zh-CN" sz="2800" baseline="-25000">
                <a:solidFill>
                  <a:srgbClr val="0000FF"/>
                </a:solidFill>
              </a:rPr>
              <a:t>1</a:t>
            </a:r>
            <a:r>
              <a:rPr lang="en-US" altLang="zh-CN" sz="2800">
                <a:solidFill>
                  <a:srgbClr val="0000FF"/>
                </a:solidFill>
              </a:rPr>
              <a:t> -</a:t>
            </a:r>
            <a:r>
              <a:rPr lang="zh-CN" altLang="en-US" sz="2800">
                <a:solidFill>
                  <a:srgbClr val="0000FF"/>
                </a:solidFill>
              </a:rPr>
              <a:t> </a:t>
            </a:r>
            <a:r>
              <a:rPr lang="en-US" altLang="zh-CN" sz="2800">
                <a:solidFill>
                  <a:srgbClr val="0000FF"/>
                </a:solidFill>
              </a:rPr>
              <a:t>I</a:t>
            </a:r>
            <a:r>
              <a:rPr lang="en-US" altLang="zh-CN" sz="2800" baseline="-25000">
                <a:solidFill>
                  <a:srgbClr val="0000FF"/>
                </a:solidFill>
              </a:rPr>
              <a:t>5 </a:t>
            </a:r>
            <a:r>
              <a:rPr lang="en-US" altLang="zh-CN" sz="2800">
                <a:solidFill>
                  <a:srgbClr val="0000FF"/>
                </a:solidFill>
              </a:rPr>
              <a:t> - I</a:t>
            </a:r>
            <a:r>
              <a:rPr lang="en-US" altLang="zh-CN" sz="2800" baseline="-25000">
                <a:solidFill>
                  <a:srgbClr val="0000FF"/>
                </a:solidFill>
              </a:rPr>
              <a:t>6</a:t>
            </a:r>
            <a:r>
              <a:rPr lang="en-US" altLang="zh-CN" sz="2800">
                <a:solidFill>
                  <a:srgbClr val="0000FF"/>
                </a:solidFill>
              </a:rPr>
              <a:t>=0</a:t>
            </a:r>
            <a:endParaRPr lang="en-US" altLang="zh-CN" sz="2800">
              <a:solidFill>
                <a:srgbClr val="0000FF"/>
              </a:solidFill>
              <a:ea typeface="楷体_GB2312" pitchFamily="49" charset="-122"/>
            </a:endParaRPr>
          </a:p>
        </p:txBody>
      </p:sp>
      <p:sp>
        <p:nvSpPr>
          <p:cNvPr id="80959" name="Rectangle 63"/>
          <p:cNvSpPr>
            <a:spLocks noChangeArrowheads="1"/>
          </p:cNvSpPr>
          <p:nvPr/>
        </p:nvSpPr>
        <p:spPr bwMode="auto">
          <a:xfrm>
            <a:off x="1833563" y="4354513"/>
            <a:ext cx="3024187"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en-US" altLang="zh-CN" sz="2800">
                <a:solidFill>
                  <a:srgbClr val="660033"/>
                </a:solidFill>
              </a:rPr>
              <a:t> ( I</a:t>
            </a:r>
            <a:r>
              <a:rPr lang="en-US" altLang="zh-CN" sz="2800" baseline="-25000">
                <a:solidFill>
                  <a:srgbClr val="660033"/>
                </a:solidFill>
              </a:rPr>
              <a:t>1</a:t>
            </a:r>
            <a:r>
              <a:rPr lang="en-US" altLang="zh-CN" sz="2800">
                <a:solidFill>
                  <a:srgbClr val="660033"/>
                </a:solidFill>
              </a:rPr>
              <a:t> =  I</a:t>
            </a:r>
            <a:r>
              <a:rPr lang="en-US" altLang="zh-CN" sz="2800" baseline="-25000">
                <a:solidFill>
                  <a:srgbClr val="660033"/>
                </a:solidFill>
              </a:rPr>
              <a:t>5 </a:t>
            </a:r>
            <a:r>
              <a:rPr lang="en-US" altLang="zh-CN" sz="2800">
                <a:solidFill>
                  <a:srgbClr val="660033"/>
                </a:solidFill>
              </a:rPr>
              <a:t> + I</a:t>
            </a:r>
            <a:r>
              <a:rPr lang="en-US" altLang="zh-CN" sz="2800" baseline="-25000">
                <a:solidFill>
                  <a:srgbClr val="660033"/>
                </a:solidFill>
              </a:rPr>
              <a:t>6 </a:t>
            </a:r>
            <a:r>
              <a:rPr lang="en-US" altLang="zh-CN" sz="2800">
                <a:solidFill>
                  <a:srgbClr val="660033"/>
                </a:solidFill>
              </a:rPr>
              <a:t>)</a:t>
            </a:r>
            <a:endParaRPr lang="en-US" altLang="zh-CN" sz="2800">
              <a:solidFill>
                <a:srgbClr val="660033"/>
              </a:solidFill>
            </a:endParaRPr>
          </a:p>
        </p:txBody>
      </p:sp>
      <p:sp>
        <p:nvSpPr>
          <p:cNvPr id="63" name="椭圆 62"/>
          <p:cNvSpPr>
            <a:spLocks noChangeArrowheads="1"/>
          </p:cNvSpPr>
          <p:nvPr/>
        </p:nvSpPr>
        <p:spPr bwMode="auto">
          <a:xfrm>
            <a:off x="1357313" y="785813"/>
            <a:ext cx="2571750" cy="642937"/>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64" name="椭圆 63"/>
          <p:cNvSpPr>
            <a:spLocks noChangeArrowheads="1"/>
          </p:cNvSpPr>
          <p:nvPr/>
        </p:nvSpPr>
        <p:spPr bwMode="auto">
          <a:xfrm>
            <a:off x="4786313" y="857250"/>
            <a:ext cx="1285875" cy="500063"/>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65" name="下箭头 64"/>
          <p:cNvSpPr/>
          <p:nvPr/>
        </p:nvSpPr>
        <p:spPr bwMode="auto">
          <a:xfrm>
            <a:off x="2786050" y="3857628"/>
            <a:ext cx="428628" cy="500066"/>
          </a:xfrm>
          <a:prstGeom prst="downArrow">
            <a:avLst/>
          </a:prstGeom>
          <a:solidFill>
            <a:srgbClr val="FF0000"/>
          </a:solidFill>
          <a:ln w="9525" cap="flat" cmpd="sng" algn="ctr">
            <a:noFill/>
            <a:prstDash val="solid"/>
            <a:round/>
            <a:headEnd type="none" w="med" len="med"/>
            <a:tailEnd type="none" w="med" len="med"/>
          </a:ln>
          <a:effectLst>
            <a:innerShdw blurRad="63500" dist="50800" dir="8100000">
              <a:prstClr val="black">
                <a:alpha val="50000"/>
              </a:prstClr>
            </a:innerShdw>
          </a:effectLst>
        </p:spPr>
        <p:txBody>
          <a:bodyPr lIns="92075" tIns="46038" rIns="92075" bIns="46038" anchor="ctr"/>
          <a:lstStyle/>
          <a:p>
            <a:pPr algn="l">
              <a:defRPr/>
            </a:pPr>
            <a:endParaRPr lang="zh-CN" altLang="en-US"/>
          </a:p>
        </p:txBody>
      </p:sp>
      <p:sp>
        <p:nvSpPr>
          <p:cNvPr id="66" name="TextBox 65"/>
          <p:cNvSpPr txBox="1">
            <a:spLocks noChangeArrowheads="1"/>
          </p:cNvSpPr>
          <p:nvPr/>
        </p:nvSpPr>
        <p:spPr bwMode="auto">
          <a:xfrm>
            <a:off x="3143250" y="3857625"/>
            <a:ext cx="857250" cy="400050"/>
          </a:xfrm>
          <a:prstGeom prst="rect">
            <a:avLst/>
          </a:prstGeom>
          <a:noFill/>
          <a:ln w="9525">
            <a:noFill/>
            <a:miter lim="800000"/>
          </a:ln>
        </p:spPr>
        <p:txBody>
          <a:bodyPr>
            <a:spAutoFit/>
          </a:bodyPr>
          <a:lstStyle/>
          <a:p>
            <a:pPr algn="l"/>
            <a:r>
              <a:rPr lang="zh-CN" altLang="en-US" sz="2000">
                <a:latin typeface="楷体_GB2312" pitchFamily="49" charset="-122"/>
                <a:ea typeface="楷体_GB2312" pitchFamily="49" charset="-122"/>
              </a:rPr>
              <a:t>整 理</a:t>
            </a:r>
            <a:endParaRPr lang="zh-CN" altLang="en-US" sz="2000">
              <a:latin typeface="楷体_GB2312" pitchFamily="49" charset="-122"/>
              <a:ea typeface="楷体_GB2312" pitchFamily="49" charset="-122"/>
            </a:endParaRPr>
          </a:p>
        </p:txBody>
      </p:sp>
      <p:sp>
        <p:nvSpPr>
          <p:cNvPr id="67" name="下箭头 66"/>
          <p:cNvSpPr/>
          <p:nvPr/>
        </p:nvSpPr>
        <p:spPr bwMode="auto">
          <a:xfrm>
            <a:off x="2786050" y="4857760"/>
            <a:ext cx="428628" cy="500066"/>
          </a:xfrm>
          <a:prstGeom prst="downArrow">
            <a:avLst/>
          </a:prstGeom>
          <a:solidFill>
            <a:srgbClr val="FF0000"/>
          </a:solidFill>
          <a:ln w="9525" cap="flat" cmpd="sng" algn="ctr">
            <a:noFill/>
            <a:prstDash val="solid"/>
            <a:round/>
            <a:headEnd type="none" w="med" len="med"/>
            <a:tailEnd type="none" w="med" len="med"/>
          </a:ln>
          <a:effectLst>
            <a:innerShdw blurRad="63500" dist="50800" dir="8100000">
              <a:prstClr val="black">
                <a:alpha val="50000"/>
              </a:prstClr>
            </a:innerShdw>
          </a:effectLst>
        </p:spPr>
        <p:txBody>
          <a:bodyPr lIns="92075" tIns="46038" rIns="92075" bIns="46038" anchor="ctr"/>
          <a:lstStyle/>
          <a:p>
            <a:pPr algn="l">
              <a:defRPr/>
            </a:pPr>
            <a:endParaRPr lang="zh-CN" altLang="en-US"/>
          </a:p>
        </p:txBody>
      </p:sp>
      <p:sp>
        <p:nvSpPr>
          <p:cNvPr id="68" name="TextBox 67"/>
          <p:cNvSpPr txBox="1">
            <a:spLocks noChangeArrowheads="1"/>
          </p:cNvSpPr>
          <p:nvPr/>
        </p:nvSpPr>
        <p:spPr bwMode="auto">
          <a:xfrm>
            <a:off x="3143250" y="4857750"/>
            <a:ext cx="857250" cy="400050"/>
          </a:xfrm>
          <a:prstGeom prst="rect">
            <a:avLst/>
          </a:prstGeom>
          <a:noFill/>
          <a:ln w="9525">
            <a:noFill/>
            <a:miter lim="800000"/>
          </a:ln>
        </p:spPr>
        <p:txBody>
          <a:bodyPr>
            <a:spAutoFit/>
          </a:bodyPr>
          <a:lstStyle/>
          <a:p>
            <a:pPr algn="l"/>
            <a:r>
              <a:rPr lang="zh-CN" altLang="en-US" sz="2000">
                <a:latin typeface="楷体_GB2312" pitchFamily="49" charset="-122"/>
                <a:ea typeface="楷体_GB2312" pitchFamily="49" charset="-122"/>
              </a:rPr>
              <a:t>意 义</a:t>
            </a:r>
            <a:endParaRPr lang="zh-CN" altLang="en-US" sz="2000">
              <a:latin typeface="楷体_GB2312" pitchFamily="49" charset="-122"/>
              <a:ea typeface="楷体_GB2312" pitchFamily="49" charset="-122"/>
            </a:endParaRPr>
          </a:p>
        </p:txBody>
      </p:sp>
      <p:sp>
        <p:nvSpPr>
          <p:cNvPr id="70" name="TextBox 69"/>
          <p:cNvSpPr txBox="1">
            <a:spLocks noChangeArrowheads="1"/>
          </p:cNvSpPr>
          <p:nvPr/>
        </p:nvSpPr>
        <p:spPr bwMode="auto">
          <a:xfrm>
            <a:off x="203461" y="5357826"/>
            <a:ext cx="6040934" cy="461963"/>
          </a:xfrm>
          <a:prstGeom prst="rect">
            <a:avLst/>
          </a:prstGeom>
          <a:blipFill>
            <a:blip r:embed="rId1" cstate="print"/>
            <a:tile tx="0" ty="0" sx="100000" sy="100000" flip="none" algn="tl"/>
          </a:blipFill>
          <a:ln w="9525">
            <a:noFill/>
            <a:miter lim="800000"/>
          </a:ln>
          <a:effectLst>
            <a:glow rad="139700">
              <a:schemeClr val="accent4">
                <a:satMod val="175000"/>
                <a:alpha val="40000"/>
              </a:schemeClr>
            </a:glow>
          </a:effectLst>
        </p:spPr>
        <p:txBody>
          <a:bodyPr>
            <a:spAutoFit/>
          </a:bodyPr>
          <a:lstStyle/>
          <a:p>
            <a:pPr algn="l"/>
            <a:r>
              <a:rPr lang="zh-CN" altLang="en-US">
                <a:solidFill>
                  <a:srgbClr val="660033"/>
                </a:solidFill>
                <a:ea typeface="楷体_GB2312" pitchFamily="49" charset="-122"/>
              </a:rPr>
              <a:t>流出节点的电流和等于流入该节点的电流和</a:t>
            </a:r>
            <a:endParaRPr lang="zh-CN" altLang="en-US">
              <a:solidFill>
                <a:srgbClr val="660033"/>
              </a:solidFill>
              <a:ea typeface="楷体_GB2312" pitchFamily="49" charset="-122"/>
            </a:endParaRPr>
          </a:p>
        </p:txBody>
      </p:sp>
      <p:sp>
        <p:nvSpPr>
          <p:cNvPr id="71" name="下箭头 70"/>
          <p:cNvSpPr/>
          <p:nvPr/>
        </p:nvSpPr>
        <p:spPr bwMode="auto">
          <a:xfrm>
            <a:off x="2786050" y="5803917"/>
            <a:ext cx="428628" cy="500065"/>
          </a:xfrm>
          <a:prstGeom prst="downArrow">
            <a:avLst/>
          </a:prstGeom>
          <a:solidFill>
            <a:srgbClr val="FF0000"/>
          </a:solidFill>
          <a:ln w="9525" cap="flat" cmpd="sng" algn="ctr">
            <a:noFill/>
            <a:prstDash val="solid"/>
            <a:round/>
            <a:headEnd type="none" w="med" len="med"/>
            <a:tailEnd type="none" w="med" len="med"/>
          </a:ln>
          <a:effectLst>
            <a:innerShdw blurRad="63500" dist="50800" dir="8100000">
              <a:prstClr val="black">
                <a:alpha val="50000"/>
              </a:prstClr>
            </a:innerShdw>
          </a:effectLst>
        </p:spPr>
        <p:txBody>
          <a:bodyPr lIns="92075" tIns="46038" rIns="92075" bIns="46038" anchor="ctr"/>
          <a:lstStyle/>
          <a:p>
            <a:pPr algn="l">
              <a:defRPr/>
            </a:pPr>
            <a:endParaRPr lang="zh-CN" altLang="en-US"/>
          </a:p>
        </p:txBody>
      </p:sp>
      <p:sp>
        <p:nvSpPr>
          <p:cNvPr id="72" name="TextBox 71"/>
          <p:cNvSpPr txBox="1">
            <a:spLocks noChangeArrowheads="1"/>
          </p:cNvSpPr>
          <p:nvPr/>
        </p:nvSpPr>
        <p:spPr bwMode="auto">
          <a:xfrm>
            <a:off x="3143250" y="5786438"/>
            <a:ext cx="857250" cy="400050"/>
          </a:xfrm>
          <a:prstGeom prst="rect">
            <a:avLst/>
          </a:prstGeom>
          <a:noFill/>
          <a:ln w="9525">
            <a:noFill/>
            <a:miter lim="800000"/>
          </a:ln>
        </p:spPr>
        <p:txBody>
          <a:bodyPr>
            <a:spAutoFit/>
          </a:bodyPr>
          <a:lstStyle/>
          <a:p>
            <a:pPr algn="l"/>
            <a:r>
              <a:rPr lang="zh-CN" altLang="en-US" sz="2000">
                <a:latin typeface="楷体_GB2312" pitchFamily="49" charset="-122"/>
                <a:ea typeface="楷体_GB2312" pitchFamily="49" charset="-122"/>
              </a:rPr>
              <a:t>推 广</a:t>
            </a:r>
            <a:endParaRPr lang="zh-CN" altLang="en-US" sz="200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00"/>
                                        <p:tgtEl>
                                          <p:spTgt spid="63"/>
                                        </p:tgtEl>
                                      </p:cBhvr>
                                    </p:animEffect>
                                  </p:childTnLst>
                                </p:cTn>
                              </p:par>
                            </p:childTnLst>
                          </p:cTn>
                        </p:par>
                        <p:par>
                          <p:cTn id="8" fill="hold">
                            <p:stCondLst>
                              <p:cond delay="500"/>
                            </p:stCondLst>
                            <p:childTnLst>
                              <p:par>
                                <p:cTn id="9" presetID="22" presetClass="entr" presetSubtype="4" fill="hold" grpId="0" nodeType="afterEffect">
                                  <p:stCondLst>
                                    <p:cond delay="30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80899">
                                            <p:txEl>
                                              <p:pRg st="0" end="0"/>
                                            </p:txEl>
                                          </p:spTgt>
                                        </p:tgtEl>
                                        <p:attrNameLst>
                                          <p:attrName>style.visibility</p:attrName>
                                        </p:attrNameLst>
                                      </p:cBhvr>
                                      <p:to>
                                        <p:strVal val="visible"/>
                                      </p:to>
                                    </p:set>
                                    <p:anim calcmode="lin" valueType="num">
                                      <p:cBhvr additive="base">
                                        <p:cTn id="20"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0951">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0952">
                                            <p:txEl>
                                              <p:pRg st="0" end="0"/>
                                            </p:txEl>
                                          </p:spTgt>
                                        </p:tgtEl>
                                        <p:attrNameLst>
                                          <p:attrName>style.visibility</p:attrName>
                                        </p:attrNameLst>
                                      </p:cBhvr>
                                      <p:to>
                                        <p:strVal val="visible"/>
                                      </p:to>
                                    </p:set>
                                    <p:anim calcmode="lin" valueType="num">
                                      <p:cBhvr additive="base">
                                        <p:cTn id="30" dur="500" fill="hold"/>
                                        <p:tgtEl>
                                          <p:spTgt spid="80952">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809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0954">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0955">
                                            <p:txEl>
                                              <p:pRg st="0" end="0"/>
                                            </p:txEl>
                                          </p:spTgt>
                                        </p:tgtEl>
                                        <p:attrNameLst>
                                          <p:attrName>style.visibility</p:attrName>
                                        </p:attrNameLst>
                                      </p:cBhvr>
                                      <p:to>
                                        <p:strVal val="visible"/>
                                      </p:to>
                                    </p:set>
                                    <p:anim calcmode="lin" valueType="num">
                                      <p:cBhvr additive="base">
                                        <p:cTn id="40" dur="500" fill="hold"/>
                                        <p:tgtEl>
                                          <p:spTgt spid="80955">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80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0957">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80956">
                                            <p:txEl>
                                              <p:pRg st="0" end="0"/>
                                            </p:txEl>
                                          </p:spTgt>
                                        </p:tgtEl>
                                        <p:attrNameLst>
                                          <p:attrName>style.visibility</p:attrName>
                                        </p:attrNameLst>
                                      </p:cBhvr>
                                      <p:to>
                                        <p:strVal val="visible"/>
                                      </p:to>
                                    </p:set>
                                    <p:anim calcmode="lin" valueType="num">
                                      <p:cBhvr additive="base">
                                        <p:cTn id="50" dur="500" fill="hold"/>
                                        <p:tgtEl>
                                          <p:spTgt spid="80956">
                                            <p:txEl>
                                              <p:pRg st="0" end="0"/>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809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0958">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wipe(up)">
                                      <p:cBhvr>
                                        <p:cTn id="60" dur="500"/>
                                        <p:tgtEl>
                                          <p:spTgt spid="6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wipe(up)">
                                      <p:cBhvr>
                                        <p:cTn id="63" dur="500"/>
                                        <p:tgtEl>
                                          <p:spTgt spid="6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0959">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wipe(up)">
                                      <p:cBhvr>
                                        <p:cTn id="72" dur="500"/>
                                        <p:tgtEl>
                                          <p:spTgt spid="6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wipe(up)">
                                      <p:cBhvr>
                                        <p:cTn id="75" dur="500"/>
                                        <p:tgtEl>
                                          <p:spTgt spid="68"/>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wipe(up)">
                                      <p:cBhvr>
                                        <p:cTn id="84" dur="500"/>
                                        <p:tgtEl>
                                          <p:spTgt spid="71"/>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wipe(up)">
                                      <p:cBhvr>
                                        <p:cTn id="8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build="p"/>
      <p:bldP spid="80951" grpId="0" build="allAtOnce"/>
      <p:bldP spid="80952" grpId="0" autoUpdateAnimBg="0" build="p"/>
      <p:bldP spid="80954" grpId="0" build="allAtOnce"/>
      <p:bldP spid="80955" grpId="0" autoUpdateAnimBg="0" build="p"/>
      <p:bldP spid="80956" grpId="0" autoUpdateAnimBg="0" build="p"/>
      <p:bldP spid="80957" grpId="0" build="allAtOnce"/>
      <p:bldP spid="80958" grpId="0" build="allAtOnce"/>
      <p:bldP spid="80959" grpId="0" build="allAtOnce"/>
      <p:bldP spid="63" grpId="0" animBg="1"/>
      <p:bldP spid="64" grpId="0" animBg="1"/>
      <p:bldP spid="66" grpId="0"/>
      <p:bldP spid="68" grpId="0"/>
      <p:bldP spid="7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a:xfrm>
            <a:off x="6553200" y="6356350"/>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629DAAAE-F795-42FF-BABE-0CDE6C6AD59E}" type="slidenum">
              <a:rPr lang="en-US" altLang="zh-CN" sz="1200">
                <a:solidFill>
                  <a:srgbClr val="898989"/>
                </a:solidFill>
              </a:rPr>
            </a:fld>
            <a:endParaRPr lang="en-US" altLang="zh-CN" sz="1200">
              <a:solidFill>
                <a:srgbClr val="898989"/>
              </a:solidFill>
            </a:endParaRPr>
          </a:p>
        </p:txBody>
      </p:sp>
      <p:sp>
        <p:nvSpPr>
          <p:cNvPr id="6" name="Text Box 20"/>
          <p:cNvSpPr txBox="1">
            <a:spLocks noChangeArrowheads="1"/>
          </p:cNvSpPr>
          <p:nvPr/>
        </p:nvSpPr>
        <p:spPr bwMode="auto">
          <a:xfrm>
            <a:off x="1714500" y="942975"/>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 R</a:t>
            </a:r>
            <a:r>
              <a:rPr lang="en-US" altLang="zh-CN" b="1" baseline="-25000"/>
              <a:t>in</a:t>
            </a:r>
            <a:r>
              <a:rPr lang="en-US" altLang="zh-CN" b="1"/>
              <a:t>=</a:t>
            </a:r>
            <a:endParaRPr lang="en-US" altLang="zh-CN" b="1"/>
          </a:p>
        </p:txBody>
      </p:sp>
      <p:sp>
        <p:nvSpPr>
          <p:cNvPr id="7" name="Text Box 21"/>
          <p:cNvSpPr txBox="1">
            <a:spLocks noChangeArrowheads="1"/>
          </p:cNvSpPr>
          <p:nvPr/>
        </p:nvSpPr>
        <p:spPr bwMode="auto">
          <a:xfrm>
            <a:off x="0" y="895350"/>
            <a:ext cx="2347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FF"/>
                </a:solidFill>
              </a:rPr>
              <a:t> 1</a:t>
            </a:r>
            <a:r>
              <a:rPr lang="zh-CN" altLang="en-US" b="1">
                <a:solidFill>
                  <a:srgbClr val="0000FF"/>
                </a:solidFill>
              </a:rPr>
              <a:t>、定义式：</a:t>
            </a:r>
            <a:endParaRPr lang="zh-CN" altLang="en-US" b="1">
              <a:solidFill>
                <a:srgbClr val="0000FF"/>
              </a:solidFill>
            </a:endParaRPr>
          </a:p>
        </p:txBody>
      </p:sp>
      <p:sp>
        <p:nvSpPr>
          <p:cNvPr id="8" name="Text Box 25"/>
          <p:cNvSpPr txBox="1">
            <a:spLocks noChangeArrowheads="1"/>
          </p:cNvSpPr>
          <p:nvPr/>
        </p:nvSpPr>
        <p:spPr bwMode="auto">
          <a:xfrm>
            <a:off x="3095625" y="981075"/>
            <a:ext cx="604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0000"/>
                </a:solidFill>
                <a:latin typeface="楷体_GB2312" pitchFamily="49" charset="-122"/>
                <a:ea typeface="楷体_GB2312" pitchFamily="49" charset="-122"/>
              </a:rPr>
              <a:t>注意：</a:t>
            </a:r>
            <a:r>
              <a:rPr lang="en-US" altLang="zh-CN" b="1">
                <a:solidFill>
                  <a:srgbClr val="660066"/>
                </a:solidFill>
                <a:ea typeface="楷体_GB2312" pitchFamily="49" charset="-122"/>
                <a:cs typeface="Times New Roman" panose="02020603050405020304" pitchFamily="18" charset="0"/>
              </a:rPr>
              <a:t>u</a:t>
            </a:r>
            <a:r>
              <a:rPr lang="zh-CN" altLang="en-US" b="1">
                <a:solidFill>
                  <a:srgbClr val="660066"/>
                </a:solidFill>
                <a:ea typeface="楷体_GB2312" pitchFamily="49" charset="-122"/>
                <a:cs typeface="Times New Roman" panose="02020603050405020304" pitchFamily="18" charset="0"/>
              </a:rPr>
              <a:t>、</a:t>
            </a:r>
            <a:r>
              <a:rPr lang="en-US" altLang="zh-CN" b="1">
                <a:solidFill>
                  <a:srgbClr val="660066"/>
                </a:solidFill>
                <a:ea typeface="楷体_GB2312" pitchFamily="49" charset="-122"/>
                <a:cs typeface="Times New Roman" panose="02020603050405020304" pitchFamily="18" charset="0"/>
              </a:rPr>
              <a:t>i</a:t>
            </a:r>
            <a:r>
              <a:rPr lang="zh-CN" altLang="en-US" b="1">
                <a:solidFill>
                  <a:srgbClr val="660066"/>
                </a:solidFill>
                <a:ea typeface="楷体_GB2312" pitchFamily="49" charset="-122"/>
                <a:cs typeface="Times New Roman" panose="02020603050405020304" pitchFamily="18" charset="0"/>
              </a:rPr>
              <a:t> </a:t>
            </a:r>
            <a:r>
              <a:rPr lang="zh-CN" altLang="en-US" b="1">
                <a:solidFill>
                  <a:srgbClr val="660066"/>
                </a:solidFill>
                <a:latin typeface="楷体_GB2312" pitchFamily="49" charset="-122"/>
                <a:ea typeface="楷体_GB2312" pitchFamily="49" charset="-122"/>
              </a:rPr>
              <a:t>参考方向对单口网络是关联的</a:t>
            </a:r>
            <a:r>
              <a:rPr lang="zh-CN" altLang="en-US" b="1">
                <a:solidFill>
                  <a:srgbClr val="660066"/>
                </a:solidFill>
              </a:rPr>
              <a:t>。</a:t>
            </a:r>
            <a:endParaRPr lang="zh-CN" altLang="en-US" b="1">
              <a:solidFill>
                <a:srgbClr val="660066"/>
              </a:solidFill>
            </a:endParaRPr>
          </a:p>
        </p:txBody>
      </p:sp>
      <p:sp>
        <p:nvSpPr>
          <p:cNvPr id="9" name="Text Box 2"/>
          <p:cNvSpPr txBox="1">
            <a:spLocks noChangeArrowheads="1"/>
          </p:cNvSpPr>
          <p:nvPr/>
        </p:nvSpPr>
        <p:spPr bwMode="auto">
          <a:xfrm>
            <a:off x="285750" y="1500188"/>
            <a:ext cx="565467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85000"/>
              </a:lnSpc>
              <a:spcBef>
                <a:spcPct val="50000"/>
              </a:spcBef>
            </a:pPr>
            <a:r>
              <a:rPr lang="en-US" altLang="zh-CN" b="1">
                <a:solidFill>
                  <a:srgbClr val="0000FF"/>
                </a:solidFill>
              </a:rPr>
              <a:t>2</a:t>
            </a:r>
            <a:r>
              <a:rPr lang="zh-CN" altLang="en-US" b="1">
                <a:solidFill>
                  <a:srgbClr val="0000FF"/>
                </a:solidFill>
              </a:rPr>
              <a:t>、求法：</a:t>
            </a:r>
            <a:endParaRPr lang="zh-CN" altLang="en-US" b="1">
              <a:solidFill>
                <a:srgbClr val="0000FF"/>
              </a:solidFill>
            </a:endParaRPr>
          </a:p>
          <a:p>
            <a:pPr algn="l" eaLnBrk="1" hangingPunct="1">
              <a:lnSpc>
                <a:spcPct val="85000"/>
              </a:lnSpc>
              <a:spcBef>
                <a:spcPct val="50000"/>
              </a:spcBef>
            </a:pPr>
            <a:r>
              <a:rPr lang="zh-CN" altLang="en-US" b="1">
                <a:latin typeface="楷体_GB2312" pitchFamily="49" charset="-122"/>
                <a:ea typeface="楷体_GB2312" pitchFamily="49" charset="-122"/>
                <a:cs typeface="Times New Roman" panose="02020603050405020304" pitchFamily="18" charset="0"/>
              </a:rPr>
              <a:t>⑴</a:t>
            </a:r>
            <a:r>
              <a:rPr lang="zh-CN" altLang="en-US" b="1">
                <a:latin typeface="楷体_GB2312" pitchFamily="49" charset="-122"/>
                <a:ea typeface="楷体_GB2312" pitchFamily="49" charset="-122"/>
              </a:rPr>
              <a:t>  单口网络不含任何电源</a:t>
            </a:r>
            <a:r>
              <a:rPr lang="zh-CN" altLang="en-US" b="1">
                <a:solidFill>
                  <a:srgbClr val="003300"/>
                </a:solidFill>
                <a:latin typeface="楷体_GB2312" pitchFamily="49" charset="-122"/>
                <a:ea typeface="楷体_GB2312" pitchFamily="49" charset="-122"/>
              </a:rPr>
              <a:t>（仅由电阻构成）</a:t>
            </a:r>
            <a:endParaRPr lang="zh-CN" altLang="en-US" b="1">
              <a:solidFill>
                <a:srgbClr val="003300"/>
              </a:solidFill>
              <a:latin typeface="楷体_GB2312" pitchFamily="49" charset="-122"/>
              <a:ea typeface="楷体_GB2312" pitchFamily="49" charset="-122"/>
            </a:endParaRPr>
          </a:p>
          <a:p>
            <a:pPr algn="l" eaLnBrk="1" hangingPunct="1"/>
            <a:r>
              <a:rPr lang="zh-CN" altLang="en-US" b="1">
                <a:solidFill>
                  <a:srgbClr val="FF0000"/>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利用电阻的串联、并联、△</a:t>
            </a:r>
            <a:r>
              <a:rPr lang="en-US" altLang="zh-CN" b="1">
                <a:solidFill>
                  <a:srgbClr val="0000FF"/>
                </a:solidFill>
                <a:latin typeface="楷体_GB2312" pitchFamily="49" charset="-122"/>
                <a:ea typeface="楷体_GB2312" pitchFamily="49" charset="-122"/>
              </a:rPr>
              <a:t>--</a:t>
            </a:r>
            <a:r>
              <a:rPr lang="en-US" altLang="en-US" b="1">
                <a:solidFill>
                  <a:srgbClr val="0000FF"/>
                </a:solidFill>
                <a:ea typeface="楷体_GB2312" pitchFamily="49" charset="-122"/>
              </a:rPr>
              <a:t>Y</a:t>
            </a:r>
            <a:r>
              <a:rPr lang="zh-CN" altLang="en-US" b="1">
                <a:solidFill>
                  <a:srgbClr val="0000FF"/>
                </a:solidFill>
                <a:latin typeface="楷体_GB2312" pitchFamily="49" charset="-122"/>
                <a:ea typeface="楷体_GB2312" pitchFamily="49" charset="-122"/>
              </a:rPr>
              <a:t>或</a:t>
            </a:r>
            <a:r>
              <a:rPr lang="en-US" altLang="en-US" b="1">
                <a:solidFill>
                  <a:srgbClr val="0000FF"/>
                </a:solidFill>
                <a:ea typeface="楷体_GB2312" pitchFamily="49" charset="-122"/>
              </a:rPr>
              <a:t>Y</a:t>
            </a:r>
            <a:r>
              <a:rPr lang="en-US" altLang="en-US" b="1">
                <a:solidFill>
                  <a:srgbClr val="0000FF"/>
                </a:solidFill>
                <a:latin typeface="楷体_GB2312" pitchFamily="49" charset="-122"/>
                <a:ea typeface="楷体_GB2312" pitchFamily="49" charset="-122"/>
              </a:rPr>
              <a:t>--</a:t>
            </a:r>
            <a:r>
              <a:rPr lang="en-US" altLang="zh-CN" b="1">
                <a:solidFill>
                  <a:srgbClr val="0000FF"/>
                </a:solidFill>
                <a:ea typeface="楷体_GB2312" pitchFamily="49" charset="-122"/>
              </a:rPr>
              <a:t>△</a:t>
            </a:r>
            <a:r>
              <a:rPr lang="zh-CN" altLang="en-US" b="1">
                <a:solidFill>
                  <a:srgbClr val="0000FF"/>
                </a:solidFill>
                <a:latin typeface="楷体_GB2312" pitchFamily="49" charset="-122"/>
                <a:ea typeface="楷体_GB2312" pitchFamily="49" charset="-122"/>
              </a:rPr>
              <a:t>等效变换的方法，求输入电阻。</a:t>
            </a:r>
            <a:r>
              <a:rPr lang="zh-CN" altLang="en-US" b="1">
                <a:solidFill>
                  <a:srgbClr val="FF0000"/>
                </a:solidFill>
                <a:latin typeface="楷体_GB2312" pitchFamily="49" charset="-122"/>
                <a:ea typeface="楷体_GB2312" pitchFamily="49" charset="-122"/>
              </a:rPr>
              <a:t> </a:t>
            </a:r>
            <a:endParaRPr lang="zh-CN" altLang="en-US" b="1">
              <a:solidFill>
                <a:srgbClr val="FF0000"/>
              </a:solidFill>
              <a:latin typeface="楷体_GB2312" pitchFamily="49" charset="-122"/>
              <a:ea typeface="楷体_GB2312" pitchFamily="49" charset="-122"/>
            </a:endParaRPr>
          </a:p>
          <a:p>
            <a:pPr algn="l" eaLnBrk="1" hangingPunct="1">
              <a:lnSpc>
                <a:spcPct val="200000"/>
              </a:lnSpc>
              <a:spcBef>
                <a:spcPts val="600"/>
              </a:spcBef>
            </a:pPr>
            <a:r>
              <a:rPr lang="zh-CN" altLang="en-US" b="1">
                <a:latin typeface="楷体_GB2312" pitchFamily="49" charset="-122"/>
                <a:ea typeface="楷体_GB2312" pitchFamily="49" charset="-122"/>
              </a:rPr>
              <a:t>⑵  单口网络含受控源</a:t>
            </a:r>
            <a:r>
              <a:rPr lang="zh-CN" altLang="en-US" b="1">
                <a:solidFill>
                  <a:srgbClr val="003300"/>
                </a:solidFill>
                <a:latin typeface="楷体_GB2312" pitchFamily="49" charset="-122"/>
                <a:ea typeface="楷体_GB2312" pitchFamily="49" charset="-122"/>
              </a:rPr>
              <a:t>（不含独立源）</a:t>
            </a:r>
            <a:endParaRPr lang="zh-CN" altLang="en-US" b="1">
              <a:solidFill>
                <a:srgbClr val="003300"/>
              </a:solidFill>
              <a:latin typeface="楷体_GB2312" pitchFamily="49" charset="-122"/>
              <a:ea typeface="楷体_GB2312" pitchFamily="49" charset="-122"/>
            </a:endParaRPr>
          </a:p>
          <a:p>
            <a:pPr algn="l" eaLnBrk="1" hangingPunct="1">
              <a:lnSpc>
                <a:spcPct val="110000"/>
              </a:lnSpc>
            </a:pPr>
            <a:r>
              <a:rPr lang="zh-CN" altLang="en-US" b="1">
                <a:solidFill>
                  <a:srgbClr val="000099"/>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用外加电源法。可外加电压源进而求出端口电流，也可以外加电流源进而求出端口电压，然后按定义式求单口网络的输入电阻（等效电阻）</a:t>
            </a:r>
            <a:r>
              <a:rPr lang="zh-CN" altLang="en-US" b="1">
                <a:solidFill>
                  <a:srgbClr val="0000FF"/>
                </a:solidFill>
              </a:rPr>
              <a:t>：</a:t>
            </a:r>
            <a:endParaRPr lang="zh-CN" altLang="en-US" b="1">
              <a:solidFill>
                <a:srgbClr val="0000FF"/>
              </a:solidFill>
              <a:latin typeface="楷体_GB2312" pitchFamily="49" charset="-122"/>
              <a:ea typeface="楷体_GB2312" pitchFamily="49" charset="-122"/>
            </a:endParaRPr>
          </a:p>
        </p:txBody>
      </p:sp>
      <p:grpSp>
        <p:nvGrpSpPr>
          <p:cNvPr id="2" name="Group 19"/>
          <p:cNvGrpSpPr/>
          <p:nvPr/>
        </p:nvGrpSpPr>
        <p:grpSpPr bwMode="auto">
          <a:xfrm>
            <a:off x="5929313" y="3495675"/>
            <a:ext cx="2928937" cy="2362200"/>
            <a:chOff x="3101" y="2496"/>
            <a:chExt cx="2371" cy="1488"/>
          </a:xfrm>
        </p:grpSpPr>
        <p:sp>
          <p:nvSpPr>
            <p:cNvPr id="23564" name="Rectangle 4"/>
            <p:cNvSpPr>
              <a:spLocks noChangeArrowheads="1"/>
            </p:cNvSpPr>
            <p:nvPr/>
          </p:nvSpPr>
          <p:spPr bwMode="auto">
            <a:xfrm>
              <a:off x="4464" y="2688"/>
              <a:ext cx="1008" cy="1296"/>
            </a:xfrm>
            <a:prstGeom prst="rect">
              <a:avLst/>
            </a:prstGeom>
            <a:noFill/>
            <a:ln w="317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5" name="Text Box 5"/>
            <p:cNvSpPr txBox="1">
              <a:spLocks noChangeArrowheads="1"/>
            </p:cNvSpPr>
            <p:nvPr/>
          </p:nvSpPr>
          <p:spPr bwMode="auto">
            <a:xfrm>
              <a:off x="4668" y="2854"/>
              <a:ext cx="631" cy="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zh-CN" altLang="en-US" sz="2000" b="1">
                  <a:latin typeface="黑体" panose="02010609060101010101" pitchFamily="2" charset="-122"/>
                  <a:ea typeface="黑体" panose="02010609060101010101" pitchFamily="2" charset="-122"/>
                </a:rPr>
                <a:t>无源单口网络</a:t>
              </a:r>
              <a:endParaRPr lang="zh-CN" altLang="en-US" sz="2000" b="1">
                <a:latin typeface="黑体" panose="02010609060101010101" pitchFamily="2" charset="-122"/>
                <a:ea typeface="黑体" panose="02010609060101010101" pitchFamily="2" charset="-122"/>
              </a:endParaRPr>
            </a:p>
          </p:txBody>
        </p:sp>
        <p:sp>
          <p:nvSpPr>
            <p:cNvPr id="23566" name="Line 6"/>
            <p:cNvSpPr>
              <a:spLocks noChangeShapeType="1"/>
            </p:cNvSpPr>
            <p:nvPr/>
          </p:nvSpPr>
          <p:spPr bwMode="auto">
            <a:xfrm>
              <a:off x="3792" y="2880"/>
              <a:ext cx="67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7" name="Line 7"/>
            <p:cNvSpPr>
              <a:spLocks noChangeShapeType="1"/>
            </p:cNvSpPr>
            <p:nvPr/>
          </p:nvSpPr>
          <p:spPr bwMode="auto">
            <a:xfrm>
              <a:off x="3792" y="3744"/>
              <a:ext cx="67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Text Box 8"/>
            <p:cNvSpPr txBox="1">
              <a:spLocks noChangeArrowheads="1"/>
            </p:cNvSpPr>
            <p:nvPr/>
          </p:nvSpPr>
          <p:spPr bwMode="auto">
            <a:xfrm>
              <a:off x="3552" y="259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t>a</a:t>
              </a:r>
              <a:endParaRPr lang="en-US" altLang="zh-CN"/>
            </a:p>
          </p:txBody>
        </p:sp>
        <p:sp>
          <p:nvSpPr>
            <p:cNvPr id="23569" name="Text Box 9"/>
            <p:cNvSpPr txBox="1">
              <a:spLocks noChangeArrowheads="1"/>
            </p:cNvSpPr>
            <p:nvPr/>
          </p:nvSpPr>
          <p:spPr bwMode="auto">
            <a:xfrm>
              <a:off x="3552" y="364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t>b</a:t>
              </a:r>
              <a:endParaRPr lang="en-US" altLang="zh-CN"/>
            </a:p>
          </p:txBody>
        </p:sp>
        <p:sp>
          <p:nvSpPr>
            <p:cNvPr id="23570" name="Line 10"/>
            <p:cNvSpPr>
              <a:spLocks noChangeShapeType="1"/>
            </p:cNvSpPr>
            <p:nvPr/>
          </p:nvSpPr>
          <p:spPr bwMode="auto">
            <a:xfrm>
              <a:off x="3984" y="2880"/>
              <a:ext cx="96" cy="0"/>
            </a:xfrm>
            <a:prstGeom prst="line">
              <a:avLst/>
            </a:prstGeom>
            <a:noFill/>
            <a:ln w="28575">
              <a:solidFill>
                <a:srgbClr val="FF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Text Box 11"/>
            <p:cNvSpPr txBox="1">
              <a:spLocks noChangeArrowheads="1"/>
            </p:cNvSpPr>
            <p:nvPr/>
          </p:nvSpPr>
          <p:spPr bwMode="auto">
            <a:xfrm>
              <a:off x="3792" y="249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800000"/>
                  </a:solidFill>
                </a:rPr>
                <a:t>i</a:t>
              </a:r>
              <a:endParaRPr lang="en-US" altLang="zh-CN" sz="2800" b="1"/>
            </a:p>
          </p:txBody>
        </p:sp>
        <p:sp>
          <p:nvSpPr>
            <p:cNvPr id="23572" name="Text Box 12"/>
            <p:cNvSpPr txBox="1">
              <a:spLocks noChangeArrowheads="1"/>
            </p:cNvSpPr>
            <p:nvPr/>
          </p:nvSpPr>
          <p:spPr bwMode="auto">
            <a:xfrm>
              <a:off x="3239" y="292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a:t>
              </a:r>
              <a:endParaRPr lang="en-US" altLang="zh-CN" sz="2800">
                <a:solidFill>
                  <a:srgbClr val="FF0000"/>
                </a:solidFill>
              </a:endParaRPr>
            </a:p>
          </p:txBody>
        </p:sp>
        <p:sp>
          <p:nvSpPr>
            <p:cNvPr id="23573" name="Line 13"/>
            <p:cNvSpPr>
              <a:spLocks noChangeShapeType="1"/>
            </p:cNvSpPr>
            <p:nvPr/>
          </p:nvSpPr>
          <p:spPr bwMode="auto">
            <a:xfrm>
              <a:off x="3287" y="3552"/>
              <a:ext cx="14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4" name="Text Box 14"/>
            <p:cNvSpPr txBox="1">
              <a:spLocks noChangeArrowheads="1"/>
            </p:cNvSpPr>
            <p:nvPr/>
          </p:nvSpPr>
          <p:spPr bwMode="auto">
            <a:xfrm>
              <a:off x="3383" y="3168"/>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800000"/>
                  </a:solidFill>
                </a:rPr>
                <a:t>u</a:t>
              </a:r>
              <a:r>
                <a:rPr lang="en-US" altLang="zh-CN" sz="2800" b="1" baseline="-25000">
                  <a:solidFill>
                    <a:srgbClr val="800000"/>
                  </a:solidFill>
                </a:rPr>
                <a:t>S</a:t>
              </a:r>
              <a:endParaRPr lang="en-US" altLang="zh-CN"/>
            </a:p>
          </p:txBody>
        </p:sp>
        <p:sp>
          <p:nvSpPr>
            <p:cNvPr id="23575" name="Oval 15"/>
            <p:cNvSpPr>
              <a:spLocks noChangeArrowheads="1"/>
            </p:cNvSpPr>
            <p:nvPr/>
          </p:nvSpPr>
          <p:spPr bwMode="auto">
            <a:xfrm>
              <a:off x="3101" y="3216"/>
              <a:ext cx="289" cy="240"/>
            </a:xfrm>
            <a:prstGeom prst="ellipse">
              <a:avLst/>
            </a:prstGeom>
            <a:noFill/>
            <a:ln w="34925">
              <a:solidFill>
                <a:srgbClr val="FF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76" name="Line 16"/>
            <p:cNvSpPr>
              <a:spLocks noChangeShapeType="1"/>
            </p:cNvSpPr>
            <p:nvPr/>
          </p:nvSpPr>
          <p:spPr bwMode="auto">
            <a:xfrm>
              <a:off x="3239" y="2880"/>
              <a:ext cx="0" cy="864"/>
            </a:xfrm>
            <a:prstGeom prst="line">
              <a:avLst/>
            </a:prstGeom>
            <a:noFill/>
            <a:ln w="3175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Line 17"/>
            <p:cNvSpPr>
              <a:spLocks noChangeShapeType="1"/>
            </p:cNvSpPr>
            <p:nvPr/>
          </p:nvSpPr>
          <p:spPr bwMode="auto">
            <a:xfrm>
              <a:off x="3213" y="2880"/>
              <a:ext cx="583" cy="0"/>
            </a:xfrm>
            <a:prstGeom prst="line">
              <a:avLst/>
            </a:prstGeom>
            <a:noFill/>
            <a:ln w="3175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8" name="Line 18"/>
            <p:cNvSpPr>
              <a:spLocks noChangeShapeType="1"/>
            </p:cNvSpPr>
            <p:nvPr/>
          </p:nvSpPr>
          <p:spPr bwMode="auto">
            <a:xfrm>
              <a:off x="3201" y="3744"/>
              <a:ext cx="583" cy="0"/>
            </a:xfrm>
            <a:prstGeom prst="line">
              <a:avLst/>
            </a:prstGeom>
            <a:noFill/>
            <a:ln w="3175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 name="Text Box 22"/>
          <p:cNvSpPr txBox="1">
            <a:spLocks noChangeArrowheads="1"/>
          </p:cNvSpPr>
          <p:nvPr/>
        </p:nvSpPr>
        <p:spPr bwMode="auto">
          <a:xfrm>
            <a:off x="228600" y="5786438"/>
            <a:ext cx="8664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0000"/>
                </a:solidFill>
                <a:latin typeface="楷体_GB2312" pitchFamily="49" charset="-122"/>
                <a:ea typeface="楷体_GB2312" pitchFamily="49" charset="-122"/>
              </a:rPr>
              <a:t>注意：</a:t>
            </a:r>
            <a:endParaRPr lang="en-US" altLang="zh-CN" b="1">
              <a:solidFill>
                <a:srgbClr val="FF0000"/>
              </a:solidFill>
              <a:latin typeface="楷体_GB2312" pitchFamily="49" charset="-122"/>
              <a:ea typeface="楷体_GB2312" pitchFamily="49" charset="-122"/>
            </a:endParaRPr>
          </a:p>
          <a:p>
            <a:pPr algn="l" eaLnBrk="1" hangingPunct="1"/>
            <a:r>
              <a:rPr lang="zh-CN" altLang="en-US" b="1">
                <a:solidFill>
                  <a:srgbClr val="FF0000"/>
                </a:solidFill>
                <a:latin typeface="楷体_GB2312" pitchFamily="49" charset="-122"/>
                <a:ea typeface="楷体_GB2312" pitchFamily="49" charset="-122"/>
              </a:rPr>
              <a:t>计算过程中如果用到等效变换，则受控源的控制支路不能变。</a:t>
            </a:r>
            <a:endParaRPr lang="zh-CN" altLang="en-US" b="1">
              <a:solidFill>
                <a:srgbClr val="FF0000"/>
              </a:solidFill>
              <a:latin typeface="楷体_GB2312" pitchFamily="49" charset="-122"/>
              <a:ea typeface="楷体_GB2312" pitchFamily="49" charset="-122"/>
            </a:endParaRPr>
          </a:p>
        </p:txBody>
      </p:sp>
      <p:sp>
        <p:nvSpPr>
          <p:cNvPr id="23563" name="Text Box 2"/>
          <p:cNvSpPr txBox="1">
            <a:spLocks noChangeArrowheads="1"/>
          </p:cNvSpPr>
          <p:nvPr/>
        </p:nvSpPr>
        <p:spPr bwMode="auto">
          <a:xfrm>
            <a:off x="257175" y="252413"/>
            <a:ext cx="438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rgbClr val="0000FF"/>
                </a:solidFill>
              </a:rPr>
              <a:t>四、输入电阻</a:t>
            </a:r>
            <a:endParaRPr lang="zh-CN" altLang="en-US">
              <a:solidFill>
                <a:srgbClr val="0000FF"/>
              </a:solidFill>
            </a:endParaRPr>
          </a:p>
        </p:txBody>
      </p:sp>
      <p:graphicFrame>
        <p:nvGraphicFramePr>
          <p:cNvPr id="66564" name="Object 4"/>
          <p:cNvGraphicFramePr>
            <a:graphicFrameLocks noChangeAspect="1"/>
          </p:cNvGraphicFramePr>
          <p:nvPr/>
        </p:nvGraphicFramePr>
        <p:xfrm>
          <a:off x="2643188" y="585788"/>
          <a:ext cx="406400" cy="1057275"/>
        </p:xfrm>
        <a:graphic>
          <a:graphicData uri="http://schemas.openxmlformats.org/presentationml/2006/ole">
            <mc:AlternateContent xmlns:mc="http://schemas.openxmlformats.org/markup-compatibility/2006">
              <mc:Choice xmlns:v="urn:schemas-microsoft-com:vml" Requires="v">
                <p:oleObj spid="_x0000_s198690" name="公式" r:id="rId1" imgW="152400" imgH="393700" progId="Equation.3">
                  <p:embed/>
                </p:oleObj>
              </mc:Choice>
              <mc:Fallback>
                <p:oleObj name="公式" r:id="rId1" imgW="152400" imgH="393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585788"/>
                        <a:ext cx="4064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5"/>
          <p:cNvGraphicFramePr>
            <a:graphicFrameLocks noChangeAspect="1"/>
          </p:cNvGraphicFramePr>
          <p:nvPr/>
        </p:nvGraphicFramePr>
        <p:xfrm>
          <a:off x="4067175" y="5303838"/>
          <a:ext cx="1670050" cy="788987"/>
        </p:xfrm>
        <a:graphic>
          <a:graphicData uri="http://schemas.openxmlformats.org/presentationml/2006/ole">
            <mc:AlternateContent xmlns:mc="http://schemas.openxmlformats.org/markup-compatibility/2006">
              <mc:Choice xmlns:v="urn:schemas-microsoft-com:vml" Requires="v">
                <p:oleObj spid="_x0000_s198691" name="公式" r:id="rId3" imgW="711200" imgH="520700" progId="Equation.3">
                  <p:embed/>
                </p:oleObj>
              </mc:Choice>
              <mc:Fallback>
                <p:oleObj name="公式" r:id="rId3" imgW="711200" imgH="520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5303838"/>
                        <a:ext cx="1670050"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200"/>
                                  </p:stCondLst>
                                  <p:childTnLst>
                                    <p:set>
                                      <p:cBhvr>
                                        <p:cTn id="15" dur="1" fill="hold">
                                          <p:stCondLst>
                                            <p:cond delay="0"/>
                                          </p:stCondLst>
                                        </p:cTn>
                                        <p:tgtEl>
                                          <p:spTgt spid="66564"/>
                                        </p:tgtEl>
                                        <p:attrNameLst>
                                          <p:attrName>style.visibility</p:attrName>
                                        </p:attrNameLst>
                                      </p:cBhvr>
                                      <p:to>
                                        <p:strVal val="visible"/>
                                      </p:to>
                                    </p:set>
                                    <p:animEffect transition="in" filter="wipe(left)">
                                      <p:cBhvr>
                                        <p:cTn id="16" dur="500"/>
                                        <p:tgtEl>
                                          <p:spTgt spid="6656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repeatCount="200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dissolve">
                                      <p:cBhvr>
                                        <p:cTn id="21" dur="500"/>
                                        <p:tgtEl>
                                          <p:spTgt spid="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strips(downRight)">
                                      <p:cBhvr>
                                        <p:cTn id="31" dur="500"/>
                                        <p:tgtEl>
                                          <p:spTgt spid="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childTnLst>
                                </p:cTn>
                              </p:par>
                              <p:par>
                                <p:cTn id="36" presetID="18" presetClass="entr" presetSubtype="6" fill="hold" grpId="0" nodeType="with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animEffect transition="in" filter="strips(downRight)">
                                      <p:cBhvr>
                                        <p:cTn id="38" dur="500"/>
                                        <p:tgtEl>
                                          <p:spTgt spid="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animEffect transition="in" filter="slide(fromBottom)">
                                      <p:cBhvr>
                                        <p:cTn id="43" dur="500"/>
                                        <p:tgtEl>
                                          <p:spTgt spid="9">
                                            <p:txEl>
                                              <p:pRg st="4" end="4"/>
                                            </p:txEl>
                                          </p:spTgt>
                                        </p:tgtEl>
                                      </p:cBhvr>
                                    </p:animEffect>
                                  </p:childTnLst>
                                </p:cTn>
                              </p:par>
                              <p:par>
                                <p:cTn id="44" presetID="12" presetClass="entr" presetSubtype="4" fill="hold" nodeType="withEffect">
                                  <p:stCondLst>
                                    <p:cond delay="0"/>
                                  </p:stCondLst>
                                  <p:childTnLst>
                                    <p:set>
                                      <p:cBhvr>
                                        <p:cTn id="45" dur="1" fill="hold">
                                          <p:stCondLst>
                                            <p:cond delay="0"/>
                                          </p:stCondLst>
                                        </p:cTn>
                                        <p:tgtEl>
                                          <p:spTgt spid="66565"/>
                                        </p:tgtEl>
                                        <p:attrNameLst>
                                          <p:attrName>style.visibility</p:attrName>
                                        </p:attrNameLst>
                                      </p:cBhvr>
                                      <p:to>
                                        <p:strVal val="visible"/>
                                      </p:to>
                                    </p:set>
                                    <p:animEffect transition="in" filter="slide(fromBottom)">
                                      <p:cBhvr>
                                        <p:cTn id="46" dur="500"/>
                                        <p:tgtEl>
                                          <p:spTgt spid="66565"/>
                                        </p:tgtEl>
                                      </p:cBhvr>
                                    </p:animEffect>
                                  </p:childTnLst>
                                </p:cTn>
                              </p:par>
                              <p:par>
                                <p:cTn id="47" presetID="12" presetClass="entr" presetSubtype="4"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slide(fromBottom)">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28">
                                            <p:txEl>
                                              <p:pRg st="0" end="0"/>
                                            </p:txEl>
                                          </p:spTgt>
                                        </p:tgtEl>
                                        <p:attrNameLst>
                                          <p:attrName>style.visibility</p:attrName>
                                        </p:attrNameLst>
                                      </p:cBhvr>
                                      <p:to>
                                        <p:strVal val="visible"/>
                                      </p:to>
                                    </p:set>
                                    <p:animEffect transition="in" filter="slide(fromBottom)">
                                      <p:cBhvr>
                                        <p:cTn id="54" dur="500"/>
                                        <p:tgtEl>
                                          <p:spTgt spid="28">
                                            <p:txEl>
                                              <p:pRg st="0" end="0"/>
                                            </p:txEl>
                                          </p:spTgt>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28">
                                            <p:txEl>
                                              <p:pRg st="1" end="1"/>
                                            </p:txEl>
                                          </p:spTgt>
                                        </p:tgtEl>
                                        <p:attrNameLst>
                                          <p:attrName>style.visibility</p:attrName>
                                        </p:attrNameLst>
                                      </p:cBhvr>
                                      <p:to>
                                        <p:strVal val="visible"/>
                                      </p:to>
                                    </p:set>
                                    <p:animEffect transition="in" filter="slide(fromBottom)">
                                      <p:cBhvr>
                                        <p:cTn id="57"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build="p"/>
      <p:bldP spid="7" grpId="0" autoUpdateAnimBg="0" build="p"/>
      <p:bldP spid="8" grpId="0" autoUpdateAnimBg="0" build="p"/>
      <p:bldP spid="9" grpId="0" autoUpdateAnimBg="0" build="p"/>
      <p:bldP spid="28"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1" name="灯片编号占位符 4"/>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DEAD387-D53D-41ED-B319-65FF4BFFE172}" type="slidenum">
              <a:rPr lang="en-US" altLang="zh-CN" sz="1200">
                <a:solidFill>
                  <a:srgbClr val="898989"/>
                </a:solidFill>
              </a:rPr>
            </a:fld>
            <a:endParaRPr lang="en-US" altLang="zh-CN" sz="1200">
              <a:solidFill>
                <a:srgbClr val="898989"/>
              </a:solidFill>
            </a:endParaRPr>
          </a:p>
        </p:txBody>
      </p:sp>
      <p:sp>
        <p:nvSpPr>
          <p:cNvPr id="24590" name="Text Box 2"/>
          <p:cNvSpPr txBox="1">
            <a:spLocks noChangeArrowheads="1"/>
          </p:cNvSpPr>
          <p:nvPr/>
        </p:nvSpPr>
        <p:spPr bwMode="auto">
          <a:xfrm>
            <a:off x="468313" y="571500"/>
            <a:ext cx="603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dirty="0">
                <a:solidFill>
                  <a:srgbClr val="FF0000"/>
                </a:solidFill>
                <a:latin typeface="黑体" panose="02010609060101010101" pitchFamily="2" charset="-122"/>
                <a:ea typeface="黑体" panose="02010609060101010101" pitchFamily="2" charset="-122"/>
              </a:rPr>
              <a:t>例</a:t>
            </a:r>
            <a:r>
              <a:rPr lang="en-US" altLang="zh-CN" sz="2000" b="1" dirty="0">
                <a:solidFill>
                  <a:srgbClr val="FF0000"/>
                </a:solidFill>
                <a:latin typeface="黑体" panose="02010609060101010101" pitchFamily="2" charset="-122"/>
                <a:ea typeface="黑体" panose="02010609060101010101" pitchFamily="2" charset="-122"/>
              </a:rPr>
              <a:t>1 </a:t>
            </a:r>
            <a:r>
              <a:rPr lang="zh-CN" altLang="en-US" sz="2000" b="1" dirty="0">
                <a:solidFill>
                  <a:srgbClr val="FF0000"/>
                </a:solidFill>
                <a:latin typeface="黑体" panose="02010609060101010101" pitchFamily="2" charset="-122"/>
                <a:ea typeface="黑体" panose="02010609060101010101" pitchFamily="2" charset="-122"/>
              </a:rPr>
              <a:t>求图示单口网络的</a:t>
            </a:r>
            <a:r>
              <a:rPr lang="zh-CN" altLang="en-US" sz="2000" b="1" dirty="0" smtClean="0">
                <a:solidFill>
                  <a:srgbClr val="FF0000"/>
                </a:solidFill>
                <a:latin typeface="黑体" panose="02010609060101010101" pitchFamily="2" charset="-122"/>
                <a:ea typeface="黑体" panose="02010609060101010101" pitchFamily="2" charset="-122"/>
              </a:rPr>
              <a:t>等效电路。</a:t>
            </a:r>
            <a:endParaRPr lang="zh-CN" altLang="en-US" sz="2000" b="1" dirty="0">
              <a:solidFill>
                <a:srgbClr val="FF0000"/>
              </a:solidFill>
              <a:latin typeface="黑体" panose="02010609060101010101" pitchFamily="2" charset="-122"/>
              <a:ea typeface="黑体" panose="02010609060101010101" pitchFamily="2" charset="-122"/>
            </a:endParaRPr>
          </a:p>
        </p:txBody>
      </p:sp>
      <p:graphicFrame>
        <p:nvGraphicFramePr>
          <p:cNvPr id="101379" name="Object 3"/>
          <p:cNvGraphicFramePr>
            <a:graphicFrameLocks noChangeAspect="1"/>
          </p:cNvGraphicFramePr>
          <p:nvPr/>
        </p:nvGraphicFramePr>
        <p:xfrm>
          <a:off x="34925" y="1362075"/>
          <a:ext cx="3382963" cy="1616075"/>
        </p:xfrm>
        <a:graphic>
          <a:graphicData uri="http://schemas.openxmlformats.org/presentationml/2006/ole">
            <mc:AlternateContent xmlns:mc="http://schemas.openxmlformats.org/markup-compatibility/2006">
              <mc:Choice xmlns:v="urn:schemas-microsoft-com:vml" Requires="v">
                <p:oleObj spid="_x0000_s199858" name="SmartDraw" r:id="rId1" imgW="3079750" imgH="1471930" progId="SmartDraw.2">
                  <p:embed/>
                </p:oleObj>
              </mc:Choice>
              <mc:Fallback>
                <p:oleObj name="SmartDraw" r:id="rId1" imgW="3079750" imgH="1471930" progId="SmartDraw.2">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362075"/>
                        <a:ext cx="338296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0" name="Object 4"/>
          <p:cNvGraphicFramePr>
            <a:graphicFrameLocks noChangeAspect="1"/>
          </p:cNvGraphicFramePr>
          <p:nvPr/>
        </p:nvGraphicFramePr>
        <p:xfrm>
          <a:off x="3276600" y="1300163"/>
          <a:ext cx="2808288" cy="1646237"/>
        </p:xfrm>
        <a:graphic>
          <a:graphicData uri="http://schemas.openxmlformats.org/presentationml/2006/ole">
            <mc:AlternateContent xmlns:mc="http://schemas.openxmlformats.org/markup-compatibility/2006">
              <mc:Choice xmlns:v="urn:schemas-microsoft-com:vml" Requires="v">
                <p:oleObj spid="_x0000_s199859" name="SmartDraw" r:id="rId3" imgW="2564765" imgH="1504315" progId="SmartDraw.2">
                  <p:embed/>
                </p:oleObj>
              </mc:Choice>
              <mc:Fallback>
                <p:oleObj name="SmartDraw" r:id="rId3" imgW="2564765" imgH="1504315" progId="SmartDraw.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300163"/>
                        <a:ext cx="2808288"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1" name="Object 5"/>
          <p:cNvGraphicFramePr>
            <a:graphicFrameLocks noChangeAspect="1"/>
          </p:cNvGraphicFramePr>
          <p:nvPr/>
        </p:nvGraphicFramePr>
        <p:xfrm>
          <a:off x="6011863" y="1558925"/>
          <a:ext cx="2100262" cy="1316038"/>
        </p:xfrm>
        <a:graphic>
          <a:graphicData uri="http://schemas.openxmlformats.org/presentationml/2006/ole">
            <mc:AlternateContent xmlns:mc="http://schemas.openxmlformats.org/markup-compatibility/2006">
              <mc:Choice xmlns:v="urn:schemas-microsoft-com:vml" Requires="v">
                <p:oleObj spid="_x0000_s199860" name="SmartDraw" r:id="rId5" imgW="2099945" imgH="1316990" progId="SmartDraw.2">
                  <p:embed/>
                </p:oleObj>
              </mc:Choice>
              <mc:Fallback>
                <p:oleObj name="SmartDraw" r:id="rId5" imgW="2099945" imgH="1316990" progId="SmartDraw.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1558925"/>
                        <a:ext cx="2100262" cy="131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2" name="AutoShape 6"/>
          <p:cNvSpPr>
            <a:spLocks noChangeArrowheads="1"/>
          </p:cNvSpPr>
          <p:nvPr/>
        </p:nvSpPr>
        <p:spPr bwMode="auto">
          <a:xfrm>
            <a:off x="3203575" y="2514600"/>
            <a:ext cx="504825" cy="288925"/>
          </a:xfrm>
          <a:prstGeom prst="rightArrow">
            <a:avLst>
              <a:gd name="adj1" fmla="val 50000"/>
              <a:gd name="adj2" fmla="val 43681"/>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383" name="AutoShape 7"/>
          <p:cNvSpPr>
            <a:spLocks noChangeArrowheads="1"/>
          </p:cNvSpPr>
          <p:nvPr/>
        </p:nvSpPr>
        <p:spPr bwMode="auto">
          <a:xfrm>
            <a:off x="5795963" y="2443163"/>
            <a:ext cx="504825" cy="288925"/>
          </a:xfrm>
          <a:prstGeom prst="rightArrow">
            <a:avLst>
              <a:gd name="adj1" fmla="val 50000"/>
              <a:gd name="adj2" fmla="val 43681"/>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93" name="Rectangle 8"/>
          <p:cNvSpPr>
            <a:spLocks noChangeArrowheads="1"/>
          </p:cNvSpPr>
          <p:nvPr/>
        </p:nvSpPr>
        <p:spPr bwMode="auto">
          <a:xfrm>
            <a:off x="0" y="297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94" name="Rectangle 9"/>
          <p:cNvSpPr>
            <a:spLocks noChangeArrowheads="1"/>
          </p:cNvSpPr>
          <p:nvPr/>
        </p:nvSpPr>
        <p:spPr bwMode="auto">
          <a:xfrm>
            <a:off x="0" y="297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10"/>
          <p:cNvGrpSpPr/>
          <p:nvPr/>
        </p:nvGrpSpPr>
        <p:grpSpPr bwMode="auto">
          <a:xfrm>
            <a:off x="428625" y="3357563"/>
            <a:ext cx="3689350" cy="396875"/>
            <a:chOff x="270" y="2205"/>
            <a:chExt cx="2324" cy="250"/>
          </a:xfrm>
        </p:grpSpPr>
        <p:sp>
          <p:nvSpPr>
            <p:cNvPr id="24602" name="Text Box 11"/>
            <p:cNvSpPr txBox="1">
              <a:spLocks noChangeArrowheads="1"/>
            </p:cNvSpPr>
            <p:nvPr/>
          </p:nvSpPr>
          <p:spPr bwMode="auto">
            <a:xfrm>
              <a:off x="270" y="2205"/>
              <a:ext cx="16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2 </a:t>
              </a:r>
              <a:r>
                <a:rPr lang="zh-CN" altLang="en-US" sz="2000" b="1">
                  <a:solidFill>
                    <a:srgbClr val="FF0000"/>
                  </a:solidFill>
                  <a:latin typeface="黑体" panose="02010609060101010101" pitchFamily="2" charset="-122"/>
                  <a:ea typeface="黑体" panose="02010609060101010101" pitchFamily="2" charset="-122"/>
                </a:rPr>
                <a:t>求图示等效电阻</a:t>
              </a:r>
              <a:endParaRPr lang="zh-CN" altLang="en-US" sz="2000" b="1">
                <a:solidFill>
                  <a:srgbClr val="FF0000"/>
                </a:solidFill>
                <a:latin typeface="黑体" panose="02010609060101010101" pitchFamily="2" charset="-122"/>
                <a:ea typeface="黑体" panose="02010609060101010101" pitchFamily="2" charset="-122"/>
              </a:endParaRPr>
            </a:p>
          </p:txBody>
        </p:sp>
        <p:graphicFrame>
          <p:nvGraphicFramePr>
            <p:cNvPr id="24588" name="Object 12"/>
            <p:cNvGraphicFramePr>
              <a:graphicFrameLocks noChangeAspect="1"/>
            </p:cNvGraphicFramePr>
            <p:nvPr/>
          </p:nvGraphicFramePr>
          <p:xfrm>
            <a:off x="1882" y="2233"/>
            <a:ext cx="712" cy="213"/>
          </p:xfrm>
          <a:graphic>
            <a:graphicData uri="http://schemas.openxmlformats.org/presentationml/2006/ole">
              <mc:AlternateContent xmlns:mc="http://schemas.openxmlformats.org/markup-compatibility/2006">
                <mc:Choice xmlns:v="urn:schemas-microsoft-com:vml" Requires="v">
                  <p:oleObj spid="_x0000_s199861" name="公式" r:id="rId7" imgW="1016000" imgH="304800" progId="Equation.3">
                    <p:embed/>
                  </p:oleObj>
                </mc:Choice>
                <mc:Fallback>
                  <p:oleObj name="公式" r:id="rId7" imgW="1016000" imgH="304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 y="2233"/>
                          <a:ext cx="712"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1389" name="Object 13"/>
          <p:cNvGraphicFramePr>
            <a:graphicFrameLocks noGrp="1" noChangeAspect="1"/>
          </p:cNvGraphicFramePr>
          <p:nvPr>
            <p:ph/>
          </p:nvPr>
        </p:nvGraphicFramePr>
        <p:xfrm>
          <a:off x="8316913" y="1577975"/>
          <a:ext cx="679450" cy="1368425"/>
        </p:xfrm>
        <a:graphic>
          <a:graphicData uri="http://schemas.openxmlformats.org/presentationml/2006/ole">
            <mc:AlternateContent xmlns:mc="http://schemas.openxmlformats.org/markup-compatibility/2006">
              <mc:Choice xmlns:v="urn:schemas-microsoft-com:vml" Requires="v">
                <p:oleObj spid="_x0000_s199862" name="SmartDraw" r:id="rId9" imgW="812800" imgH="1638300" progId="SmartDraw.2">
                  <p:embed/>
                </p:oleObj>
              </mc:Choice>
              <mc:Fallback>
                <p:oleObj name="SmartDraw" r:id="rId9" imgW="812800" imgH="1638300" progId="SmartDraw.2">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6913" y="1577975"/>
                        <a:ext cx="67945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0" name="AutoShape 14"/>
          <p:cNvSpPr>
            <a:spLocks noChangeArrowheads="1"/>
          </p:cNvSpPr>
          <p:nvPr/>
        </p:nvSpPr>
        <p:spPr bwMode="auto">
          <a:xfrm>
            <a:off x="7812088" y="2370138"/>
            <a:ext cx="504825" cy="288925"/>
          </a:xfrm>
          <a:prstGeom prst="rightArrow">
            <a:avLst>
              <a:gd name="adj1" fmla="val 50000"/>
              <a:gd name="adj2" fmla="val 43681"/>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91" name="Object 15"/>
          <p:cNvGraphicFramePr>
            <a:graphicFrameLocks noChangeAspect="1"/>
          </p:cNvGraphicFramePr>
          <p:nvPr/>
        </p:nvGraphicFramePr>
        <p:xfrm>
          <a:off x="468313" y="4000500"/>
          <a:ext cx="2952750" cy="1706563"/>
        </p:xfrm>
        <a:graphic>
          <a:graphicData uri="http://schemas.openxmlformats.org/presentationml/2006/ole">
            <mc:AlternateContent xmlns:mc="http://schemas.openxmlformats.org/markup-compatibility/2006">
              <mc:Choice xmlns:v="urn:schemas-microsoft-com:vml" Requires="v">
                <p:oleObj spid="_x0000_s199863" name="SmartDraw" r:id="rId11" imgW="2711450" imgH="1566545" progId="SmartDraw.2">
                  <p:embed/>
                </p:oleObj>
              </mc:Choice>
              <mc:Fallback>
                <p:oleObj name="SmartDraw" r:id="rId11" imgW="2711450" imgH="1566545" progId="SmartDraw.2">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4000500"/>
                        <a:ext cx="2952750" cy="170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92" name="Object 16"/>
          <p:cNvGraphicFramePr>
            <a:graphicFrameLocks noChangeAspect="1"/>
          </p:cNvGraphicFramePr>
          <p:nvPr/>
        </p:nvGraphicFramePr>
        <p:xfrm>
          <a:off x="3492500" y="4021138"/>
          <a:ext cx="2951163" cy="1712912"/>
        </p:xfrm>
        <a:graphic>
          <a:graphicData uri="http://schemas.openxmlformats.org/presentationml/2006/ole">
            <mc:AlternateContent xmlns:mc="http://schemas.openxmlformats.org/markup-compatibility/2006">
              <mc:Choice xmlns:v="urn:schemas-microsoft-com:vml" Requires="v">
                <p:oleObj spid="_x0000_s199864" name="SmartDraw" r:id="rId13" imgW="2698750" imgH="1566545" progId="SmartDraw.2">
                  <p:embed/>
                </p:oleObj>
              </mc:Choice>
              <mc:Fallback>
                <p:oleObj name="SmartDraw" r:id="rId13" imgW="2698750" imgH="1566545" progId="SmartDraw.2">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00" y="4021138"/>
                        <a:ext cx="2951163" cy="171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93" name="Object 17"/>
          <p:cNvGraphicFramePr>
            <a:graphicFrameLocks noChangeAspect="1"/>
          </p:cNvGraphicFramePr>
          <p:nvPr/>
        </p:nvGraphicFramePr>
        <p:xfrm>
          <a:off x="6588125" y="4002088"/>
          <a:ext cx="2520950" cy="1731962"/>
        </p:xfrm>
        <a:graphic>
          <a:graphicData uri="http://schemas.openxmlformats.org/presentationml/2006/ole">
            <mc:AlternateContent xmlns:mc="http://schemas.openxmlformats.org/markup-compatibility/2006">
              <mc:Choice xmlns:v="urn:schemas-microsoft-com:vml" Requires="v">
                <p:oleObj spid="_x0000_s199865" name="SmartDraw" r:id="rId15" imgW="2279650" imgH="1566545" progId="SmartDraw.2">
                  <p:embed/>
                </p:oleObj>
              </mc:Choice>
              <mc:Fallback>
                <p:oleObj name="SmartDraw" r:id="rId15" imgW="2279650" imgH="1566545" progId="SmartDraw.2">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88125" y="4002088"/>
                        <a:ext cx="2520950" cy="17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7" name="Rectangle 18"/>
          <p:cNvSpPr>
            <a:spLocks noChangeArrowheads="1"/>
          </p:cNvSpPr>
          <p:nvPr/>
        </p:nvSpPr>
        <p:spPr bwMode="auto">
          <a:xfrm>
            <a:off x="0" y="297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95" name="Object 19"/>
          <p:cNvGraphicFramePr>
            <a:graphicFrameLocks noChangeAspect="1"/>
          </p:cNvGraphicFramePr>
          <p:nvPr/>
        </p:nvGraphicFramePr>
        <p:xfrm>
          <a:off x="1042988" y="5734050"/>
          <a:ext cx="3024187" cy="342900"/>
        </p:xfrm>
        <a:graphic>
          <a:graphicData uri="http://schemas.openxmlformats.org/presentationml/2006/ole">
            <mc:AlternateContent xmlns:mc="http://schemas.openxmlformats.org/markup-compatibility/2006">
              <mc:Choice xmlns:v="urn:schemas-microsoft-com:vml" Requires="v">
                <p:oleObj spid="_x0000_s199866" name="公式" r:id="rId17" imgW="2692400" imgH="304800" progId="Equation.3">
                  <p:embed/>
                </p:oleObj>
              </mc:Choice>
              <mc:Fallback>
                <p:oleObj name="公式" r:id="rId17" imgW="2692400" imgH="3048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2988" y="5734050"/>
                        <a:ext cx="3024187"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8" name="Rectangle 20"/>
          <p:cNvSpPr>
            <a:spLocks noChangeArrowheads="1"/>
          </p:cNvSpPr>
          <p:nvPr/>
        </p:nvSpPr>
        <p:spPr bwMode="auto">
          <a:xfrm>
            <a:off x="0" y="297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97" name="Object 21"/>
          <p:cNvGraphicFramePr>
            <a:graphicFrameLocks noChangeAspect="1"/>
          </p:cNvGraphicFramePr>
          <p:nvPr/>
        </p:nvGraphicFramePr>
        <p:xfrm>
          <a:off x="4716463" y="5734050"/>
          <a:ext cx="3600450" cy="336550"/>
        </p:xfrm>
        <a:graphic>
          <a:graphicData uri="http://schemas.openxmlformats.org/presentationml/2006/ole">
            <mc:AlternateContent xmlns:mc="http://schemas.openxmlformats.org/markup-compatibility/2006">
              <mc:Choice xmlns:v="urn:schemas-microsoft-com:vml" Requires="v">
                <p:oleObj spid="_x0000_s199867" name="公式" r:id="rId19" imgW="3251200" imgH="304800" progId="Equation.3">
                  <p:embed/>
                </p:oleObj>
              </mc:Choice>
              <mc:Fallback>
                <p:oleObj name="公式" r:id="rId19" imgW="3251200" imgH="30480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6463" y="5734050"/>
                        <a:ext cx="360045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9" name="Rectangle 22"/>
          <p:cNvSpPr>
            <a:spLocks noChangeArrowheads="1"/>
          </p:cNvSpPr>
          <p:nvPr/>
        </p:nvSpPr>
        <p:spPr bwMode="auto">
          <a:xfrm>
            <a:off x="0" y="297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99" name="Object 23"/>
          <p:cNvGraphicFramePr>
            <a:graphicFrameLocks noChangeAspect="1"/>
          </p:cNvGraphicFramePr>
          <p:nvPr/>
        </p:nvGraphicFramePr>
        <p:xfrm>
          <a:off x="2987675" y="6092825"/>
          <a:ext cx="3744913" cy="317500"/>
        </p:xfrm>
        <a:graphic>
          <a:graphicData uri="http://schemas.openxmlformats.org/presentationml/2006/ole">
            <mc:AlternateContent xmlns:mc="http://schemas.openxmlformats.org/markup-compatibility/2006">
              <mc:Choice xmlns:v="urn:schemas-microsoft-com:vml" Requires="v">
                <p:oleObj spid="_x0000_s199868" name="Equation" r:id="rId21" imgW="3594100" imgH="304800" progId="Equation.DSMT4">
                  <p:embed/>
                </p:oleObj>
              </mc:Choice>
              <mc:Fallback>
                <p:oleObj name="Equation" r:id="rId21" imgW="3594100" imgH="304800"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87675" y="6092825"/>
                        <a:ext cx="3744913"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400" name="AutoShape 24"/>
          <p:cNvSpPr>
            <a:spLocks noChangeArrowheads="1"/>
          </p:cNvSpPr>
          <p:nvPr/>
        </p:nvSpPr>
        <p:spPr bwMode="auto">
          <a:xfrm>
            <a:off x="3203575" y="5084763"/>
            <a:ext cx="504825" cy="288925"/>
          </a:xfrm>
          <a:prstGeom prst="rightArrow">
            <a:avLst>
              <a:gd name="adj1" fmla="val 50000"/>
              <a:gd name="adj2" fmla="val 43681"/>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401" name="AutoShape 25"/>
          <p:cNvSpPr>
            <a:spLocks noChangeArrowheads="1"/>
          </p:cNvSpPr>
          <p:nvPr/>
        </p:nvSpPr>
        <p:spPr bwMode="auto">
          <a:xfrm>
            <a:off x="6300788" y="5013325"/>
            <a:ext cx="504825" cy="288925"/>
          </a:xfrm>
          <a:prstGeom prst="rightArrow">
            <a:avLst>
              <a:gd name="adj1" fmla="val 50000"/>
              <a:gd name="adj2" fmla="val 43681"/>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1382"/>
                                        </p:tgtEl>
                                        <p:attrNameLst>
                                          <p:attrName>style.visibility</p:attrName>
                                        </p:attrNameLst>
                                      </p:cBhvr>
                                      <p:to>
                                        <p:strVal val="visible"/>
                                      </p:to>
                                    </p:set>
                                    <p:animEffect transition="in" filter="diamond(in)">
                                      <p:cBhvr>
                                        <p:cTn id="7" dur="1000"/>
                                        <p:tgtEl>
                                          <p:spTgt spid="10138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diamond(in)">
                                      <p:cBhvr>
                                        <p:cTn id="12" dur="1000"/>
                                        <p:tgtEl>
                                          <p:spTgt spid="101380"/>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1383"/>
                                        </p:tgtEl>
                                        <p:attrNameLst>
                                          <p:attrName>style.visibility</p:attrName>
                                        </p:attrNameLst>
                                      </p:cBhvr>
                                      <p:to>
                                        <p:strVal val="visible"/>
                                      </p:to>
                                    </p:set>
                                    <p:animEffect transition="in" filter="diamond(in)">
                                      <p:cBhvr>
                                        <p:cTn id="17" dur="1000"/>
                                        <p:tgtEl>
                                          <p:spTgt spid="10138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01381"/>
                                        </p:tgtEl>
                                        <p:attrNameLst>
                                          <p:attrName>style.visibility</p:attrName>
                                        </p:attrNameLst>
                                      </p:cBhvr>
                                      <p:to>
                                        <p:strVal val="visible"/>
                                      </p:to>
                                    </p:set>
                                    <p:animEffect transition="in" filter="diamond(in)">
                                      <p:cBhvr>
                                        <p:cTn id="22" dur="1000"/>
                                        <p:tgtEl>
                                          <p:spTgt spid="101381"/>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1390"/>
                                        </p:tgtEl>
                                        <p:attrNameLst>
                                          <p:attrName>style.visibility</p:attrName>
                                        </p:attrNameLst>
                                      </p:cBhvr>
                                      <p:to>
                                        <p:strVal val="visible"/>
                                      </p:to>
                                    </p:set>
                                    <p:animEffect transition="in" filter="diamond(in)">
                                      <p:cBhvr>
                                        <p:cTn id="27" dur="1000"/>
                                        <p:tgtEl>
                                          <p:spTgt spid="101390"/>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01389"/>
                                        </p:tgtEl>
                                        <p:attrNameLst>
                                          <p:attrName>style.visibility</p:attrName>
                                        </p:attrNameLst>
                                      </p:cBhvr>
                                      <p:to>
                                        <p:strVal val="visible"/>
                                      </p:to>
                                    </p:set>
                                    <p:animEffect transition="in" filter="diamond(in)">
                                      <p:cBhvr>
                                        <p:cTn id="32" dur="1000"/>
                                        <p:tgtEl>
                                          <p:spTgt spid="101389"/>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amond(in)">
                                      <p:cBhvr>
                                        <p:cTn id="37" dur="1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1391"/>
                                        </p:tgtEl>
                                        <p:attrNameLst>
                                          <p:attrName>style.visibility</p:attrName>
                                        </p:attrNameLst>
                                      </p:cBhvr>
                                      <p:to>
                                        <p:strVal val="visible"/>
                                      </p:to>
                                    </p:set>
                                    <p:animEffect transition="in" filter="diamond(in)">
                                      <p:cBhvr>
                                        <p:cTn id="42" dur="1000"/>
                                        <p:tgtEl>
                                          <p:spTgt spid="101391"/>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101400"/>
                                        </p:tgtEl>
                                        <p:attrNameLst>
                                          <p:attrName>style.visibility</p:attrName>
                                        </p:attrNameLst>
                                      </p:cBhvr>
                                      <p:to>
                                        <p:strVal val="visible"/>
                                      </p:to>
                                    </p:set>
                                    <p:animEffect transition="in" filter="diamond(in)">
                                      <p:cBhvr>
                                        <p:cTn id="47" dur="1000"/>
                                        <p:tgtEl>
                                          <p:spTgt spid="101400"/>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101392"/>
                                        </p:tgtEl>
                                        <p:attrNameLst>
                                          <p:attrName>style.visibility</p:attrName>
                                        </p:attrNameLst>
                                      </p:cBhvr>
                                      <p:to>
                                        <p:strVal val="visible"/>
                                      </p:to>
                                    </p:set>
                                    <p:animEffect transition="in" filter="diamond(in)">
                                      <p:cBhvr>
                                        <p:cTn id="52" dur="1000"/>
                                        <p:tgtEl>
                                          <p:spTgt spid="101392"/>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101401"/>
                                        </p:tgtEl>
                                        <p:attrNameLst>
                                          <p:attrName>style.visibility</p:attrName>
                                        </p:attrNameLst>
                                      </p:cBhvr>
                                      <p:to>
                                        <p:strVal val="visible"/>
                                      </p:to>
                                    </p:set>
                                    <p:animEffect transition="in" filter="diamond(in)">
                                      <p:cBhvr>
                                        <p:cTn id="57" dur="1000"/>
                                        <p:tgtEl>
                                          <p:spTgt spid="101401"/>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101393"/>
                                        </p:tgtEl>
                                        <p:attrNameLst>
                                          <p:attrName>style.visibility</p:attrName>
                                        </p:attrNameLst>
                                      </p:cBhvr>
                                      <p:to>
                                        <p:strVal val="visible"/>
                                      </p:to>
                                    </p:set>
                                    <p:animEffect transition="in" filter="diamond(in)">
                                      <p:cBhvr>
                                        <p:cTn id="62" dur="1000"/>
                                        <p:tgtEl>
                                          <p:spTgt spid="101393"/>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nodeType="clickEffect">
                                  <p:stCondLst>
                                    <p:cond delay="0"/>
                                  </p:stCondLst>
                                  <p:childTnLst>
                                    <p:set>
                                      <p:cBhvr>
                                        <p:cTn id="66" dur="1" fill="hold">
                                          <p:stCondLst>
                                            <p:cond delay="0"/>
                                          </p:stCondLst>
                                        </p:cTn>
                                        <p:tgtEl>
                                          <p:spTgt spid="101395"/>
                                        </p:tgtEl>
                                        <p:attrNameLst>
                                          <p:attrName>style.visibility</p:attrName>
                                        </p:attrNameLst>
                                      </p:cBhvr>
                                      <p:to>
                                        <p:strVal val="visible"/>
                                      </p:to>
                                    </p:set>
                                    <p:animEffect transition="in" filter="diamond(in)">
                                      <p:cBhvr>
                                        <p:cTn id="67" dur="1000"/>
                                        <p:tgtEl>
                                          <p:spTgt spid="101395"/>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nodeType="clickEffect">
                                  <p:stCondLst>
                                    <p:cond delay="0"/>
                                  </p:stCondLst>
                                  <p:childTnLst>
                                    <p:set>
                                      <p:cBhvr>
                                        <p:cTn id="71" dur="1" fill="hold">
                                          <p:stCondLst>
                                            <p:cond delay="0"/>
                                          </p:stCondLst>
                                        </p:cTn>
                                        <p:tgtEl>
                                          <p:spTgt spid="101397"/>
                                        </p:tgtEl>
                                        <p:attrNameLst>
                                          <p:attrName>style.visibility</p:attrName>
                                        </p:attrNameLst>
                                      </p:cBhvr>
                                      <p:to>
                                        <p:strVal val="visible"/>
                                      </p:to>
                                    </p:set>
                                    <p:animEffect transition="in" filter="diamond(in)">
                                      <p:cBhvr>
                                        <p:cTn id="72" dur="1000"/>
                                        <p:tgtEl>
                                          <p:spTgt spid="101397"/>
                                        </p:tgtEl>
                                      </p:cBhvr>
                                    </p:animEffect>
                                  </p:childTnLst>
                                </p:cTn>
                              </p:par>
                            </p:childTnLst>
                          </p:cTn>
                        </p:par>
                      </p:childTnLst>
                    </p:cTn>
                  </p:par>
                  <p:par>
                    <p:cTn id="73" fill="hold">
                      <p:stCondLst>
                        <p:cond delay="indefinite"/>
                      </p:stCondLst>
                      <p:childTnLst>
                        <p:par>
                          <p:cTn id="74" fill="hold">
                            <p:stCondLst>
                              <p:cond delay="0"/>
                            </p:stCondLst>
                            <p:childTnLst>
                              <p:par>
                                <p:cTn id="75" presetID="8" presetClass="entr" presetSubtype="16" fill="hold" nodeType="clickEffect">
                                  <p:stCondLst>
                                    <p:cond delay="0"/>
                                  </p:stCondLst>
                                  <p:childTnLst>
                                    <p:set>
                                      <p:cBhvr>
                                        <p:cTn id="76" dur="1" fill="hold">
                                          <p:stCondLst>
                                            <p:cond delay="0"/>
                                          </p:stCondLst>
                                        </p:cTn>
                                        <p:tgtEl>
                                          <p:spTgt spid="101399"/>
                                        </p:tgtEl>
                                        <p:attrNameLst>
                                          <p:attrName>style.visibility</p:attrName>
                                        </p:attrNameLst>
                                      </p:cBhvr>
                                      <p:to>
                                        <p:strVal val="visible"/>
                                      </p:to>
                                    </p:set>
                                    <p:animEffect transition="in" filter="diamond(in)">
                                      <p:cBhvr>
                                        <p:cTn id="77" dur="1000"/>
                                        <p:tgtEl>
                                          <p:spTgt spid="101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animBg="1"/>
      <p:bldP spid="101383" grpId="0" animBg="1"/>
      <p:bldP spid="101390" grpId="0" animBg="1"/>
      <p:bldP spid="101400" grpId="0" animBg="1"/>
      <p:bldP spid="10140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灯片编号占位符 4"/>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E0FF8B9-314A-41BB-BACE-643987674158}" type="slidenum">
              <a:rPr lang="en-US" altLang="zh-CN" sz="1200">
                <a:solidFill>
                  <a:srgbClr val="898989"/>
                </a:solidFill>
              </a:rPr>
            </a:fld>
            <a:endParaRPr lang="en-US" altLang="zh-CN" sz="1200">
              <a:solidFill>
                <a:srgbClr val="898989"/>
              </a:solidFill>
            </a:endParaRPr>
          </a:p>
        </p:txBody>
      </p:sp>
      <p:graphicFrame>
        <p:nvGraphicFramePr>
          <p:cNvPr id="102402" name="Object 2"/>
          <p:cNvGraphicFramePr>
            <a:graphicFrameLocks noChangeAspect="1"/>
          </p:cNvGraphicFramePr>
          <p:nvPr/>
        </p:nvGraphicFramePr>
        <p:xfrm>
          <a:off x="755650" y="1433513"/>
          <a:ext cx="3575050" cy="1643062"/>
        </p:xfrm>
        <a:graphic>
          <a:graphicData uri="http://schemas.openxmlformats.org/presentationml/2006/ole">
            <mc:AlternateContent xmlns:mc="http://schemas.openxmlformats.org/markup-compatibility/2006">
              <mc:Choice xmlns:v="urn:schemas-microsoft-com:vml" Requires="v">
                <p:oleObj spid="_x0000_s200818" name="SmartDraw" r:id="rId1" imgW="3575050" imgH="1642745" progId="SmartDraw.2">
                  <p:embed/>
                </p:oleObj>
              </mc:Choice>
              <mc:Fallback>
                <p:oleObj name="SmartDraw" r:id="rId1" imgW="3575050" imgH="1642745" progId="SmartDraw.2">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433513"/>
                        <a:ext cx="3575050"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3" name="Object 3"/>
          <p:cNvGraphicFramePr>
            <a:graphicFrameLocks noChangeAspect="1"/>
          </p:cNvGraphicFramePr>
          <p:nvPr/>
        </p:nvGraphicFramePr>
        <p:xfrm>
          <a:off x="4699000" y="1433513"/>
          <a:ext cx="2825750" cy="1643062"/>
        </p:xfrm>
        <a:graphic>
          <a:graphicData uri="http://schemas.openxmlformats.org/presentationml/2006/ole">
            <mc:AlternateContent xmlns:mc="http://schemas.openxmlformats.org/markup-compatibility/2006">
              <mc:Choice xmlns:v="urn:schemas-microsoft-com:vml" Requires="v">
                <p:oleObj spid="_x0000_s200819" name="SmartDraw" r:id="rId3" imgW="2825750" imgH="1642745" progId="SmartDraw.2">
                  <p:embed/>
                </p:oleObj>
              </mc:Choice>
              <mc:Fallback>
                <p:oleObj name="SmartDraw" r:id="rId3" imgW="2825750" imgH="1642745" progId="SmartDraw.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0" y="1433513"/>
                        <a:ext cx="2825750"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4" name="Object 4"/>
          <p:cNvGraphicFramePr>
            <a:graphicFrameLocks noChangeAspect="1"/>
          </p:cNvGraphicFramePr>
          <p:nvPr/>
        </p:nvGraphicFramePr>
        <p:xfrm>
          <a:off x="571500" y="4214813"/>
          <a:ext cx="2825750" cy="1643062"/>
        </p:xfrm>
        <a:graphic>
          <a:graphicData uri="http://schemas.openxmlformats.org/presentationml/2006/ole">
            <mc:AlternateContent xmlns:mc="http://schemas.openxmlformats.org/markup-compatibility/2006">
              <mc:Choice xmlns:v="urn:schemas-microsoft-com:vml" Requires="v">
                <p:oleObj spid="_x0000_s200820" name="SmartDraw" r:id="rId5" imgW="2825750" imgH="1642745" progId="SmartDraw.2">
                  <p:embed/>
                </p:oleObj>
              </mc:Choice>
              <mc:Fallback>
                <p:oleObj name="SmartDraw" r:id="rId5" imgW="2825750" imgH="1642745" progId="SmartDraw.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 y="4214813"/>
                        <a:ext cx="2825750"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5" name="AutoShape 5"/>
          <p:cNvSpPr>
            <a:spLocks noChangeArrowheads="1"/>
          </p:cNvSpPr>
          <p:nvPr/>
        </p:nvSpPr>
        <p:spPr bwMode="auto">
          <a:xfrm>
            <a:off x="4356100" y="2225675"/>
            <a:ext cx="576263" cy="360363"/>
          </a:xfrm>
          <a:prstGeom prst="rightArrow">
            <a:avLst>
              <a:gd name="adj1" fmla="val 50000"/>
              <a:gd name="adj2" fmla="val 39978"/>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406" name="AutoShape 6"/>
          <p:cNvSpPr>
            <a:spLocks noChangeArrowheads="1"/>
          </p:cNvSpPr>
          <p:nvPr/>
        </p:nvSpPr>
        <p:spPr bwMode="auto">
          <a:xfrm>
            <a:off x="7524750" y="2995613"/>
            <a:ext cx="360363" cy="647700"/>
          </a:xfrm>
          <a:prstGeom prst="downArrow">
            <a:avLst>
              <a:gd name="adj1" fmla="val 50000"/>
              <a:gd name="adj2" fmla="val 44934"/>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410" name="Text Box 10"/>
          <p:cNvSpPr txBox="1">
            <a:spLocks noChangeArrowheads="1"/>
          </p:cNvSpPr>
          <p:nvPr/>
        </p:nvSpPr>
        <p:spPr bwMode="auto">
          <a:xfrm>
            <a:off x="755650" y="3376613"/>
            <a:ext cx="720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rgbClr val="0000CC"/>
                </a:solidFill>
                <a:ea typeface="黑体" panose="02010609060101010101" pitchFamily="2" charset="-122"/>
              </a:rPr>
              <a:t>解：</a:t>
            </a:r>
            <a:endParaRPr lang="zh-CN" altLang="en-US" b="1">
              <a:solidFill>
                <a:srgbClr val="0000CC"/>
              </a:solidFill>
              <a:ea typeface="黑体" panose="02010609060101010101" pitchFamily="2" charset="-122"/>
            </a:endParaRPr>
          </a:p>
        </p:txBody>
      </p:sp>
      <p:sp>
        <p:nvSpPr>
          <p:cNvPr id="102411" name="Rectangle 11"/>
          <p:cNvSpPr>
            <a:spLocks noChangeArrowheads="1"/>
          </p:cNvSpPr>
          <p:nvPr/>
        </p:nvSpPr>
        <p:spPr bwMode="auto">
          <a:xfrm>
            <a:off x="1331913" y="3376613"/>
            <a:ext cx="2597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0000CC"/>
                </a:solidFill>
                <a:ea typeface="黑体" panose="02010609060101010101" pitchFamily="2" charset="-122"/>
              </a:rPr>
              <a:t>由等效变换，有：</a:t>
            </a:r>
            <a:endParaRPr lang="zh-CN" altLang="en-US" b="1">
              <a:solidFill>
                <a:srgbClr val="0000CC"/>
              </a:solidFill>
              <a:ea typeface="黑体" panose="02010609060101010101" pitchFamily="2" charset="-122"/>
            </a:endParaRPr>
          </a:p>
        </p:txBody>
      </p:sp>
      <p:graphicFrame>
        <p:nvGraphicFramePr>
          <p:cNvPr id="102412" name="Object 12"/>
          <p:cNvGraphicFramePr>
            <a:graphicFrameLocks noChangeAspect="1"/>
          </p:cNvGraphicFramePr>
          <p:nvPr/>
        </p:nvGraphicFramePr>
        <p:xfrm>
          <a:off x="3841750" y="5092700"/>
          <a:ext cx="1944688" cy="479425"/>
        </p:xfrm>
        <a:graphic>
          <a:graphicData uri="http://schemas.openxmlformats.org/presentationml/2006/ole">
            <mc:AlternateContent xmlns:mc="http://schemas.openxmlformats.org/markup-compatibility/2006">
              <mc:Choice xmlns:v="urn:schemas-microsoft-com:vml" Requires="v">
                <p:oleObj spid="_x0000_s200821" name="Equation" r:id="rId7" imgW="1257300" imgH="304800" progId="Equation.DSMT4">
                  <p:embed/>
                </p:oleObj>
              </mc:Choice>
              <mc:Fallback>
                <p:oleObj name="Equation" r:id="rId7" imgW="1257300" imgH="3048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750" y="5092700"/>
                        <a:ext cx="194468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13" name="Object 13"/>
          <p:cNvGraphicFramePr>
            <a:graphicFrameLocks noChangeAspect="1"/>
          </p:cNvGraphicFramePr>
          <p:nvPr/>
        </p:nvGraphicFramePr>
        <p:xfrm>
          <a:off x="7000875" y="4845050"/>
          <a:ext cx="822325" cy="1655763"/>
        </p:xfrm>
        <a:graphic>
          <a:graphicData uri="http://schemas.openxmlformats.org/presentationml/2006/ole">
            <mc:AlternateContent xmlns:mc="http://schemas.openxmlformats.org/markup-compatibility/2006">
              <mc:Choice xmlns:v="urn:schemas-microsoft-com:vml" Requires="v">
                <p:oleObj spid="_x0000_s200822" name="SmartDraw" r:id="rId9" imgW="812800" imgH="1638300" progId="SmartDraw.2">
                  <p:embed/>
                </p:oleObj>
              </mc:Choice>
              <mc:Fallback>
                <p:oleObj name="SmartDraw" r:id="rId9" imgW="812800" imgH="1638300" progId="SmartDraw.2">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0875" y="4845050"/>
                        <a:ext cx="822325"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14" name="Text Box 14"/>
          <p:cNvSpPr txBox="1">
            <a:spLocks noChangeArrowheads="1"/>
          </p:cNvSpPr>
          <p:nvPr/>
        </p:nvSpPr>
        <p:spPr bwMode="auto">
          <a:xfrm>
            <a:off x="3857625" y="5824538"/>
            <a:ext cx="1785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rgbClr val="0000CC"/>
                </a:solidFill>
                <a:ea typeface="黑体" panose="02010609060101010101" pitchFamily="2" charset="-122"/>
              </a:rPr>
              <a:t>等效电路为：</a:t>
            </a:r>
            <a:endParaRPr lang="zh-CN" altLang="en-US" b="1">
              <a:solidFill>
                <a:srgbClr val="0000CC"/>
              </a:solidFill>
              <a:ea typeface="黑体" panose="02010609060101010101" pitchFamily="2" charset="-122"/>
            </a:endParaRPr>
          </a:p>
        </p:txBody>
      </p:sp>
      <p:grpSp>
        <p:nvGrpSpPr>
          <p:cNvPr id="25615" name="Group 15"/>
          <p:cNvGrpSpPr/>
          <p:nvPr/>
        </p:nvGrpSpPr>
        <p:grpSpPr bwMode="auto">
          <a:xfrm>
            <a:off x="468313" y="571500"/>
            <a:ext cx="7056437" cy="476250"/>
            <a:chOff x="295" y="619"/>
            <a:chExt cx="4445" cy="300"/>
          </a:xfrm>
        </p:grpSpPr>
        <p:sp>
          <p:nvSpPr>
            <p:cNvPr id="25616" name="Text Box 16"/>
            <p:cNvSpPr txBox="1">
              <a:spLocks noChangeArrowheads="1"/>
            </p:cNvSpPr>
            <p:nvPr/>
          </p:nvSpPr>
          <p:spPr bwMode="auto">
            <a:xfrm>
              <a:off x="295" y="619"/>
              <a:ext cx="4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3 </a:t>
              </a:r>
              <a:r>
                <a:rPr lang="zh-CN" altLang="en-US" sz="2000" b="1">
                  <a:solidFill>
                    <a:srgbClr val="FF0000"/>
                  </a:solidFill>
                  <a:latin typeface="黑体" panose="02010609060101010101" pitchFamily="2" charset="-122"/>
                  <a:ea typeface="黑体" panose="02010609060101010101" pitchFamily="2" charset="-122"/>
                </a:rPr>
                <a:t>求图示单口电路的等效电阻     。</a:t>
              </a:r>
              <a:endParaRPr lang="zh-CN" altLang="en-US" sz="2000" b="1">
                <a:solidFill>
                  <a:srgbClr val="FF0000"/>
                </a:solidFill>
                <a:latin typeface="黑体" panose="02010609060101010101" pitchFamily="2" charset="-122"/>
                <a:ea typeface="黑体" panose="02010609060101010101" pitchFamily="2" charset="-122"/>
              </a:endParaRPr>
            </a:p>
          </p:txBody>
        </p:sp>
        <p:graphicFrame>
          <p:nvGraphicFramePr>
            <p:cNvPr id="25608" name="Object 17"/>
            <p:cNvGraphicFramePr>
              <a:graphicFrameLocks noChangeAspect="1"/>
            </p:cNvGraphicFramePr>
            <p:nvPr/>
          </p:nvGraphicFramePr>
          <p:xfrm>
            <a:off x="2653" y="619"/>
            <a:ext cx="317" cy="300"/>
          </p:xfrm>
          <a:graphic>
            <a:graphicData uri="http://schemas.openxmlformats.org/presentationml/2006/ole">
              <mc:AlternateContent xmlns:mc="http://schemas.openxmlformats.org/markup-compatibility/2006">
                <mc:Choice xmlns:v="urn:schemas-microsoft-com:vml" Requires="v">
                  <p:oleObj spid="_x0000_s200823" name="公式" r:id="rId11" imgW="317500" imgH="304800" progId="Equation.3">
                    <p:embed/>
                  </p:oleObj>
                </mc:Choice>
                <mc:Fallback>
                  <p:oleObj name="公式" r:id="rId11" imgW="317500" imgH="3048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3" y="619"/>
                          <a:ext cx="317"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 name="Object 12"/>
          <p:cNvGraphicFramePr>
            <a:graphicFrameLocks noChangeAspect="1"/>
          </p:cNvGraphicFramePr>
          <p:nvPr/>
        </p:nvGraphicFramePr>
        <p:xfrm>
          <a:off x="3714750" y="4286250"/>
          <a:ext cx="3286125" cy="479425"/>
        </p:xfrm>
        <a:graphic>
          <a:graphicData uri="http://schemas.openxmlformats.org/presentationml/2006/ole">
            <mc:AlternateContent xmlns:mc="http://schemas.openxmlformats.org/markup-compatibility/2006">
              <mc:Choice xmlns:v="urn:schemas-microsoft-com:vml" Requires="v">
                <p:oleObj spid="_x0000_s200824" name="Equation" r:id="rId13" imgW="2120900" imgH="304800" progId="Equation.DSMT4">
                  <p:embed/>
                </p:oleObj>
              </mc:Choice>
              <mc:Fallback>
                <p:oleObj name="Equation" r:id="rId13" imgW="2120900" imgH="3048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4750" y="4286250"/>
                        <a:ext cx="328612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2410"/>
                                        </p:tgtEl>
                                        <p:attrNameLst>
                                          <p:attrName>style.visibility</p:attrName>
                                        </p:attrNameLst>
                                      </p:cBhvr>
                                      <p:to>
                                        <p:strVal val="visible"/>
                                      </p:to>
                                    </p:set>
                                    <p:animEffect transition="in" filter="diamond(in)">
                                      <p:cBhvr>
                                        <p:cTn id="7" dur="1000"/>
                                        <p:tgtEl>
                                          <p:spTgt spid="1024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411"/>
                                        </p:tgtEl>
                                        <p:attrNameLst>
                                          <p:attrName>style.visibility</p:attrName>
                                        </p:attrNameLst>
                                      </p:cBhvr>
                                      <p:to>
                                        <p:strVal val="visible"/>
                                      </p:to>
                                    </p:set>
                                    <p:animEffect transition="in" filter="diamond(in)">
                                      <p:cBhvr>
                                        <p:cTn id="12" dur="1000"/>
                                        <p:tgtEl>
                                          <p:spTgt spid="1024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405"/>
                                        </p:tgtEl>
                                        <p:attrNameLst>
                                          <p:attrName>style.visibility</p:attrName>
                                        </p:attrNameLst>
                                      </p:cBhvr>
                                      <p:to>
                                        <p:strVal val="visible"/>
                                      </p:to>
                                    </p:set>
                                    <p:animEffect transition="in" filter="diamond(in)">
                                      <p:cBhvr>
                                        <p:cTn id="17" dur="1000"/>
                                        <p:tgtEl>
                                          <p:spTgt spid="10240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02403"/>
                                        </p:tgtEl>
                                        <p:attrNameLst>
                                          <p:attrName>style.visibility</p:attrName>
                                        </p:attrNameLst>
                                      </p:cBhvr>
                                      <p:to>
                                        <p:strVal val="visible"/>
                                      </p:to>
                                    </p:set>
                                    <p:animEffect transition="in" filter="diamond(in)">
                                      <p:cBhvr>
                                        <p:cTn id="22" dur="1000"/>
                                        <p:tgtEl>
                                          <p:spTgt spid="102403"/>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406"/>
                                        </p:tgtEl>
                                        <p:attrNameLst>
                                          <p:attrName>style.visibility</p:attrName>
                                        </p:attrNameLst>
                                      </p:cBhvr>
                                      <p:to>
                                        <p:strVal val="visible"/>
                                      </p:to>
                                    </p:set>
                                    <p:animEffect transition="in" filter="diamond(in)">
                                      <p:cBhvr>
                                        <p:cTn id="27" dur="1000"/>
                                        <p:tgtEl>
                                          <p:spTgt spid="10240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02404"/>
                                        </p:tgtEl>
                                        <p:attrNameLst>
                                          <p:attrName>style.visibility</p:attrName>
                                        </p:attrNameLst>
                                      </p:cBhvr>
                                      <p:to>
                                        <p:strVal val="visible"/>
                                      </p:to>
                                    </p:set>
                                    <p:animEffect transition="in" filter="diamond(in)">
                                      <p:cBhvr>
                                        <p:cTn id="32" dur="1000"/>
                                        <p:tgtEl>
                                          <p:spTgt spid="102404"/>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102412"/>
                                        </p:tgtEl>
                                        <p:attrNameLst>
                                          <p:attrName>style.visibility</p:attrName>
                                        </p:attrNameLst>
                                      </p:cBhvr>
                                      <p:to>
                                        <p:strVal val="visible"/>
                                      </p:to>
                                    </p:set>
                                    <p:animEffect transition="in" filter="diamond(in)">
                                      <p:cBhvr>
                                        <p:cTn id="37" dur="1000"/>
                                        <p:tgtEl>
                                          <p:spTgt spid="10241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02414"/>
                                        </p:tgtEl>
                                        <p:attrNameLst>
                                          <p:attrName>style.visibility</p:attrName>
                                        </p:attrNameLst>
                                      </p:cBhvr>
                                      <p:to>
                                        <p:strVal val="visible"/>
                                      </p:to>
                                    </p:set>
                                    <p:animEffect transition="in" filter="diamond(in)">
                                      <p:cBhvr>
                                        <p:cTn id="42" dur="1000"/>
                                        <p:tgtEl>
                                          <p:spTgt spid="102414"/>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102413"/>
                                        </p:tgtEl>
                                        <p:attrNameLst>
                                          <p:attrName>style.visibility</p:attrName>
                                        </p:attrNameLst>
                                      </p:cBhvr>
                                      <p:to>
                                        <p:strVal val="visible"/>
                                      </p:to>
                                    </p:set>
                                    <p:animEffect transition="in" filter="diamond(in)">
                                      <p:cBhvr>
                                        <p:cTn id="47" dur="1000"/>
                                        <p:tgtEl>
                                          <p:spTgt spid="102413"/>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diamond(in)">
                                      <p:cBhvr>
                                        <p:cTn id="5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animBg="1"/>
      <p:bldP spid="102406" grpId="0" animBg="1"/>
      <p:bldP spid="102410" grpId="0"/>
      <p:bldP spid="102411" grpId="0"/>
      <p:bldP spid="1024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CBC09FA-2319-4E0A-AFDC-F3A903843D21}" type="slidenum">
              <a:rPr lang="en-US" altLang="zh-CN" sz="1200">
                <a:solidFill>
                  <a:srgbClr val="898989"/>
                </a:solidFill>
              </a:rPr>
            </a:fld>
            <a:endParaRPr lang="en-US" altLang="zh-CN" sz="1200">
              <a:solidFill>
                <a:srgbClr val="898989"/>
              </a:solidFill>
            </a:endParaRPr>
          </a:p>
        </p:txBody>
      </p:sp>
      <p:sp>
        <p:nvSpPr>
          <p:cNvPr id="26634" name="Rectangle 2"/>
          <p:cNvSpPr>
            <a:spLocks noChangeArrowheads="1"/>
          </p:cNvSpPr>
          <p:nvPr/>
        </p:nvSpPr>
        <p:spPr bwMode="auto">
          <a:xfrm>
            <a:off x="0" y="2903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6635" name="Group 3"/>
          <p:cNvGrpSpPr/>
          <p:nvPr/>
        </p:nvGrpSpPr>
        <p:grpSpPr bwMode="auto">
          <a:xfrm>
            <a:off x="611188" y="500063"/>
            <a:ext cx="5616575" cy="461962"/>
            <a:chOff x="385" y="709"/>
            <a:chExt cx="3538" cy="291"/>
          </a:xfrm>
        </p:grpSpPr>
        <p:sp>
          <p:nvSpPr>
            <p:cNvPr id="26650" name="Text Box 4"/>
            <p:cNvSpPr txBox="1">
              <a:spLocks noChangeArrowheads="1"/>
            </p:cNvSpPr>
            <p:nvPr/>
          </p:nvSpPr>
          <p:spPr bwMode="auto">
            <a:xfrm>
              <a:off x="385" y="709"/>
              <a:ext cx="353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4 </a:t>
              </a:r>
              <a:r>
                <a:rPr lang="zh-CN" altLang="en-US" sz="2000" b="1">
                  <a:solidFill>
                    <a:srgbClr val="FF0000"/>
                  </a:solidFill>
                  <a:latin typeface="黑体" panose="02010609060101010101" pitchFamily="2" charset="-122"/>
                  <a:ea typeface="黑体" panose="02010609060101010101" pitchFamily="2" charset="-122"/>
                </a:rPr>
                <a:t>图示电路，求输入电阻   。</a:t>
              </a:r>
              <a:r>
                <a:rPr lang="zh-CN" altLang="en-US"/>
                <a:t> </a:t>
              </a:r>
              <a:endParaRPr lang="zh-CN" altLang="en-US"/>
            </a:p>
          </p:txBody>
        </p:sp>
        <p:graphicFrame>
          <p:nvGraphicFramePr>
            <p:cNvPr id="26632" name="Object 5"/>
            <p:cNvGraphicFramePr>
              <a:graphicFrameLocks noChangeAspect="1"/>
            </p:cNvGraphicFramePr>
            <p:nvPr/>
          </p:nvGraphicFramePr>
          <p:xfrm>
            <a:off x="2395" y="754"/>
            <a:ext cx="188" cy="226"/>
          </p:xfrm>
          <a:graphic>
            <a:graphicData uri="http://schemas.openxmlformats.org/presentationml/2006/ole">
              <mc:AlternateContent xmlns:mc="http://schemas.openxmlformats.org/markup-compatibility/2006">
                <mc:Choice xmlns:v="urn:schemas-microsoft-com:vml" Requires="v">
                  <p:oleObj spid="_x0000_s201842" name="公式" r:id="rId1" imgW="254000" imgH="304800" progId="Equation.3">
                    <p:embed/>
                  </p:oleObj>
                </mc:Choice>
                <mc:Fallback>
                  <p:oleObj name="公式" r:id="rId1" imgW="254000" imgH="304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 y="754"/>
                          <a:ext cx="188"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636" name="Rectangle 6"/>
          <p:cNvSpPr>
            <a:spLocks noChangeArrowheads="1"/>
          </p:cNvSpPr>
          <p:nvPr/>
        </p:nvSpPr>
        <p:spPr bwMode="auto">
          <a:xfrm>
            <a:off x="0" y="2232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3431" name="Object 7"/>
          <p:cNvGraphicFramePr>
            <a:graphicFrameLocks noChangeAspect="1"/>
          </p:cNvGraphicFramePr>
          <p:nvPr/>
        </p:nvGraphicFramePr>
        <p:xfrm>
          <a:off x="1187450" y="1504950"/>
          <a:ext cx="2232025" cy="1539875"/>
        </p:xfrm>
        <a:graphic>
          <a:graphicData uri="http://schemas.openxmlformats.org/presentationml/2006/ole">
            <mc:AlternateContent xmlns:mc="http://schemas.openxmlformats.org/markup-compatibility/2006">
              <mc:Choice xmlns:v="urn:schemas-microsoft-com:vml" Requires="v">
                <p:oleObj spid="_x0000_s201843" name="SmartDraw" r:id="rId3" imgW="1911350" imgH="1322705" progId="SmartDraw.2">
                  <p:embed/>
                </p:oleObj>
              </mc:Choice>
              <mc:Fallback>
                <p:oleObj name="SmartDraw" r:id="rId3" imgW="1911350" imgH="1322705" progId="SmartDraw.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504950"/>
                        <a:ext cx="2232025" cy="153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2" name="Text Box 8"/>
          <p:cNvSpPr txBox="1">
            <a:spLocks noChangeArrowheads="1"/>
          </p:cNvSpPr>
          <p:nvPr/>
        </p:nvSpPr>
        <p:spPr bwMode="auto">
          <a:xfrm>
            <a:off x="1258888" y="3305175"/>
            <a:ext cx="2952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ea typeface="黑体" panose="02010609060101010101" pitchFamily="2" charset="-122"/>
              </a:rPr>
              <a:t>用外加电源法求解</a:t>
            </a:r>
            <a:r>
              <a:rPr lang="zh-CN" altLang="en-US" sz="2000"/>
              <a:t> </a:t>
            </a:r>
            <a:endParaRPr lang="zh-CN" altLang="en-US" sz="2000"/>
          </a:p>
        </p:txBody>
      </p:sp>
      <p:graphicFrame>
        <p:nvGraphicFramePr>
          <p:cNvPr id="103433" name="Object 9"/>
          <p:cNvGraphicFramePr>
            <a:graphicFrameLocks noChangeAspect="1"/>
          </p:cNvGraphicFramePr>
          <p:nvPr/>
        </p:nvGraphicFramePr>
        <p:xfrm>
          <a:off x="4572000" y="1433513"/>
          <a:ext cx="3024188" cy="1598612"/>
        </p:xfrm>
        <a:graphic>
          <a:graphicData uri="http://schemas.openxmlformats.org/presentationml/2006/ole">
            <mc:AlternateContent xmlns:mc="http://schemas.openxmlformats.org/markup-compatibility/2006">
              <mc:Choice xmlns:v="urn:schemas-microsoft-com:vml" Requires="v">
                <p:oleObj spid="_x0000_s201844" name="SmartDraw" r:id="rId5" imgW="2496185" imgH="1322705" progId="SmartDraw.2">
                  <p:embed/>
                </p:oleObj>
              </mc:Choice>
              <mc:Fallback>
                <p:oleObj name="SmartDraw" r:id="rId5" imgW="2496185" imgH="1322705" progId="SmartDraw.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433513"/>
                        <a:ext cx="3024188" cy="159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4" name="AutoShape 10"/>
          <p:cNvSpPr>
            <a:spLocks noChangeArrowheads="1"/>
          </p:cNvSpPr>
          <p:nvPr/>
        </p:nvSpPr>
        <p:spPr bwMode="auto">
          <a:xfrm>
            <a:off x="3708400" y="2297113"/>
            <a:ext cx="719138" cy="433387"/>
          </a:xfrm>
          <a:prstGeom prst="rightArrow">
            <a:avLst>
              <a:gd name="adj1" fmla="val 50000"/>
              <a:gd name="adj2" fmla="val 41484"/>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9" name="Rectangle 11"/>
          <p:cNvSpPr>
            <a:spLocks noChangeArrowheads="1"/>
          </p:cNvSpPr>
          <p:nvPr/>
        </p:nvSpPr>
        <p:spPr bwMode="auto">
          <a:xfrm>
            <a:off x="0" y="290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40" name="Rectangle 12"/>
          <p:cNvSpPr>
            <a:spLocks noChangeArrowheads="1"/>
          </p:cNvSpPr>
          <p:nvPr/>
        </p:nvSpPr>
        <p:spPr bwMode="auto">
          <a:xfrm>
            <a:off x="0" y="290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 name="Group 13"/>
          <p:cNvGrpSpPr/>
          <p:nvPr/>
        </p:nvGrpSpPr>
        <p:grpSpPr bwMode="auto">
          <a:xfrm>
            <a:off x="1258888" y="4000500"/>
            <a:ext cx="4537075" cy="404813"/>
            <a:chOff x="1020" y="2750"/>
            <a:chExt cx="2858" cy="255"/>
          </a:xfrm>
        </p:grpSpPr>
        <p:sp>
          <p:nvSpPr>
            <p:cNvPr id="26649" name="Text Box 14"/>
            <p:cNvSpPr txBox="1">
              <a:spLocks noChangeArrowheads="1"/>
            </p:cNvSpPr>
            <p:nvPr/>
          </p:nvSpPr>
          <p:spPr bwMode="auto">
            <a:xfrm>
              <a:off x="1020" y="2750"/>
              <a:ext cx="28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latin typeface="黑体" panose="02010609060101010101" pitchFamily="2" charset="-122"/>
                  <a:ea typeface="黑体" panose="02010609060101010101" pitchFamily="2" charset="-122"/>
                </a:rPr>
                <a:t>因为      ，所以</a:t>
              </a:r>
              <a:endParaRPr lang="zh-CN" altLang="en-US" sz="2000" b="1">
                <a:solidFill>
                  <a:srgbClr val="0000CC"/>
                </a:solidFill>
                <a:latin typeface="黑体" panose="02010609060101010101" pitchFamily="2" charset="-122"/>
                <a:ea typeface="黑体" panose="02010609060101010101" pitchFamily="2" charset="-122"/>
              </a:endParaRPr>
            </a:p>
          </p:txBody>
        </p:sp>
        <p:graphicFrame>
          <p:nvGraphicFramePr>
            <p:cNvPr id="26630" name="Object 15"/>
            <p:cNvGraphicFramePr>
              <a:graphicFrameLocks noChangeAspect="1"/>
            </p:cNvGraphicFramePr>
            <p:nvPr/>
          </p:nvGraphicFramePr>
          <p:xfrm>
            <a:off x="1485" y="2827"/>
            <a:ext cx="317" cy="178"/>
          </p:xfrm>
          <a:graphic>
            <a:graphicData uri="http://schemas.openxmlformats.org/presentationml/2006/ole">
              <mc:AlternateContent xmlns:mc="http://schemas.openxmlformats.org/markup-compatibility/2006">
                <mc:Choice xmlns:v="urn:schemas-microsoft-com:vml" Requires="v">
                  <p:oleObj spid="_x0000_s201845" name="公式" r:id="rId7" imgW="520700" imgH="292100" progId="Equation.3">
                    <p:embed/>
                  </p:oleObj>
                </mc:Choice>
                <mc:Fallback>
                  <p:oleObj name="公式" r:id="rId7" imgW="520700" imgH="2921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5" y="2827"/>
                          <a:ext cx="317" cy="1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16"/>
            <p:cNvGraphicFramePr>
              <a:graphicFrameLocks noChangeAspect="1"/>
            </p:cNvGraphicFramePr>
            <p:nvPr/>
          </p:nvGraphicFramePr>
          <p:xfrm>
            <a:off x="2430" y="2784"/>
            <a:ext cx="317" cy="221"/>
          </p:xfrm>
          <a:graphic>
            <a:graphicData uri="http://schemas.openxmlformats.org/presentationml/2006/ole">
              <mc:AlternateContent xmlns:mc="http://schemas.openxmlformats.org/markup-compatibility/2006">
                <mc:Choice xmlns:v="urn:schemas-microsoft-com:vml" Requires="v">
                  <p:oleObj spid="_x0000_s201846" name="公式" r:id="rId9" imgW="419100" imgH="292100" progId="Equation.3">
                    <p:embed/>
                  </p:oleObj>
                </mc:Choice>
                <mc:Fallback>
                  <p:oleObj name="公式" r:id="rId9" imgW="419100" imgH="2921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0" y="2784"/>
                          <a:ext cx="317"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642" name="Rectangle 17"/>
          <p:cNvSpPr>
            <a:spLocks noChangeArrowheads="1"/>
          </p:cNvSpPr>
          <p:nvPr/>
        </p:nvSpPr>
        <p:spPr bwMode="auto">
          <a:xfrm>
            <a:off x="0" y="2789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3442" name="Object 18"/>
          <p:cNvGraphicFramePr>
            <a:graphicFrameLocks noChangeAspect="1"/>
          </p:cNvGraphicFramePr>
          <p:nvPr/>
        </p:nvGraphicFramePr>
        <p:xfrm>
          <a:off x="1169988" y="5106988"/>
          <a:ext cx="3925887" cy="452437"/>
        </p:xfrm>
        <a:graphic>
          <a:graphicData uri="http://schemas.openxmlformats.org/presentationml/2006/ole">
            <mc:AlternateContent xmlns:mc="http://schemas.openxmlformats.org/markup-compatibility/2006">
              <mc:Choice xmlns:v="urn:schemas-microsoft-com:vml" Requires="v">
                <p:oleObj spid="_x0000_s201847" name="Equation" r:id="rId11" imgW="2641600" imgH="304800" progId="Equation.DSMT4">
                  <p:embed/>
                </p:oleObj>
              </mc:Choice>
              <mc:Fallback>
                <p:oleObj name="Equation" r:id="rId11" imgW="2641600" imgH="3048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9988" y="5106988"/>
                        <a:ext cx="3925887"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43" name="Text Box 19"/>
          <p:cNvSpPr txBox="1">
            <a:spLocks noChangeArrowheads="1"/>
          </p:cNvSpPr>
          <p:nvPr/>
        </p:nvSpPr>
        <p:spPr bwMode="auto">
          <a:xfrm>
            <a:off x="5219700" y="3298825"/>
            <a:ext cx="86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ea typeface="黑体" panose="02010609060101010101" pitchFamily="2" charset="-122"/>
              </a:rPr>
              <a:t>所以</a:t>
            </a:r>
            <a:r>
              <a:rPr lang="zh-CN" altLang="en-US" sz="2000"/>
              <a:t> </a:t>
            </a:r>
            <a:endParaRPr lang="zh-CN" altLang="en-US" sz="2000"/>
          </a:p>
        </p:txBody>
      </p:sp>
      <p:sp>
        <p:nvSpPr>
          <p:cNvPr id="26644" name="Rectangle 20"/>
          <p:cNvSpPr>
            <a:spLocks noChangeArrowheads="1"/>
          </p:cNvSpPr>
          <p:nvPr/>
        </p:nvSpPr>
        <p:spPr bwMode="auto">
          <a:xfrm>
            <a:off x="0" y="2822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3445" name="Object 21"/>
          <p:cNvGraphicFramePr>
            <a:graphicFrameLocks noChangeAspect="1"/>
          </p:cNvGraphicFramePr>
          <p:nvPr/>
        </p:nvGraphicFramePr>
        <p:xfrm>
          <a:off x="5867400" y="3738563"/>
          <a:ext cx="1728788" cy="762000"/>
        </p:xfrm>
        <a:graphic>
          <a:graphicData uri="http://schemas.openxmlformats.org/presentationml/2006/ole">
            <mc:AlternateContent xmlns:mc="http://schemas.openxmlformats.org/markup-compatibility/2006">
              <mc:Choice xmlns:v="urn:schemas-microsoft-com:vml" Requires="v">
                <p:oleObj spid="_x0000_s201848" name="公式" r:id="rId13" imgW="1181100" imgH="520700" progId="Equation.3">
                  <p:embed/>
                </p:oleObj>
              </mc:Choice>
              <mc:Fallback>
                <p:oleObj name="公式" r:id="rId13" imgW="1181100" imgH="5207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3738563"/>
                        <a:ext cx="17287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直接连接符 27"/>
          <p:cNvCxnSpPr/>
          <p:nvPr/>
        </p:nvCxnSpPr>
        <p:spPr>
          <a:xfrm>
            <a:off x="1928813" y="4475163"/>
            <a:ext cx="571500"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71736" y="4405342"/>
            <a:ext cx="3143272" cy="400110"/>
          </a:xfrm>
          <a:prstGeom prst="rect">
            <a:avLst/>
          </a:prstGeom>
          <a:blipFill>
            <a:blip r:embed="rId15"/>
            <a:tile tx="0" ty="0" sx="100000" sy="100000" flip="none" algn="tl"/>
          </a:blipFill>
          <a:effectLst>
            <a:innerShdw blurRad="63500" dist="50800" dir="13500000">
              <a:prstClr val="black">
                <a:alpha val="50000"/>
              </a:prstClr>
            </a:innerShdw>
          </a:effectLst>
        </p:spPr>
        <p:txBody>
          <a:bodyPr>
            <a:spAutoFit/>
          </a:bodyPr>
          <a:lstStyle/>
          <a:p>
            <a:pPr>
              <a:defRPr/>
            </a:pPr>
            <a:r>
              <a:rPr lang="zh-CN" altLang="en-US" sz="2000" b="1" dirty="0">
                <a:solidFill>
                  <a:srgbClr val="FF0000"/>
                </a:solidFill>
                <a:latin typeface="楷体" panose="02010609060101010101" pitchFamily="49" charset="-122"/>
                <a:ea typeface="楷体" panose="02010609060101010101" pitchFamily="49" charset="-122"/>
              </a:rPr>
              <a:t>提示：</a:t>
            </a:r>
            <a:r>
              <a:rPr lang="en-US" altLang="zh-CN" sz="2000" b="1" dirty="0">
                <a:solidFill>
                  <a:srgbClr val="FF0000"/>
                </a:solidFill>
                <a:latin typeface="楷体" panose="02010609060101010101" pitchFamily="49" charset="-122"/>
                <a:ea typeface="楷体" panose="02010609060101010101" pitchFamily="49" charset="-122"/>
              </a:rPr>
              <a:t>3</a:t>
            </a:r>
            <a:r>
              <a:rPr lang="el-GR" altLang="zh-CN" sz="2000" b="1" dirty="0">
                <a:solidFill>
                  <a:srgbClr val="FF0000"/>
                </a:solidFill>
                <a:latin typeface="楷体" panose="02010609060101010101" pitchFamily="49" charset="-122"/>
                <a:ea typeface="楷体" panose="02010609060101010101" pitchFamily="49" charset="-122"/>
              </a:rPr>
              <a:t>Ω</a:t>
            </a:r>
            <a:r>
              <a:rPr lang="zh-CN" altLang="en-US" sz="2000" b="1" dirty="0">
                <a:solidFill>
                  <a:srgbClr val="FF0000"/>
                </a:solidFill>
                <a:latin typeface="楷体" panose="02010609060101010101" pitchFamily="49" charset="-122"/>
                <a:ea typeface="楷体" panose="02010609060101010101" pitchFamily="49" charset="-122"/>
              </a:rPr>
              <a:t>所在支路被短路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32"/>
                                        </p:tgtEl>
                                        <p:attrNameLst>
                                          <p:attrName>style.visibility</p:attrName>
                                        </p:attrNameLst>
                                      </p:cBhvr>
                                      <p:to>
                                        <p:strVal val="visible"/>
                                      </p:to>
                                    </p:set>
                                    <p:animEffect transition="in" filter="box(in)">
                                      <p:cBhvr>
                                        <p:cTn id="7" dur="1000"/>
                                        <p:tgtEl>
                                          <p:spTgt spid="10343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3434"/>
                                        </p:tgtEl>
                                        <p:attrNameLst>
                                          <p:attrName>style.visibility</p:attrName>
                                        </p:attrNameLst>
                                      </p:cBhvr>
                                      <p:to>
                                        <p:strVal val="visible"/>
                                      </p:to>
                                    </p:set>
                                    <p:animEffect transition="in" filter="diamond(in)">
                                      <p:cBhvr>
                                        <p:cTn id="12" dur="1000"/>
                                        <p:tgtEl>
                                          <p:spTgt spid="10343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03433"/>
                                        </p:tgtEl>
                                        <p:attrNameLst>
                                          <p:attrName>style.visibility</p:attrName>
                                        </p:attrNameLst>
                                      </p:cBhvr>
                                      <p:to>
                                        <p:strVal val="visible"/>
                                      </p:to>
                                    </p:set>
                                    <p:animEffect transition="in" filter="diamond(in)">
                                      <p:cBhvr>
                                        <p:cTn id="17" dur="1000"/>
                                        <p:tgtEl>
                                          <p:spTgt spid="10343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amond(in)">
                                      <p:cBhvr>
                                        <p:cTn id="22" dur="1000"/>
                                        <p:tgtEl>
                                          <p:spTgt spid="3"/>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1000"/>
                                        <p:tgtEl>
                                          <p:spTgt spid="28"/>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10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103442"/>
                                        </p:tgtEl>
                                        <p:attrNameLst>
                                          <p:attrName>style.visibility</p:attrName>
                                        </p:attrNameLst>
                                      </p:cBhvr>
                                      <p:to>
                                        <p:strVal val="visible"/>
                                      </p:to>
                                    </p:set>
                                    <p:animEffect transition="in" filter="diamond(in)">
                                      <p:cBhvr>
                                        <p:cTn id="35" dur="1000"/>
                                        <p:tgtEl>
                                          <p:spTgt spid="10344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03443"/>
                                        </p:tgtEl>
                                        <p:attrNameLst>
                                          <p:attrName>style.visibility</p:attrName>
                                        </p:attrNameLst>
                                      </p:cBhvr>
                                      <p:to>
                                        <p:strVal val="visible"/>
                                      </p:to>
                                    </p:set>
                                    <p:animEffect transition="in" filter="box(in)">
                                      <p:cBhvr>
                                        <p:cTn id="40" dur="1000"/>
                                        <p:tgtEl>
                                          <p:spTgt spid="103443"/>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nodeType="clickEffect">
                                  <p:stCondLst>
                                    <p:cond delay="0"/>
                                  </p:stCondLst>
                                  <p:childTnLst>
                                    <p:set>
                                      <p:cBhvr>
                                        <p:cTn id="44" dur="1" fill="hold">
                                          <p:stCondLst>
                                            <p:cond delay="0"/>
                                          </p:stCondLst>
                                        </p:cTn>
                                        <p:tgtEl>
                                          <p:spTgt spid="103445"/>
                                        </p:tgtEl>
                                        <p:attrNameLst>
                                          <p:attrName>style.visibility</p:attrName>
                                        </p:attrNameLst>
                                      </p:cBhvr>
                                      <p:to>
                                        <p:strVal val="visible"/>
                                      </p:to>
                                    </p:set>
                                    <p:animEffect transition="in" filter="diamond(in)">
                                      <p:cBhvr>
                                        <p:cTn id="45" dur="1000"/>
                                        <p:tgtEl>
                                          <p:spTgt spid="103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2" grpId="0"/>
      <p:bldP spid="103434" grpId="0" animBg="1"/>
      <p:bldP spid="10344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0"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BAF5DD7-A074-4209-863C-921D1D69E8C2}" type="slidenum">
              <a:rPr lang="en-US" altLang="zh-CN" sz="1200">
                <a:solidFill>
                  <a:srgbClr val="898989"/>
                </a:solidFill>
              </a:rPr>
            </a:fld>
            <a:endParaRPr lang="en-US" altLang="zh-CN" sz="1200">
              <a:solidFill>
                <a:srgbClr val="898989"/>
              </a:solidFill>
            </a:endParaRPr>
          </a:p>
        </p:txBody>
      </p:sp>
      <p:sp>
        <p:nvSpPr>
          <p:cNvPr id="27659" name="Rectangle 2"/>
          <p:cNvSpPr>
            <a:spLocks noChangeArrowheads="1"/>
          </p:cNvSpPr>
          <p:nvPr/>
        </p:nvSpPr>
        <p:spPr bwMode="auto">
          <a:xfrm>
            <a:off x="0" y="1498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50" name="Object 3"/>
          <p:cNvGraphicFramePr>
            <a:graphicFrameLocks noChangeAspect="1"/>
          </p:cNvGraphicFramePr>
          <p:nvPr/>
        </p:nvGraphicFramePr>
        <p:xfrm>
          <a:off x="971550" y="1357313"/>
          <a:ext cx="2663825" cy="1573212"/>
        </p:xfrm>
        <a:graphic>
          <a:graphicData uri="http://schemas.openxmlformats.org/presentationml/2006/ole">
            <mc:AlternateContent xmlns:mc="http://schemas.openxmlformats.org/markup-compatibility/2006">
              <mc:Choice xmlns:v="urn:schemas-microsoft-com:vml" Requires="v">
                <p:oleObj spid="_x0000_s202882" name="SmartDraw" r:id="rId1" imgW="2480945" imgH="1466215" progId="SmartDraw.2">
                  <p:embed/>
                </p:oleObj>
              </mc:Choice>
              <mc:Fallback>
                <p:oleObj name="SmartDraw" r:id="rId1" imgW="2480945" imgH="1466215" progId="SmartDraw.2">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57313"/>
                        <a:ext cx="2663825" cy="157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660" name="Group 4"/>
          <p:cNvGrpSpPr/>
          <p:nvPr/>
        </p:nvGrpSpPr>
        <p:grpSpPr bwMode="auto">
          <a:xfrm>
            <a:off x="468313" y="642938"/>
            <a:ext cx="7056437" cy="398462"/>
            <a:chOff x="295" y="754"/>
            <a:chExt cx="4445" cy="251"/>
          </a:xfrm>
        </p:grpSpPr>
        <p:sp>
          <p:nvSpPr>
            <p:cNvPr id="27673" name="Text Box 5"/>
            <p:cNvSpPr txBox="1">
              <a:spLocks noChangeArrowheads="1"/>
            </p:cNvSpPr>
            <p:nvPr/>
          </p:nvSpPr>
          <p:spPr bwMode="auto">
            <a:xfrm>
              <a:off x="295" y="754"/>
              <a:ext cx="4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5 </a:t>
              </a:r>
              <a:r>
                <a:rPr lang="zh-CN" altLang="en-US" sz="2000" b="1">
                  <a:solidFill>
                    <a:srgbClr val="FF0000"/>
                  </a:solidFill>
                  <a:latin typeface="黑体" panose="02010609060101010101" pitchFamily="2" charset="-122"/>
                  <a:ea typeface="黑体" panose="02010609060101010101" pitchFamily="2" charset="-122"/>
                </a:rPr>
                <a:t>求图示单口电路的输入电阻（等效电阻）   。</a:t>
              </a:r>
              <a:endParaRPr lang="zh-CN" altLang="en-US" sz="2000" b="1">
                <a:solidFill>
                  <a:srgbClr val="FF0000"/>
                </a:solidFill>
                <a:latin typeface="黑体" panose="02010609060101010101" pitchFamily="2" charset="-122"/>
                <a:ea typeface="黑体" panose="02010609060101010101" pitchFamily="2" charset="-122"/>
              </a:endParaRPr>
            </a:p>
          </p:txBody>
        </p:sp>
        <p:graphicFrame>
          <p:nvGraphicFramePr>
            <p:cNvPr id="27657" name="Object 6"/>
            <p:cNvGraphicFramePr>
              <a:graphicFrameLocks noChangeAspect="1"/>
            </p:cNvGraphicFramePr>
            <p:nvPr/>
          </p:nvGraphicFramePr>
          <p:xfrm>
            <a:off x="3536" y="778"/>
            <a:ext cx="189" cy="227"/>
          </p:xfrm>
          <a:graphic>
            <a:graphicData uri="http://schemas.openxmlformats.org/presentationml/2006/ole">
              <mc:AlternateContent xmlns:mc="http://schemas.openxmlformats.org/markup-compatibility/2006">
                <mc:Choice xmlns:v="urn:schemas-microsoft-com:vml" Requires="v">
                  <p:oleObj spid="_x0000_s202883" name="Equation" r:id="rId3" imgW="254000" imgH="304800" progId="Equation.DSMT4">
                    <p:embed/>
                  </p:oleObj>
                </mc:Choice>
                <mc:Fallback>
                  <p:oleObj name="Equation" r:id="rId3" imgW="254000" imgH="304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 y="778"/>
                          <a:ext cx="189"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4455" name="AutoShape 7"/>
          <p:cNvSpPr>
            <a:spLocks noChangeArrowheads="1"/>
          </p:cNvSpPr>
          <p:nvPr/>
        </p:nvSpPr>
        <p:spPr bwMode="auto">
          <a:xfrm>
            <a:off x="3924300" y="2005013"/>
            <a:ext cx="935038" cy="431800"/>
          </a:xfrm>
          <a:prstGeom prst="rightArrow">
            <a:avLst>
              <a:gd name="adj1" fmla="val 50000"/>
              <a:gd name="adj2" fmla="val 54136"/>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2" name="Rectangle 8"/>
          <p:cNvSpPr>
            <a:spLocks noChangeArrowheads="1"/>
          </p:cNvSpPr>
          <p:nvPr/>
        </p:nvSpPr>
        <p:spPr bwMode="auto">
          <a:xfrm>
            <a:off x="0" y="1498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4457" name="Object 9"/>
          <p:cNvGraphicFramePr>
            <a:graphicFrameLocks noChangeAspect="1"/>
          </p:cNvGraphicFramePr>
          <p:nvPr/>
        </p:nvGraphicFramePr>
        <p:xfrm>
          <a:off x="5003800" y="1285875"/>
          <a:ext cx="3024188" cy="1668463"/>
        </p:xfrm>
        <a:graphic>
          <a:graphicData uri="http://schemas.openxmlformats.org/presentationml/2006/ole">
            <mc:AlternateContent xmlns:mc="http://schemas.openxmlformats.org/markup-compatibility/2006">
              <mc:Choice xmlns:v="urn:schemas-microsoft-com:vml" Requires="v">
                <p:oleObj spid="_x0000_s202884" name="SmartDraw" r:id="rId5" imgW="2480945" imgH="1368425" progId="SmartDraw.2">
                  <p:embed/>
                </p:oleObj>
              </mc:Choice>
              <mc:Fallback>
                <p:oleObj name="SmartDraw" r:id="rId5" imgW="2480945" imgH="1368425" progId="SmartDraw.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1285875"/>
                        <a:ext cx="3024188" cy="166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8" name="AutoShape 10"/>
          <p:cNvSpPr>
            <a:spLocks noChangeArrowheads="1"/>
          </p:cNvSpPr>
          <p:nvPr/>
        </p:nvSpPr>
        <p:spPr bwMode="auto">
          <a:xfrm>
            <a:off x="6372225" y="2857500"/>
            <a:ext cx="504825" cy="647700"/>
          </a:xfrm>
          <a:prstGeom prst="downArrow">
            <a:avLst>
              <a:gd name="adj1" fmla="val 50000"/>
              <a:gd name="adj2" fmla="val 32075"/>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4" name="Rectangle 11"/>
          <p:cNvSpPr>
            <a:spLocks noChangeArrowheads="1"/>
          </p:cNvSpPr>
          <p:nvPr/>
        </p:nvSpPr>
        <p:spPr bwMode="auto">
          <a:xfrm>
            <a:off x="0" y="1498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4460" name="Object 12"/>
          <p:cNvGraphicFramePr>
            <a:graphicFrameLocks noChangeAspect="1"/>
          </p:cNvGraphicFramePr>
          <p:nvPr/>
        </p:nvGraphicFramePr>
        <p:xfrm>
          <a:off x="4932363" y="3286125"/>
          <a:ext cx="3168650" cy="1558925"/>
        </p:xfrm>
        <a:graphic>
          <a:graphicData uri="http://schemas.openxmlformats.org/presentationml/2006/ole">
            <mc:AlternateContent xmlns:mc="http://schemas.openxmlformats.org/markup-compatibility/2006">
              <mc:Choice xmlns:v="urn:schemas-microsoft-com:vml" Requires="v">
                <p:oleObj spid="_x0000_s202885" name="SmartDraw" r:id="rId7" imgW="2498090" imgH="1228090" progId="SmartDraw.2">
                  <p:embed/>
                </p:oleObj>
              </mc:Choice>
              <mc:Fallback>
                <p:oleObj name="SmartDraw" r:id="rId7" imgW="2498090" imgH="1228090" progId="SmartDraw.2">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3286125"/>
                        <a:ext cx="3168650"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5" name="Rectangle 13"/>
          <p:cNvSpPr>
            <a:spLocks noChangeArrowheads="1"/>
          </p:cNvSpPr>
          <p:nvPr/>
        </p:nvSpPr>
        <p:spPr bwMode="auto">
          <a:xfrm>
            <a:off x="0" y="2746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4462" name="Object 14"/>
          <p:cNvGraphicFramePr>
            <a:graphicFrameLocks noChangeAspect="1"/>
          </p:cNvGraphicFramePr>
          <p:nvPr/>
        </p:nvGraphicFramePr>
        <p:xfrm>
          <a:off x="500063" y="3143250"/>
          <a:ext cx="2673350" cy="833438"/>
        </p:xfrm>
        <a:graphic>
          <a:graphicData uri="http://schemas.openxmlformats.org/presentationml/2006/ole">
            <mc:AlternateContent xmlns:mc="http://schemas.openxmlformats.org/markup-compatibility/2006">
              <mc:Choice xmlns:v="urn:schemas-microsoft-com:vml" Requires="v">
                <p:oleObj spid="_x0000_s202886" name="Equation" r:id="rId9" imgW="1676400" imgH="520700" progId="Equation.DSMT4">
                  <p:embed/>
                </p:oleObj>
              </mc:Choice>
              <mc:Fallback>
                <p:oleObj name="Equation" r:id="rId9" imgW="1676400" imgH="5207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063" y="3143250"/>
                        <a:ext cx="2673350"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6" name="Rectangle 15"/>
          <p:cNvSpPr>
            <a:spLocks noChangeArrowheads="1"/>
          </p:cNvSpPr>
          <p:nvPr/>
        </p:nvSpPr>
        <p:spPr bwMode="auto">
          <a:xfrm>
            <a:off x="0" y="2746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4464" name="Object 16"/>
          <p:cNvGraphicFramePr>
            <a:graphicFrameLocks noChangeAspect="1"/>
          </p:cNvGraphicFramePr>
          <p:nvPr/>
        </p:nvGraphicFramePr>
        <p:xfrm>
          <a:off x="454025" y="4000500"/>
          <a:ext cx="3903663" cy="784225"/>
        </p:xfrm>
        <a:graphic>
          <a:graphicData uri="http://schemas.openxmlformats.org/presentationml/2006/ole">
            <mc:AlternateContent xmlns:mc="http://schemas.openxmlformats.org/markup-compatibility/2006">
              <mc:Choice xmlns:v="urn:schemas-microsoft-com:vml" Requires="v">
                <p:oleObj spid="_x0000_s202887" name="Equation" r:id="rId11" imgW="2603500" imgH="520700" progId="Equation.DSMT4">
                  <p:embed/>
                </p:oleObj>
              </mc:Choice>
              <mc:Fallback>
                <p:oleObj name="Equation" r:id="rId11" imgW="2603500" imgH="5207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4025" y="4000500"/>
                        <a:ext cx="3903663"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7" name="Rectangle 17"/>
          <p:cNvSpPr>
            <a:spLocks noChangeArrowheads="1"/>
          </p:cNvSpPr>
          <p:nvPr/>
        </p:nvSpPr>
        <p:spPr bwMode="auto">
          <a:xfrm>
            <a:off x="0" y="2746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4466" name="Object 18"/>
          <p:cNvGraphicFramePr>
            <a:graphicFrameLocks noChangeAspect="1"/>
          </p:cNvGraphicFramePr>
          <p:nvPr/>
        </p:nvGraphicFramePr>
        <p:xfrm>
          <a:off x="571500" y="4779963"/>
          <a:ext cx="2286000" cy="863600"/>
        </p:xfrm>
        <a:graphic>
          <a:graphicData uri="http://schemas.openxmlformats.org/presentationml/2006/ole">
            <mc:AlternateContent xmlns:mc="http://schemas.openxmlformats.org/markup-compatibility/2006">
              <mc:Choice xmlns:v="urn:schemas-microsoft-com:vml" Requires="v">
                <p:oleObj spid="_x0000_s202888" name="Equation" r:id="rId13" imgW="1371600" imgH="520700" progId="Equation.DSMT4">
                  <p:embed/>
                </p:oleObj>
              </mc:Choice>
              <mc:Fallback>
                <p:oleObj name="Equation" r:id="rId13" imgW="1371600" imgH="5207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 y="4779963"/>
                        <a:ext cx="22860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8" name="Rectangle 19"/>
          <p:cNvSpPr>
            <a:spLocks noChangeArrowheads="1"/>
          </p:cNvSpPr>
          <p:nvPr/>
        </p:nvSpPr>
        <p:spPr bwMode="auto">
          <a:xfrm>
            <a:off x="0" y="1498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4468" name="Object 20"/>
          <p:cNvGraphicFramePr>
            <a:graphicFrameLocks noChangeAspect="1"/>
          </p:cNvGraphicFramePr>
          <p:nvPr/>
        </p:nvGraphicFramePr>
        <p:xfrm>
          <a:off x="5808663" y="5357813"/>
          <a:ext cx="2120900" cy="1428750"/>
        </p:xfrm>
        <a:graphic>
          <a:graphicData uri="http://schemas.openxmlformats.org/presentationml/2006/ole">
            <mc:AlternateContent xmlns:mc="http://schemas.openxmlformats.org/markup-compatibility/2006">
              <mc:Choice xmlns:v="urn:schemas-microsoft-com:vml" Requires="v">
                <p:oleObj spid="_x0000_s202889" name="SmartDraw" r:id="rId15" imgW="2057400" imgH="1384300" progId="SmartDraw.2">
                  <p:embed/>
                </p:oleObj>
              </mc:Choice>
              <mc:Fallback>
                <p:oleObj name="SmartDraw" r:id="rId15" imgW="2057400" imgH="1384300" progId="SmartDraw.2">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08663" y="5357813"/>
                        <a:ext cx="2120900"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AutoShape 10"/>
          <p:cNvSpPr>
            <a:spLocks noChangeArrowheads="1"/>
          </p:cNvSpPr>
          <p:nvPr/>
        </p:nvSpPr>
        <p:spPr bwMode="auto">
          <a:xfrm>
            <a:off x="6357938" y="4786313"/>
            <a:ext cx="504825" cy="647700"/>
          </a:xfrm>
          <a:prstGeom prst="downArrow">
            <a:avLst>
              <a:gd name="adj1" fmla="val 50000"/>
              <a:gd name="adj2" fmla="val 32075"/>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TextBox 24"/>
          <p:cNvSpPr txBox="1"/>
          <p:nvPr/>
        </p:nvSpPr>
        <p:spPr>
          <a:xfrm>
            <a:off x="357158" y="5718889"/>
            <a:ext cx="5143536" cy="830997"/>
          </a:xfrm>
          <a:prstGeom prst="rect">
            <a:avLst/>
          </a:prstGeom>
          <a:blipFill>
            <a:blip r:embed="rId17"/>
            <a:tile tx="0" ty="0" sx="100000" sy="100000" flip="none" algn="tl"/>
          </a:blipFill>
          <a:effectLst>
            <a:innerShdw blurRad="114300">
              <a:prstClr val="black"/>
            </a:innerShdw>
          </a:effectLst>
        </p:spPr>
        <p:txBody>
          <a:bodyPr>
            <a:spAutoFit/>
          </a:bodyPr>
          <a:lstStyle/>
          <a:p>
            <a:pPr algn="l">
              <a:lnSpc>
                <a:spcPct val="120000"/>
              </a:lnSpc>
              <a:defRPr/>
            </a:pPr>
            <a:r>
              <a:rPr lang="zh-CN" altLang="en-US" sz="2000" b="1" dirty="0">
                <a:solidFill>
                  <a:srgbClr val="FF0000"/>
                </a:solidFill>
                <a:latin typeface="楷体" panose="02010609060101010101" pitchFamily="49" charset="-122"/>
                <a:ea typeface="楷体" panose="02010609060101010101" pitchFamily="49" charset="-122"/>
              </a:rPr>
              <a:t>结论：</a:t>
            </a:r>
            <a:r>
              <a:rPr lang="zh-CN" altLang="en-US" sz="2000" b="1" dirty="0">
                <a:solidFill>
                  <a:srgbClr val="0000CC"/>
                </a:solidFill>
                <a:latin typeface="楷体" panose="02010609060101010101" pitchFamily="49" charset="-122"/>
                <a:ea typeface="楷体" panose="02010609060101010101" pitchFamily="49" charset="-122"/>
              </a:rPr>
              <a:t>含线性受控源的单口网络，对外等效为一个电阻，体现了受控源的电阻性。</a:t>
            </a:r>
            <a:endParaRPr lang="zh-CN" altLang="en-US" sz="2000" b="1" dirty="0">
              <a:solidFill>
                <a:srgbClr val="0000CC"/>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455"/>
                                        </p:tgtEl>
                                        <p:attrNameLst>
                                          <p:attrName>style.visibility</p:attrName>
                                        </p:attrNameLst>
                                      </p:cBhvr>
                                      <p:to>
                                        <p:strVal val="visible"/>
                                      </p:to>
                                    </p:set>
                                    <p:animEffect transition="in" filter="box(in)">
                                      <p:cBhvr>
                                        <p:cTn id="7" dur="1000"/>
                                        <p:tgtEl>
                                          <p:spTgt spid="10445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4457"/>
                                        </p:tgtEl>
                                        <p:attrNameLst>
                                          <p:attrName>style.visibility</p:attrName>
                                        </p:attrNameLst>
                                      </p:cBhvr>
                                      <p:to>
                                        <p:strVal val="visible"/>
                                      </p:to>
                                    </p:set>
                                    <p:animEffect transition="in" filter="diamond(in)">
                                      <p:cBhvr>
                                        <p:cTn id="12" dur="1000"/>
                                        <p:tgtEl>
                                          <p:spTgt spid="10445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4458"/>
                                        </p:tgtEl>
                                        <p:attrNameLst>
                                          <p:attrName>style.visibility</p:attrName>
                                        </p:attrNameLst>
                                      </p:cBhvr>
                                      <p:to>
                                        <p:strVal val="visible"/>
                                      </p:to>
                                    </p:set>
                                    <p:animEffect transition="in" filter="box(in)">
                                      <p:cBhvr>
                                        <p:cTn id="17" dur="1000"/>
                                        <p:tgtEl>
                                          <p:spTgt spid="10445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04460"/>
                                        </p:tgtEl>
                                        <p:attrNameLst>
                                          <p:attrName>style.visibility</p:attrName>
                                        </p:attrNameLst>
                                      </p:cBhvr>
                                      <p:to>
                                        <p:strVal val="visible"/>
                                      </p:to>
                                    </p:set>
                                    <p:animEffect transition="in" filter="diamond(in)">
                                      <p:cBhvr>
                                        <p:cTn id="22" dur="1000"/>
                                        <p:tgtEl>
                                          <p:spTgt spid="10446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4462"/>
                                        </p:tgtEl>
                                        <p:attrNameLst>
                                          <p:attrName>style.visibility</p:attrName>
                                        </p:attrNameLst>
                                      </p:cBhvr>
                                      <p:to>
                                        <p:strVal val="visible"/>
                                      </p:to>
                                    </p:set>
                                    <p:animEffect transition="in" filter="box(in)">
                                      <p:cBhvr>
                                        <p:cTn id="27" dur="1000"/>
                                        <p:tgtEl>
                                          <p:spTgt spid="10446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4464"/>
                                        </p:tgtEl>
                                        <p:attrNameLst>
                                          <p:attrName>style.visibility</p:attrName>
                                        </p:attrNameLst>
                                      </p:cBhvr>
                                      <p:to>
                                        <p:strVal val="visible"/>
                                      </p:to>
                                    </p:set>
                                    <p:animEffect transition="in" filter="box(in)">
                                      <p:cBhvr>
                                        <p:cTn id="32" dur="1000"/>
                                        <p:tgtEl>
                                          <p:spTgt spid="10446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4466"/>
                                        </p:tgtEl>
                                        <p:attrNameLst>
                                          <p:attrName>style.visibility</p:attrName>
                                        </p:attrNameLst>
                                      </p:cBhvr>
                                      <p:to>
                                        <p:strVal val="visible"/>
                                      </p:to>
                                    </p:set>
                                    <p:animEffect transition="in" filter="box(in)">
                                      <p:cBhvr>
                                        <p:cTn id="37" dur="1000"/>
                                        <p:tgtEl>
                                          <p:spTgt spid="10446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10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104468"/>
                                        </p:tgtEl>
                                        <p:attrNameLst>
                                          <p:attrName>style.visibility</p:attrName>
                                        </p:attrNameLst>
                                      </p:cBhvr>
                                      <p:to>
                                        <p:strVal val="visible"/>
                                      </p:to>
                                    </p:set>
                                    <p:animEffect transition="in" filter="diamond(in)">
                                      <p:cBhvr>
                                        <p:cTn id="47" dur="1000"/>
                                        <p:tgtEl>
                                          <p:spTgt spid="104468"/>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1000" fill="hold"/>
                                        <p:tgtEl>
                                          <p:spTgt spid="25"/>
                                        </p:tgtEl>
                                        <p:attrNameLst>
                                          <p:attrName>ppt_w</p:attrName>
                                        </p:attrNameLst>
                                      </p:cBhvr>
                                      <p:tavLst>
                                        <p:tav tm="0">
                                          <p:val>
                                            <p:fltVal val="0"/>
                                          </p:val>
                                        </p:tav>
                                        <p:tav tm="100000">
                                          <p:val>
                                            <p:strVal val="#ppt_w"/>
                                          </p:val>
                                        </p:tav>
                                      </p:tavLst>
                                    </p:anim>
                                    <p:anim calcmode="lin" valueType="num">
                                      <p:cBhvr>
                                        <p:cTn id="53" dur="1000" fill="hold"/>
                                        <p:tgtEl>
                                          <p:spTgt spid="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animBg="1"/>
      <p:bldP spid="104458" grpId="0" animBg="1"/>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灯片编号占位符 4"/>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A25BAB0-4E9C-4D3D-AEAA-97EFFABCC25B}" type="slidenum">
              <a:rPr lang="en-US" altLang="zh-CN" sz="1200">
                <a:solidFill>
                  <a:srgbClr val="898989"/>
                </a:solidFill>
              </a:rPr>
            </a:fld>
            <a:endParaRPr lang="en-US" altLang="zh-CN" sz="1200">
              <a:solidFill>
                <a:srgbClr val="898989"/>
              </a:solidFill>
            </a:endParaRPr>
          </a:p>
        </p:txBody>
      </p:sp>
      <p:sp>
        <p:nvSpPr>
          <p:cNvPr id="28685" name="Text Box 2"/>
          <p:cNvSpPr txBox="1">
            <a:spLocks noChangeArrowheads="1"/>
          </p:cNvSpPr>
          <p:nvPr/>
        </p:nvSpPr>
        <p:spPr bwMode="auto">
          <a:xfrm>
            <a:off x="500063" y="428625"/>
            <a:ext cx="5429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6 </a:t>
            </a:r>
            <a:r>
              <a:rPr lang="zh-CN" altLang="en-US" sz="2000" b="1">
                <a:solidFill>
                  <a:srgbClr val="FF0000"/>
                </a:solidFill>
                <a:latin typeface="黑体" panose="02010609060101010101" pitchFamily="2" charset="-122"/>
                <a:ea typeface="黑体" panose="02010609060101010101" pitchFamily="2" charset="-122"/>
              </a:rPr>
              <a:t>求图示单口电路的输入电阻（等效电阻）。</a:t>
            </a:r>
            <a:endParaRPr lang="zh-CN" altLang="en-US" sz="2000" b="1">
              <a:solidFill>
                <a:srgbClr val="FF0000"/>
              </a:solidFill>
              <a:latin typeface="黑体" panose="02010609060101010101" pitchFamily="2" charset="-122"/>
              <a:ea typeface="黑体" panose="02010609060101010101" pitchFamily="2" charset="-122"/>
            </a:endParaRPr>
          </a:p>
        </p:txBody>
      </p:sp>
      <p:sp>
        <p:nvSpPr>
          <p:cNvPr id="28686" name="Rectangle 3"/>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76" name="Text Box 4"/>
          <p:cNvSpPr txBox="1">
            <a:spLocks noChangeArrowheads="1"/>
          </p:cNvSpPr>
          <p:nvPr/>
        </p:nvSpPr>
        <p:spPr bwMode="auto">
          <a:xfrm>
            <a:off x="642938" y="1071563"/>
            <a:ext cx="5357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00CC"/>
                </a:solidFill>
                <a:latin typeface="黑体" panose="02010609060101010101" pitchFamily="2" charset="-122"/>
                <a:ea typeface="黑体" panose="02010609060101010101" pitchFamily="2" charset="-122"/>
              </a:rPr>
              <a:t>运用“在电路端口处外加电流源”的方法求解。 </a:t>
            </a:r>
            <a:endParaRPr lang="zh-CN" altLang="en-US" sz="2000" b="1">
              <a:solidFill>
                <a:srgbClr val="0000CC"/>
              </a:solidFill>
              <a:latin typeface="黑体" panose="02010609060101010101" pitchFamily="2" charset="-122"/>
              <a:ea typeface="黑体" panose="02010609060101010101" pitchFamily="2" charset="-122"/>
            </a:endParaRPr>
          </a:p>
        </p:txBody>
      </p:sp>
      <p:sp>
        <p:nvSpPr>
          <p:cNvPr id="28688" name="Rectangle 5"/>
          <p:cNvSpPr>
            <a:spLocks noChangeArrowheads="1"/>
          </p:cNvSpPr>
          <p:nvPr/>
        </p:nvSpPr>
        <p:spPr bwMode="auto">
          <a:xfrm>
            <a:off x="0" y="2905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5478" name="Object 6"/>
          <p:cNvGraphicFramePr>
            <a:graphicFrameLocks noChangeAspect="1"/>
          </p:cNvGraphicFramePr>
          <p:nvPr/>
        </p:nvGraphicFramePr>
        <p:xfrm>
          <a:off x="642938" y="3119438"/>
          <a:ext cx="3302000" cy="757237"/>
        </p:xfrm>
        <a:graphic>
          <a:graphicData uri="http://schemas.openxmlformats.org/presentationml/2006/ole">
            <mc:AlternateContent xmlns:mc="http://schemas.openxmlformats.org/markup-compatibility/2006">
              <mc:Choice xmlns:v="urn:schemas-microsoft-com:vml" Requires="v">
                <p:oleObj spid="_x0000_s203938" name="Equation" r:id="rId1" imgW="2489200" imgH="571500" progId="Equation.DSMT4">
                  <p:embed/>
                </p:oleObj>
              </mc:Choice>
              <mc:Fallback>
                <p:oleObj name="Equation" r:id="rId1" imgW="2489200" imgH="5715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3119438"/>
                        <a:ext cx="330200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9" name="Rectangle 7"/>
          <p:cNvSpPr>
            <a:spLocks noChangeArrowheads="1"/>
          </p:cNvSpPr>
          <p:nvPr/>
        </p:nvSpPr>
        <p:spPr bwMode="auto">
          <a:xfrm>
            <a:off x="0" y="2905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5480" name="Object 8"/>
          <p:cNvGraphicFramePr>
            <a:graphicFrameLocks noChangeAspect="1"/>
          </p:cNvGraphicFramePr>
          <p:nvPr/>
        </p:nvGraphicFramePr>
        <p:xfrm>
          <a:off x="595313" y="4271963"/>
          <a:ext cx="2565400" cy="688975"/>
        </p:xfrm>
        <a:graphic>
          <a:graphicData uri="http://schemas.openxmlformats.org/presentationml/2006/ole">
            <mc:AlternateContent xmlns:mc="http://schemas.openxmlformats.org/markup-compatibility/2006">
              <mc:Choice xmlns:v="urn:schemas-microsoft-com:vml" Requires="v">
                <p:oleObj spid="_x0000_s203939" name="Equation" r:id="rId3" imgW="2133600" imgH="571500" progId="Equation.DSMT4">
                  <p:embed/>
                </p:oleObj>
              </mc:Choice>
              <mc:Fallback>
                <p:oleObj name="Equation" r:id="rId3" imgW="2133600" imgH="5715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3" y="4271963"/>
                        <a:ext cx="2565400"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0" name="Rectangle 9"/>
          <p:cNvSpPr>
            <a:spLocks noChangeArrowheads="1"/>
          </p:cNvSpPr>
          <p:nvPr/>
        </p:nvSpPr>
        <p:spPr bwMode="auto">
          <a:xfrm>
            <a:off x="0" y="2990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10"/>
          <p:cNvGrpSpPr/>
          <p:nvPr/>
        </p:nvGrpSpPr>
        <p:grpSpPr bwMode="auto">
          <a:xfrm>
            <a:off x="4852988" y="4408488"/>
            <a:ext cx="4005262" cy="400050"/>
            <a:chOff x="2929" y="2972"/>
            <a:chExt cx="2264" cy="252"/>
          </a:xfrm>
        </p:grpSpPr>
        <p:graphicFrame>
          <p:nvGraphicFramePr>
            <p:cNvPr id="28683" name="Object 11"/>
            <p:cNvGraphicFramePr>
              <a:graphicFrameLocks noChangeAspect="1"/>
            </p:cNvGraphicFramePr>
            <p:nvPr/>
          </p:nvGraphicFramePr>
          <p:xfrm>
            <a:off x="2929" y="2976"/>
            <a:ext cx="677" cy="209"/>
          </p:xfrm>
          <a:graphic>
            <a:graphicData uri="http://schemas.openxmlformats.org/presentationml/2006/ole">
              <mc:AlternateContent xmlns:mc="http://schemas.openxmlformats.org/markup-compatibility/2006">
                <mc:Choice xmlns:v="urn:schemas-microsoft-com:vml" Requires="v">
                  <p:oleObj spid="_x0000_s203940" name="Equation" r:id="rId5" imgW="1117600" imgH="342900" progId="Equation.DSMT4">
                    <p:embed/>
                  </p:oleObj>
                </mc:Choice>
                <mc:Fallback>
                  <p:oleObj name="Equation" r:id="rId5" imgW="1117600" imgH="3429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9" y="2976"/>
                          <a:ext cx="677"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3" name="Text Box 12"/>
            <p:cNvSpPr txBox="1">
              <a:spLocks noChangeArrowheads="1"/>
            </p:cNvSpPr>
            <p:nvPr/>
          </p:nvSpPr>
          <p:spPr bwMode="auto">
            <a:xfrm>
              <a:off x="3560" y="2972"/>
              <a:ext cx="16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00CC"/>
                  </a:solidFill>
                  <a:ea typeface="黑体" panose="02010609060101010101" pitchFamily="2" charset="-122"/>
                </a:rPr>
                <a:t>时，等效电阻</a:t>
              </a:r>
              <a:r>
                <a:rPr lang="en-US" altLang="zh-CN" sz="2000" b="1">
                  <a:solidFill>
                    <a:srgbClr val="0000CC"/>
                  </a:solidFill>
                  <a:ea typeface="黑体" panose="02010609060101010101" pitchFamily="2" charset="-122"/>
                </a:rPr>
                <a:t>R</a:t>
              </a:r>
              <a:r>
                <a:rPr lang="en-US" altLang="zh-CN" sz="1800" b="1">
                  <a:solidFill>
                    <a:srgbClr val="0000CC"/>
                  </a:solidFill>
                  <a:ea typeface="黑体" panose="02010609060101010101" pitchFamily="2" charset="-122"/>
                </a:rPr>
                <a:t>0</a:t>
              </a:r>
              <a:r>
                <a:rPr lang="zh-CN" altLang="en-US" sz="2000" b="1">
                  <a:solidFill>
                    <a:srgbClr val="0000CC"/>
                  </a:solidFill>
                  <a:ea typeface="黑体" panose="02010609060101010101" pitchFamily="2" charset="-122"/>
                </a:rPr>
                <a:t>大于</a:t>
              </a:r>
              <a:r>
                <a:rPr lang="en-US" altLang="zh-CN" sz="2000" b="1">
                  <a:solidFill>
                    <a:srgbClr val="0000CC"/>
                  </a:solidFill>
                  <a:ea typeface="黑体" panose="02010609060101010101" pitchFamily="2" charset="-122"/>
                </a:rPr>
                <a:t>0</a:t>
              </a:r>
              <a:r>
                <a:rPr lang="zh-CN" altLang="en-US" sz="2000" b="1">
                  <a:solidFill>
                    <a:srgbClr val="0000CC"/>
                  </a:solidFill>
                  <a:ea typeface="黑体" panose="02010609060101010101" pitchFamily="2" charset="-122"/>
                </a:rPr>
                <a:t>； </a:t>
              </a:r>
              <a:endParaRPr lang="zh-CN" altLang="en-US" sz="2000" b="1">
                <a:solidFill>
                  <a:srgbClr val="0000CC"/>
                </a:solidFill>
                <a:ea typeface="黑体" panose="02010609060101010101" pitchFamily="2" charset="-122"/>
              </a:endParaRPr>
            </a:p>
          </p:txBody>
        </p:sp>
      </p:grpSp>
      <p:sp>
        <p:nvSpPr>
          <p:cNvPr id="28692" name="Rectangle 13"/>
          <p:cNvSpPr>
            <a:spLocks noChangeArrowheads="1"/>
          </p:cNvSpPr>
          <p:nvPr/>
        </p:nvSpPr>
        <p:spPr bwMode="auto">
          <a:xfrm>
            <a:off x="0" y="2990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 name="Group 14"/>
          <p:cNvGrpSpPr/>
          <p:nvPr/>
        </p:nvGrpSpPr>
        <p:grpSpPr bwMode="auto">
          <a:xfrm>
            <a:off x="4848225" y="4848225"/>
            <a:ext cx="4081463" cy="400050"/>
            <a:chOff x="2880" y="3249"/>
            <a:chExt cx="2131" cy="252"/>
          </a:xfrm>
        </p:grpSpPr>
        <p:graphicFrame>
          <p:nvGraphicFramePr>
            <p:cNvPr id="28682" name="Object 15"/>
            <p:cNvGraphicFramePr>
              <a:graphicFrameLocks noChangeAspect="1"/>
            </p:cNvGraphicFramePr>
            <p:nvPr/>
          </p:nvGraphicFramePr>
          <p:xfrm>
            <a:off x="2880" y="3249"/>
            <a:ext cx="726" cy="220"/>
          </p:xfrm>
          <a:graphic>
            <a:graphicData uri="http://schemas.openxmlformats.org/presentationml/2006/ole">
              <mc:AlternateContent xmlns:mc="http://schemas.openxmlformats.org/markup-compatibility/2006">
                <mc:Choice xmlns:v="urn:schemas-microsoft-com:vml" Requires="v">
                  <p:oleObj spid="_x0000_s203941" name="Equation" r:id="rId7" imgW="1130300" imgH="342900" progId="Equation.DSMT4">
                    <p:embed/>
                  </p:oleObj>
                </mc:Choice>
                <mc:Fallback>
                  <p:oleObj name="Equation" r:id="rId7" imgW="1130300" imgH="3429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3249"/>
                          <a:ext cx="726"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2" name="Text Box 16"/>
            <p:cNvSpPr txBox="1">
              <a:spLocks noChangeArrowheads="1"/>
            </p:cNvSpPr>
            <p:nvPr/>
          </p:nvSpPr>
          <p:spPr bwMode="auto">
            <a:xfrm>
              <a:off x="3560" y="3249"/>
              <a:ext cx="14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00CC"/>
                  </a:solidFill>
                  <a:latin typeface="黑体" panose="02010609060101010101" pitchFamily="2" charset="-122"/>
                  <a:ea typeface="黑体" panose="02010609060101010101" pitchFamily="2" charset="-122"/>
                </a:rPr>
                <a:t>时，等效电阻</a:t>
              </a:r>
              <a:r>
                <a:rPr lang="en-US" altLang="zh-CN" sz="2000" b="1">
                  <a:solidFill>
                    <a:srgbClr val="0000CC"/>
                  </a:solidFill>
                  <a:ea typeface="黑体" panose="02010609060101010101" pitchFamily="2" charset="-122"/>
                </a:rPr>
                <a:t>R</a:t>
              </a:r>
              <a:r>
                <a:rPr lang="en-US" altLang="zh-CN" sz="1800" b="1">
                  <a:solidFill>
                    <a:srgbClr val="0000CC"/>
                  </a:solidFill>
                  <a:ea typeface="黑体" panose="02010609060101010101" pitchFamily="2" charset="-122"/>
                </a:rPr>
                <a:t>0</a:t>
              </a:r>
              <a:r>
                <a:rPr lang="zh-CN" altLang="en-US" sz="2000" b="1">
                  <a:solidFill>
                    <a:srgbClr val="0000CC"/>
                  </a:solidFill>
                  <a:latin typeface="黑体" panose="02010609060101010101" pitchFamily="2" charset="-122"/>
                  <a:ea typeface="黑体" panose="02010609060101010101" pitchFamily="2" charset="-122"/>
                </a:rPr>
                <a:t>小于</a:t>
              </a:r>
              <a:r>
                <a:rPr lang="en-US" altLang="zh-CN" sz="2000" b="1">
                  <a:solidFill>
                    <a:srgbClr val="0000CC"/>
                  </a:solidFill>
                  <a:latin typeface="黑体" panose="02010609060101010101" pitchFamily="2" charset="-122"/>
                  <a:ea typeface="黑体" panose="02010609060101010101" pitchFamily="2" charset="-122"/>
                </a:rPr>
                <a:t>0.</a:t>
              </a:r>
              <a:endParaRPr lang="en-US" altLang="zh-CN" sz="2000" b="1">
                <a:solidFill>
                  <a:srgbClr val="0000CC"/>
                </a:solidFill>
                <a:latin typeface="黑体" panose="02010609060101010101" pitchFamily="2" charset="-122"/>
                <a:ea typeface="黑体" panose="02010609060101010101" pitchFamily="2" charset="-122"/>
              </a:endParaRPr>
            </a:p>
          </p:txBody>
        </p:sp>
      </p:grpSp>
      <p:pic>
        <p:nvPicPr>
          <p:cNvPr id="105489"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0" y="1500188"/>
            <a:ext cx="2952750"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5" name="Rectangle 18"/>
          <p:cNvSpPr>
            <a:spLocks noChangeArrowheads="1"/>
          </p:cNvSpPr>
          <p:nvPr/>
        </p:nvSpPr>
        <p:spPr bwMode="auto">
          <a:xfrm>
            <a:off x="0"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 name="Group 19"/>
          <p:cNvGrpSpPr/>
          <p:nvPr/>
        </p:nvGrpSpPr>
        <p:grpSpPr bwMode="auto">
          <a:xfrm>
            <a:off x="5435600" y="1787525"/>
            <a:ext cx="684213" cy="1152525"/>
            <a:chOff x="3435" y="1291"/>
            <a:chExt cx="415" cy="731"/>
          </a:xfrm>
        </p:grpSpPr>
        <p:graphicFrame>
          <p:nvGraphicFramePr>
            <p:cNvPr id="28680" name="Object 20"/>
            <p:cNvGraphicFramePr>
              <a:graphicFrameLocks noChangeAspect="1"/>
            </p:cNvGraphicFramePr>
            <p:nvPr/>
          </p:nvGraphicFramePr>
          <p:xfrm>
            <a:off x="3435" y="1291"/>
            <a:ext cx="415" cy="731"/>
          </p:xfrm>
          <a:graphic>
            <a:graphicData uri="http://schemas.openxmlformats.org/presentationml/2006/ole">
              <mc:AlternateContent xmlns:mc="http://schemas.openxmlformats.org/markup-compatibility/2006">
                <mc:Choice xmlns:v="urn:schemas-microsoft-com:vml" Requires="v">
                  <p:oleObj spid="_x0000_s203942" name="SmartDraw" r:id="rId10" imgW="658495" imgH="1161415" progId="SmartDraw.2">
                    <p:embed/>
                  </p:oleObj>
                </mc:Choice>
                <mc:Fallback>
                  <p:oleObj name="SmartDraw" r:id="rId10" imgW="658495" imgH="1161415" progId="SmartDraw.2">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35" y="1291"/>
                          <a:ext cx="415"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1" name="Object 21"/>
            <p:cNvGraphicFramePr>
              <a:graphicFrameLocks noChangeAspect="1"/>
            </p:cNvGraphicFramePr>
            <p:nvPr/>
          </p:nvGraphicFramePr>
          <p:xfrm>
            <a:off x="3606" y="1344"/>
            <a:ext cx="172" cy="318"/>
          </p:xfrm>
          <a:graphic>
            <a:graphicData uri="http://schemas.openxmlformats.org/presentationml/2006/ole">
              <mc:AlternateContent xmlns:mc="http://schemas.openxmlformats.org/markup-compatibility/2006">
                <mc:Choice xmlns:v="urn:schemas-microsoft-com:vml" Requires="v">
                  <p:oleObj spid="_x0000_s203943" name="公式" r:id="rId12" imgW="165100" imgH="304800" progId="Equation.3">
                    <p:embed/>
                  </p:oleObj>
                </mc:Choice>
                <mc:Fallback>
                  <p:oleObj name="公式" r:id="rId12" imgW="165100" imgH="304800"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6" y="1344"/>
                          <a:ext cx="172"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97" name="Rectangle 22"/>
          <p:cNvSpPr>
            <a:spLocks noChangeArrowheads="1"/>
          </p:cNvSpPr>
          <p:nvPr/>
        </p:nvSpPr>
        <p:spPr bwMode="auto">
          <a:xfrm>
            <a:off x="0"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 name="Group 23"/>
          <p:cNvGrpSpPr/>
          <p:nvPr/>
        </p:nvGrpSpPr>
        <p:grpSpPr bwMode="auto">
          <a:xfrm>
            <a:off x="5076825" y="1860550"/>
            <a:ext cx="376238" cy="908050"/>
            <a:chOff x="3257" y="1361"/>
            <a:chExt cx="237" cy="572"/>
          </a:xfrm>
        </p:grpSpPr>
        <p:graphicFrame>
          <p:nvGraphicFramePr>
            <p:cNvPr id="28678" name="Object 24"/>
            <p:cNvGraphicFramePr>
              <a:graphicFrameLocks noChangeAspect="1"/>
            </p:cNvGraphicFramePr>
            <p:nvPr/>
          </p:nvGraphicFramePr>
          <p:xfrm>
            <a:off x="3264" y="1361"/>
            <a:ext cx="230" cy="572"/>
          </p:xfrm>
          <a:graphic>
            <a:graphicData uri="http://schemas.openxmlformats.org/presentationml/2006/ole">
              <mc:AlternateContent xmlns:mc="http://schemas.openxmlformats.org/markup-compatibility/2006">
                <mc:Choice xmlns:v="urn:schemas-microsoft-com:vml" Requires="v">
                  <p:oleObj spid="_x0000_s203944" name="SmartDraw" r:id="rId14" imgW="355600" imgH="889000" progId="SmartDraw.2">
                    <p:embed/>
                  </p:oleObj>
                </mc:Choice>
                <mc:Fallback>
                  <p:oleObj name="SmartDraw" r:id="rId14" imgW="355600" imgH="889000" progId="SmartDraw.2">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64" y="1361"/>
                          <a:ext cx="230"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25"/>
            <p:cNvGraphicFramePr>
              <a:graphicFrameLocks noChangeAspect="1"/>
            </p:cNvGraphicFramePr>
            <p:nvPr/>
          </p:nvGraphicFramePr>
          <p:xfrm>
            <a:off x="3257" y="1490"/>
            <a:ext cx="225" cy="317"/>
          </p:xfrm>
          <a:graphic>
            <a:graphicData uri="http://schemas.openxmlformats.org/presentationml/2006/ole">
              <mc:AlternateContent xmlns:mc="http://schemas.openxmlformats.org/markup-compatibility/2006">
                <mc:Choice xmlns:v="urn:schemas-microsoft-com:vml" Requires="v">
                  <p:oleObj spid="_x0000_s203945" name="公式" r:id="rId16" imgW="215900" imgH="304800" progId="Equation.3">
                    <p:embed/>
                  </p:oleObj>
                </mc:Choice>
                <mc:Fallback>
                  <p:oleObj name="公式" r:id="rId16" imgW="215900" imgH="3048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57" y="1490"/>
                          <a:ext cx="22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5498" name="Object 26"/>
          <p:cNvGraphicFramePr>
            <a:graphicFrameLocks noChangeAspect="1"/>
          </p:cNvGraphicFramePr>
          <p:nvPr/>
        </p:nvGraphicFramePr>
        <p:xfrm>
          <a:off x="4000500" y="3119438"/>
          <a:ext cx="2178050" cy="757237"/>
        </p:xfrm>
        <a:graphic>
          <a:graphicData uri="http://schemas.openxmlformats.org/presentationml/2006/ole">
            <mc:AlternateContent xmlns:mc="http://schemas.openxmlformats.org/markup-compatibility/2006">
              <mc:Choice xmlns:v="urn:schemas-microsoft-com:vml" Requires="v">
                <p:oleObj spid="_x0000_s203946" name="Equation" r:id="rId18" imgW="1638300" imgH="571500" progId="Equation.DSMT4">
                  <p:embed/>
                </p:oleObj>
              </mc:Choice>
              <mc:Fallback>
                <p:oleObj name="Equation" r:id="rId18" imgW="1638300" imgH="571500" progId="Equation.DSMT4">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00500" y="3119438"/>
                        <a:ext cx="217805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99" name="Object 27"/>
          <p:cNvGraphicFramePr>
            <a:graphicFrameLocks noChangeAspect="1"/>
          </p:cNvGraphicFramePr>
          <p:nvPr/>
        </p:nvGraphicFramePr>
        <p:xfrm>
          <a:off x="3192463" y="4271963"/>
          <a:ext cx="1365250" cy="688975"/>
        </p:xfrm>
        <a:graphic>
          <a:graphicData uri="http://schemas.openxmlformats.org/presentationml/2006/ole">
            <mc:AlternateContent xmlns:mc="http://schemas.openxmlformats.org/markup-compatibility/2006">
              <mc:Choice xmlns:v="urn:schemas-microsoft-com:vml" Requires="v">
                <p:oleObj spid="_x0000_s203947" name="Equation" r:id="rId20" imgW="1130300" imgH="571500" progId="Equation.DSMT4">
                  <p:embed/>
                </p:oleObj>
              </mc:Choice>
              <mc:Fallback>
                <p:oleObj name="Equation" r:id="rId20" imgW="1130300" imgH="571500" progId="Equation.DSMT4">
                  <p:embed/>
                  <p:pic>
                    <p:nvPicPr>
                      <p:cNvPr id="0" name="Object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92463" y="4271963"/>
                        <a:ext cx="1365250"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285752" y="5455523"/>
            <a:ext cx="8501090" cy="830997"/>
          </a:xfrm>
          <a:prstGeom prst="rect">
            <a:avLst/>
          </a:prstGeom>
          <a:blipFill>
            <a:blip r:embed="rId22"/>
            <a:tile tx="0" ty="0" sx="100000" sy="100000" flip="none" algn="tl"/>
          </a:blipFill>
          <a:effectLst>
            <a:innerShdw blurRad="114300">
              <a:prstClr val="black"/>
            </a:innerShdw>
          </a:effectLst>
        </p:spPr>
        <p:txBody>
          <a:bodyPr>
            <a:spAutoFit/>
          </a:bodyPr>
          <a:lstStyle/>
          <a:p>
            <a:pPr algn="l">
              <a:lnSpc>
                <a:spcPct val="120000"/>
              </a:lnSpc>
              <a:defRPr/>
            </a:pPr>
            <a:r>
              <a:rPr lang="zh-CN" altLang="en-US" sz="2000" b="1" dirty="0">
                <a:solidFill>
                  <a:srgbClr val="FF0000"/>
                </a:solidFill>
                <a:latin typeface="楷体" panose="02010609060101010101" pitchFamily="49" charset="-122"/>
                <a:ea typeface="楷体" panose="02010609060101010101" pitchFamily="49" charset="-122"/>
              </a:rPr>
              <a:t>结论：</a:t>
            </a:r>
            <a:r>
              <a:rPr lang="zh-CN" altLang="en-US" sz="2000" b="1" dirty="0">
                <a:solidFill>
                  <a:srgbClr val="0000CC"/>
                </a:solidFill>
                <a:latin typeface="楷体" panose="02010609060101010101" pitchFamily="49" charset="-122"/>
                <a:ea typeface="楷体" panose="02010609060101010101" pitchFamily="49" charset="-122"/>
              </a:rPr>
              <a:t>含线性受控源的单口网络，等效电阻为正电阻，体现了受控源的电阻性；等效电阻为负电阻，表示对外发出能量，体现了受控源的电源性。</a:t>
            </a:r>
            <a:endParaRPr lang="zh-CN" altLang="en-US" sz="2000" b="1" dirty="0">
              <a:solidFill>
                <a:srgbClr val="0000CC"/>
              </a:solidFill>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5489"/>
                                        </p:tgtEl>
                                        <p:attrNameLst>
                                          <p:attrName>style.visibility</p:attrName>
                                        </p:attrNameLst>
                                      </p:cBhvr>
                                      <p:to>
                                        <p:strVal val="visible"/>
                                      </p:to>
                                    </p:set>
                                    <p:animEffect transition="in" filter="diamond(in)">
                                      <p:cBhvr>
                                        <p:cTn id="7" dur="1000"/>
                                        <p:tgtEl>
                                          <p:spTgt spid="1054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5476"/>
                                        </p:tgtEl>
                                        <p:attrNameLst>
                                          <p:attrName>style.visibility</p:attrName>
                                        </p:attrNameLst>
                                      </p:cBhvr>
                                      <p:to>
                                        <p:strVal val="visible"/>
                                      </p:to>
                                    </p:set>
                                    <p:animEffect transition="in" filter="box(in)">
                                      <p:cBhvr>
                                        <p:cTn id="12" dur="1000"/>
                                        <p:tgtEl>
                                          <p:spTgt spid="10547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1000"/>
                                        <p:tgtEl>
                                          <p:spTgt spid="4"/>
                                        </p:tgtEl>
                                      </p:cBhvr>
                                    </p:animEffect>
                                  </p:childTnLst>
                                </p:cTn>
                              </p:par>
                              <p:par>
                                <p:cTn id="18" presetID="8" presetClass="entr" presetSubtype="16"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amond(in)">
                                      <p:cBhvr>
                                        <p:cTn id="20" dur="1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5478"/>
                                        </p:tgtEl>
                                        <p:attrNameLst>
                                          <p:attrName>style.visibility</p:attrName>
                                        </p:attrNameLst>
                                      </p:cBhvr>
                                      <p:to>
                                        <p:strVal val="visible"/>
                                      </p:to>
                                    </p:set>
                                    <p:animEffect transition="in" filter="box(in)">
                                      <p:cBhvr>
                                        <p:cTn id="25" dur="1000"/>
                                        <p:tgtEl>
                                          <p:spTgt spid="105478"/>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05498"/>
                                        </p:tgtEl>
                                        <p:attrNameLst>
                                          <p:attrName>style.visibility</p:attrName>
                                        </p:attrNameLst>
                                      </p:cBhvr>
                                      <p:to>
                                        <p:strVal val="visible"/>
                                      </p:to>
                                    </p:set>
                                    <p:animEffect transition="in" filter="box(in)">
                                      <p:cBhvr>
                                        <p:cTn id="30" dur="1000"/>
                                        <p:tgtEl>
                                          <p:spTgt spid="105498"/>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05480"/>
                                        </p:tgtEl>
                                        <p:attrNameLst>
                                          <p:attrName>style.visibility</p:attrName>
                                        </p:attrNameLst>
                                      </p:cBhvr>
                                      <p:to>
                                        <p:strVal val="visible"/>
                                      </p:to>
                                    </p:set>
                                    <p:animEffect transition="in" filter="box(in)">
                                      <p:cBhvr>
                                        <p:cTn id="35" dur="1000"/>
                                        <p:tgtEl>
                                          <p:spTgt spid="105480"/>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05499"/>
                                        </p:tgtEl>
                                        <p:attrNameLst>
                                          <p:attrName>style.visibility</p:attrName>
                                        </p:attrNameLst>
                                      </p:cBhvr>
                                      <p:to>
                                        <p:strVal val="visible"/>
                                      </p:to>
                                    </p:set>
                                    <p:animEffect transition="in" filter="box(in)">
                                      <p:cBhvr>
                                        <p:cTn id="40" dur="1000"/>
                                        <p:tgtEl>
                                          <p:spTgt spid="10549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ox(in)">
                                      <p:cBhvr>
                                        <p:cTn id="45" dur="10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ox(in)">
                                      <p:cBhvr>
                                        <p:cTn id="50" dur="10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1000" fill="hold"/>
                                        <p:tgtEl>
                                          <p:spTgt spid="29"/>
                                        </p:tgtEl>
                                        <p:attrNameLst>
                                          <p:attrName>ppt_w</p:attrName>
                                        </p:attrNameLst>
                                      </p:cBhvr>
                                      <p:tavLst>
                                        <p:tav tm="0">
                                          <p:val>
                                            <p:fltVal val="0"/>
                                          </p:val>
                                        </p:tav>
                                        <p:tav tm="100000">
                                          <p:val>
                                            <p:strVal val="#ppt_w"/>
                                          </p:val>
                                        </p:tav>
                                      </p:tavLst>
                                    </p:anim>
                                    <p:anim calcmode="lin" valueType="num">
                                      <p:cBhvr>
                                        <p:cTn id="56" dur="10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3" name="灯片编号占位符 5"/>
          <p:cNvSpPr>
            <a:spLocks noGrp="1"/>
          </p:cNvSpPr>
          <p:nvPr>
            <p:ph type="sldNum" sz="quarter" idx="12"/>
          </p:nvPr>
        </p:nvSpPr>
        <p:spPr>
          <a:xfrm>
            <a:off x="6553200" y="6350000"/>
            <a:ext cx="2133600" cy="365125"/>
          </a:xfr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64EE6E1-7871-4E89-8E4C-3C5B368B8A9C}" type="slidenum">
              <a:rPr lang="en-US" altLang="zh-CN" sz="1200">
                <a:solidFill>
                  <a:srgbClr val="898989"/>
                </a:solidFill>
              </a:rPr>
            </a:fld>
            <a:endParaRPr lang="en-US" altLang="zh-CN" sz="1200">
              <a:solidFill>
                <a:srgbClr val="898989"/>
              </a:solidFill>
            </a:endParaRPr>
          </a:p>
        </p:txBody>
      </p:sp>
      <p:sp>
        <p:nvSpPr>
          <p:cNvPr id="29712" name="Text Box 2"/>
          <p:cNvSpPr txBox="1">
            <a:spLocks noChangeArrowheads="1"/>
          </p:cNvSpPr>
          <p:nvPr/>
        </p:nvSpPr>
        <p:spPr bwMode="auto">
          <a:xfrm>
            <a:off x="539750" y="603250"/>
            <a:ext cx="3816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7 </a:t>
            </a:r>
            <a:r>
              <a:rPr lang="zh-CN" altLang="en-US" sz="2000" b="1">
                <a:solidFill>
                  <a:srgbClr val="FF0000"/>
                </a:solidFill>
                <a:latin typeface="黑体" panose="02010609060101010101" pitchFamily="2" charset="-122"/>
                <a:ea typeface="黑体" panose="02010609060101010101" pitchFamily="2" charset="-122"/>
              </a:rPr>
              <a:t>求图示单口电路的输入电阻。</a:t>
            </a:r>
            <a:endParaRPr lang="zh-CN" altLang="en-US" sz="2000" b="1">
              <a:solidFill>
                <a:srgbClr val="FF0000"/>
              </a:solidFill>
              <a:latin typeface="黑体" panose="02010609060101010101" pitchFamily="2" charset="-122"/>
              <a:ea typeface="黑体" panose="02010609060101010101" pitchFamily="2" charset="-122"/>
            </a:endParaRPr>
          </a:p>
        </p:txBody>
      </p:sp>
      <p:graphicFrame>
        <p:nvGraphicFramePr>
          <p:cNvPr id="106499" name="Object 3"/>
          <p:cNvGraphicFramePr>
            <a:graphicFrameLocks noChangeAspect="1"/>
          </p:cNvGraphicFramePr>
          <p:nvPr/>
        </p:nvGraphicFramePr>
        <p:xfrm>
          <a:off x="250825" y="1298575"/>
          <a:ext cx="2898775" cy="1681163"/>
        </p:xfrm>
        <a:graphic>
          <a:graphicData uri="http://schemas.openxmlformats.org/presentationml/2006/ole">
            <mc:AlternateContent xmlns:mc="http://schemas.openxmlformats.org/markup-compatibility/2006">
              <mc:Choice xmlns:v="urn:schemas-microsoft-com:vml" Requires="v">
                <p:oleObj spid="_x0000_s205010" name="SmartDraw" r:id="rId1" imgW="2628900" imgH="1524000" progId="SmartDraw.2">
                  <p:embed/>
                </p:oleObj>
              </mc:Choice>
              <mc:Fallback>
                <p:oleObj name="SmartDraw" r:id="rId1" imgW="2628900" imgH="1524000" progId="SmartDraw.2">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298575"/>
                        <a:ext cx="2898775"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0" name="Object 4"/>
          <p:cNvGraphicFramePr>
            <a:graphicFrameLocks noChangeAspect="1"/>
          </p:cNvGraphicFramePr>
          <p:nvPr/>
        </p:nvGraphicFramePr>
        <p:xfrm>
          <a:off x="3276600" y="1292225"/>
          <a:ext cx="2736850" cy="1662113"/>
        </p:xfrm>
        <a:graphic>
          <a:graphicData uri="http://schemas.openxmlformats.org/presentationml/2006/ole">
            <mc:AlternateContent xmlns:mc="http://schemas.openxmlformats.org/markup-compatibility/2006">
              <mc:Choice xmlns:v="urn:schemas-microsoft-com:vml" Requires="v">
                <p:oleObj spid="_x0000_s205011" name="SmartDraw" r:id="rId3" imgW="2514600" imgH="1527175" progId="SmartDraw.2">
                  <p:embed/>
                </p:oleObj>
              </mc:Choice>
              <mc:Fallback>
                <p:oleObj name="SmartDraw" r:id="rId3" imgW="2514600" imgH="1527175" progId="SmartDraw.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292225"/>
                        <a:ext cx="2736850"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1" name="Object 5"/>
          <p:cNvGraphicFramePr>
            <a:graphicFrameLocks noChangeAspect="1"/>
          </p:cNvGraphicFramePr>
          <p:nvPr/>
        </p:nvGraphicFramePr>
        <p:xfrm>
          <a:off x="5076825" y="3500438"/>
          <a:ext cx="2665413" cy="1674812"/>
        </p:xfrm>
        <a:graphic>
          <a:graphicData uri="http://schemas.openxmlformats.org/presentationml/2006/ole">
            <mc:AlternateContent xmlns:mc="http://schemas.openxmlformats.org/markup-compatibility/2006">
              <mc:Choice xmlns:v="urn:schemas-microsoft-com:vml" Requires="v">
                <p:oleObj spid="_x0000_s205012" name="SmartDraw" r:id="rId5" imgW="2409190" imgH="1515110" progId="SmartDraw.2">
                  <p:embed/>
                </p:oleObj>
              </mc:Choice>
              <mc:Fallback>
                <p:oleObj name="SmartDraw" r:id="rId5" imgW="2409190" imgH="1515110" progId="SmartDraw.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500438"/>
                        <a:ext cx="2665413"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02" name="AutoShape 6"/>
          <p:cNvSpPr>
            <a:spLocks noChangeArrowheads="1"/>
          </p:cNvSpPr>
          <p:nvPr/>
        </p:nvSpPr>
        <p:spPr bwMode="auto">
          <a:xfrm>
            <a:off x="3059113" y="2378075"/>
            <a:ext cx="431800" cy="287338"/>
          </a:xfrm>
          <a:prstGeom prst="rightArrow">
            <a:avLst>
              <a:gd name="adj1" fmla="val 50000"/>
              <a:gd name="adj2" fmla="val 37569"/>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03" name="AutoShape 7"/>
          <p:cNvSpPr>
            <a:spLocks noChangeArrowheads="1"/>
          </p:cNvSpPr>
          <p:nvPr/>
        </p:nvSpPr>
        <p:spPr bwMode="auto">
          <a:xfrm>
            <a:off x="5867400" y="2378075"/>
            <a:ext cx="431800" cy="287338"/>
          </a:xfrm>
          <a:prstGeom prst="rightArrow">
            <a:avLst>
              <a:gd name="adj1" fmla="val 50000"/>
              <a:gd name="adj2" fmla="val 37569"/>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6504" name="Object 8"/>
          <p:cNvGraphicFramePr>
            <a:graphicFrameLocks noChangeAspect="1"/>
          </p:cNvGraphicFramePr>
          <p:nvPr/>
        </p:nvGraphicFramePr>
        <p:xfrm>
          <a:off x="6011863" y="1285875"/>
          <a:ext cx="2520950" cy="1668463"/>
        </p:xfrm>
        <a:graphic>
          <a:graphicData uri="http://schemas.openxmlformats.org/presentationml/2006/ole">
            <mc:AlternateContent xmlns:mc="http://schemas.openxmlformats.org/markup-compatibility/2006">
              <mc:Choice xmlns:v="urn:schemas-microsoft-com:vml" Requires="v">
                <p:oleObj spid="_x0000_s205013" name="SmartDraw" r:id="rId7" imgW="2304415" imgH="1524000" progId="SmartDraw.2">
                  <p:embed/>
                </p:oleObj>
              </mc:Choice>
              <mc:Fallback>
                <p:oleObj name="SmartDraw" r:id="rId7" imgW="2304415" imgH="1524000" progId="SmartDraw.2">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1285875"/>
                        <a:ext cx="2520950" cy="166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05" name="AutoShape 9"/>
          <p:cNvSpPr>
            <a:spLocks noChangeArrowheads="1"/>
          </p:cNvSpPr>
          <p:nvPr/>
        </p:nvSpPr>
        <p:spPr bwMode="auto">
          <a:xfrm>
            <a:off x="8388350" y="2357438"/>
            <a:ext cx="504825" cy="1584325"/>
          </a:xfrm>
          <a:prstGeom prst="curvedLeftArrow">
            <a:avLst>
              <a:gd name="adj1" fmla="val 62767"/>
              <a:gd name="adj2" fmla="val 125535"/>
              <a:gd name="adj3" fmla="val 33333"/>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16" name="Rectangle 10"/>
          <p:cNvSpPr>
            <a:spLocks noChangeArrowheads="1"/>
          </p:cNvSpPr>
          <p:nvPr/>
        </p:nvSpPr>
        <p:spPr bwMode="auto">
          <a:xfrm>
            <a:off x="0" y="2768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11"/>
          <p:cNvGrpSpPr/>
          <p:nvPr/>
        </p:nvGrpSpPr>
        <p:grpSpPr bwMode="auto">
          <a:xfrm>
            <a:off x="7235825" y="3810000"/>
            <a:ext cx="587375" cy="1263650"/>
            <a:chOff x="4558" y="2582"/>
            <a:chExt cx="370" cy="796"/>
          </a:xfrm>
        </p:grpSpPr>
        <p:graphicFrame>
          <p:nvGraphicFramePr>
            <p:cNvPr id="29709" name="Object 12"/>
            <p:cNvGraphicFramePr>
              <a:graphicFrameLocks noChangeAspect="1"/>
            </p:cNvGraphicFramePr>
            <p:nvPr/>
          </p:nvGraphicFramePr>
          <p:xfrm>
            <a:off x="4663" y="2582"/>
            <a:ext cx="265" cy="796"/>
          </p:xfrm>
          <a:graphic>
            <a:graphicData uri="http://schemas.openxmlformats.org/presentationml/2006/ole">
              <mc:AlternateContent xmlns:mc="http://schemas.openxmlformats.org/markup-compatibility/2006">
                <mc:Choice xmlns:v="urn:schemas-microsoft-com:vml" Requires="v">
                  <p:oleObj spid="_x0000_s205014" name="SmartDraw" r:id="rId9" imgW="374650" imgH="1124585" progId="SmartDraw.2">
                    <p:embed/>
                  </p:oleObj>
                </mc:Choice>
                <mc:Fallback>
                  <p:oleObj name="SmartDraw" r:id="rId9" imgW="374650" imgH="1124585" progId="SmartDraw.2">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3" y="2582"/>
                          <a:ext cx="265" cy="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10" name="Object 13"/>
            <p:cNvGraphicFramePr>
              <a:graphicFrameLocks noChangeAspect="1"/>
            </p:cNvGraphicFramePr>
            <p:nvPr/>
          </p:nvGraphicFramePr>
          <p:xfrm>
            <a:off x="4558" y="2659"/>
            <a:ext cx="215" cy="272"/>
          </p:xfrm>
          <a:graphic>
            <a:graphicData uri="http://schemas.openxmlformats.org/presentationml/2006/ole">
              <mc:AlternateContent xmlns:mc="http://schemas.openxmlformats.org/markup-compatibility/2006">
                <mc:Choice xmlns:v="urn:schemas-microsoft-com:vml" Requires="v">
                  <p:oleObj spid="_x0000_s205015" name="公式" r:id="rId11" imgW="241300" imgH="304800" progId="Equation.3">
                    <p:embed/>
                  </p:oleObj>
                </mc:Choice>
                <mc:Fallback>
                  <p:oleObj name="公式" r:id="rId11" imgW="241300" imgH="3048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8" y="2659"/>
                          <a:ext cx="21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718" name="Rectangle 14"/>
          <p:cNvSpPr>
            <a:spLocks noChangeArrowheads="1"/>
          </p:cNvSpPr>
          <p:nvPr/>
        </p:nvSpPr>
        <p:spPr bwMode="auto">
          <a:xfrm>
            <a:off x="0" y="2768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 name="Group 15"/>
          <p:cNvGrpSpPr/>
          <p:nvPr/>
        </p:nvGrpSpPr>
        <p:grpSpPr bwMode="auto">
          <a:xfrm>
            <a:off x="7812088" y="3860800"/>
            <a:ext cx="419100" cy="865188"/>
            <a:chOff x="4921" y="2750"/>
            <a:chExt cx="264" cy="545"/>
          </a:xfrm>
        </p:grpSpPr>
        <p:graphicFrame>
          <p:nvGraphicFramePr>
            <p:cNvPr id="29707" name="Object 16"/>
            <p:cNvGraphicFramePr>
              <a:graphicFrameLocks noChangeAspect="1"/>
            </p:cNvGraphicFramePr>
            <p:nvPr/>
          </p:nvGraphicFramePr>
          <p:xfrm>
            <a:off x="4921" y="2750"/>
            <a:ext cx="219" cy="545"/>
          </p:xfrm>
          <a:graphic>
            <a:graphicData uri="http://schemas.openxmlformats.org/presentationml/2006/ole">
              <mc:AlternateContent xmlns:mc="http://schemas.openxmlformats.org/markup-compatibility/2006">
                <mc:Choice xmlns:v="urn:schemas-microsoft-com:vml" Requires="v">
                  <p:oleObj spid="_x0000_s205016" name="SmartDraw" r:id="rId13" imgW="355600" imgH="889000" progId="SmartDraw.2">
                    <p:embed/>
                  </p:oleObj>
                </mc:Choice>
                <mc:Fallback>
                  <p:oleObj name="SmartDraw" r:id="rId13" imgW="355600" imgH="889000" progId="SmartDraw.2">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1" y="2750"/>
                          <a:ext cx="219"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8" name="Object 17"/>
            <p:cNvGraphicFramePr>
              <a:graphicFrameLocks noChangeAspect="1"/>
            </p:cNvGraphicFramePr>
            <p:nvPr/>
          </p:nvGraphicFramePr>
          <p:xfrm>
            <a:off x="4967" y="2931"/>
            <a:ext cx="218" cy="227"/>
          </p:xfrm>
          <a:graphic>
            <a:graphicData uri="http://schemas.openxmlformats.org/presentationml/2006/ole">
              <mc:AlternateContent xmlns:mc="http://schemas.openxmlformats.org/markup-compatibility/2006">
                <mc:Choice xmlns:v="urn:schemas-microsoft-com:vml" Requires="v">
                  <p:oleObj spid="_x0000_s205017" name="公式" r:id="rId15" imgW="292100" imgH="304800" progId="Equation.3">
                    <p:embed/>
                  </p:oleObj>
                </mc:Choice>
                <mc:Fallback>
                  <p:oleObj name="公式" r:id="rId15" imgW="292100" imgH="30480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67" y="2931"/>
                          <a:ext cx="21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720" name="Rectangle 18"/>
          <p:cNvSpPr>
            <a:spLocks noChangeArrowheads="1"/>
          </p:cNvSpPr>
          <p:nvPr/>
        </p:nvSpPr>
        <p:spPr bwMode="auto">
          <a:xfrm>
            <a:off x="0" y="2768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6515" name="Object 19"/>
          <p:cNvGraphicFramePr>
            <a:graphicFrameLocks noChangeAspect="1"/>
          </p:cNvGraphicFramePr>
          <p:nvPr/>
        </p:nvGraphicFramePr>
        <p:xfrm>
          <a:off x="827088" y="4003675"/>
          <a:ext cx="2305050" cy="381000"/>
        </p:xfrm>
        <a:graphic>
          <a:graphicData uri="http://schemas.openxmlformats.org/presentationml/2006/ole">
            <mc:AlternateContent xmlns:mc="http://schemas.openxmlformats.org/markup-compatibility/2006">
              <mc:Choice xmlns:v="urn:schemas-microsoft-com:vml" Requires="v">
                <p:oleObj spid="_x0000_s205018" name="公式" r:id="rId17" imgW="1841500" imgH="304800" progId="Equation.3">
                  <p:embed/>
                </p:oleObj>
              </mc:Choice>
              <mc:Fallback>
                <p:oleObj name="公式" r:id="rId17" imgW="1841500" imgH="3048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8" y="4003675"/>
                        <a:ext cx="23050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21" name="Rectangle 20"/>
          <p:cNvSpPr>
            <a:spLocks noChangeArrowheads="1"/>
          </p:cNvSpPr>
          <p:nvPr/>
        </p:nvSpPr>
        <p:spPr bwMode="auto">
          <a:xfrm>
            <a:off x="0" y="2678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6517" name="Object 21"/>
          <p:cNvGraphicFramePr>
            <a:graphicFrameLocks noChangeAspect="1"/>
          </p:cNvGraphicFramePr>
          <p:nvPr/>
        </p:nvGraphicFramePr>
        <p:xfrm>
          <a:off x="827088" y="4435475"/>
          <a:ext cx="865187" cy="663575"/>
        </p:xfrm>
        <a:graphic>
          <a:graphicData uri="http://schemas.openxmlformats.org/presentationml/2006/ole">
            <mc:AlternateContent xmlns:mc="http://schemas.openxmlformats.org/markup-compatibility/2006">
              <mc:Choice xmlns:v="urn:schemas-microsoft-com:vml" Requires="v">
                <p:oleObj spid="_x0000_s205019" name="公式" r:id="rId19" imgW="711200" imgH="546100" progId="Equation.3">
                  <p:embed/>
                </p:oleObj>
              </mc:Choice>
              <mc:Fallback>
                <p:oleObj name="公式" r:id="rId19" imgW="711200" imgH="54610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7088" y="4435475"/>
                        <a:ext cx="865187"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22" name="Rectangle 22"/>
          <p:cNvSpPr>
            <a:spLocks noChangeArrowheads="1"/>
          </p:cNvSpPr>
          <p:nvPr/>
        </p:nvSpPr>
        <p:spPr bwMode="auto">
          <a:xfrm>
            <a:off x="0" y="2654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6519" name="Object 23"/>
          <p:cNvGraphicFramePr>
            <a:graphicFrameLocks noChangeAspect="1"/>
          </p:cNvGraphicFramePr>
          <p:nvPr/>
        </p:nvGraphicFramePr>
        <p:xfrm>
          <a:off x="3059113" y="4003675"/>
          <a:ext cx="481012" cy="1150938"/>
        </p:xfrm>
        <a:graphic>
          <a:graphicData uri="http://schemas.openxmlformats.org/presentationml/2006/ole">
            <mc:AlternateContent xmlns:mc="http://schemas.openxmlformats.org/markup-compatibility/2006">
              <mc:Choice xmlns:v="urn:schemas-microsoft-com:vml" Requires="v">
                <p:oleObj spid="_x0000_s205020" name="公式" r:id="rId21" imgW="254000" imgH="609600" progId="Equation.3">
                  <p:embed/>
                </p:oleObj>
              </mc:Choice>
              <mc:Fallback>
                <p:oleObj name="公式" r:id="rId21" imgW="254000" imgH="60960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59113" y="4003675"/>
                        <a:ext cx="481012"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23" name="Rectangle 24"/>
          <p:cNvSpPr>
            <a:spLocks noChangeArrowheads="1"/>
          </p:cNvSpPr>
          <p:nvPr/>
        </p:nvSpPr>
        <p:spPr bwMode="auto">
          <a:xfrm>
            <a:off x="0" y="2659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6521" name="Object 25"/>
          <p:cNvGraphicFramePr>
            <a:graphicFrameLocks noChangeAspect="1"/>
          </p:cNvGraphicFramePr>
          <p:nvPr/>
        </p:nvGraphicFramePr>
        <p:xfrm>
          <a:off x="525463" y="5214938"/>
          <a:ext cx="2060575" cy="752475"/>
        </p:xfrm>
        <a:graphic>
          <a:graphicData uri="http://schemas.openxmlformats.org/presentationml/2006/ole">
            <mc:AlternateContent xmlns:mc="http://schemas.openxmlformats.org/markup-compatibility/2006">
              <mc:Choice xmlns:v="urn:schemas-microsoft-com:vml" Requires="v">
                <p:oleObj spid="_x0000_s205021" name="Equation" r:id="rId23" imgW="1587500" imgH="571500" progId="Equation.DSMT4">
                  <p:embed/>
                </p:oleObj>
              </mc:Choice>
              <mc:Fallback>
                <p:oleObj name="Equation" r:id="rId23" imgW="1587500" imgH="571500" progId="Equation.DSMT4">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5463" y="5214938"/>
                        <a:ext cx="206057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22" name="Object 26"/>
          <p:cNvGraphicFramePr>
            <a:graphicFrameLocks noChangeAspect="1"/>
          </p:cNvGraphicFramePr>
          <p:nvPr/>
        </p:nvGraphicFramePr>
        <p:xfrm>
          <a:off x="3924300" y="3860800"/>
          <a:ext cx="898525" cy="1295400"/>
        </p:xfrm>
        <a:graphic>
          <a:graphicData uri="http://schemas.openxmlformats.org/presentationml/2006/ole">
            <mc:AlternateContent xmlns:mc="http://schemas.openxmlformats.org/markup-compatibility/2006">
              <mc:Choice xmlns:v="urn:schemas-microsoft-com:vml" Requires="v">
                <p:oleObj spid="_x0000_s205022" name="SmartDraw" r:id="rId25" imgW="850265" imgH="1225550" progId="SmartDraw.2">
                  <p:embed/>
                </p:oleObj>
              </mc:Choice>
              <mc:Fallback>
                <p:oleObj name="SmartDraw" r:id="rId25" imgW="850265" imgH="1225550" progId="SmartDraw.2">
                  <p:embed/>
                  <p:pic>
                    <p:nvPicPr>
                      <p:cNvPr id="0"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4300" y="3860800"/>
                        <a:ext cx="8985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23" name="AutoShape 27"/>
          <p:cNvSpPr>
            <a:spLocks noChangeArrowheads="1"/>
          </p:cNvSpPr>
          <p:nvPr/>
        </p:nvSpPr>
        <p:spPr bwMode="auto">
          <a:xfrm>
            <a:off x="4716463" y="4579938"/>
            <a:ext cx="431800" cy="360362"/>
          </a:xfrm>
          <a:prstGeom prst="leftArrow">
            <a:avLst>
              <a:gd name="adj1" fmla="val 50000"/>
              <a:gd name="adj2" fmla="val 29956"/>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圆角矩形标注 30"/>
          <p:cNvSpPr/>
          <p:nvPr/>
        </p:nvSpPr>
        <p:spPr>
          <a:xfrm>
            <a:off x="5453014" y="5643578"/>
            <a:ext cx="2719386" cy="808022"/>
          </a:xfrm>
          <a:prstGeom prst="wedgeRoundRectCallout">
            <a:avLst>
              <a:gd name="adj1" fmla="val 4390"/>
              <a:gd name="adj2" fmla="val -136110"/>
              <a:gd name="adj3" fmla="val 16667"/>
            </a:avLst>
          </a:prstGeom>
          <a:blipFill>
            <a:blip r:embed="rId27"/>
            <a:tile tx="0" ty="0" sx="100000" sy="100000" flip="none" algn="tl"/>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spcBef>
                <a:spcPts val="1800"/>
              </a:spcBef>
              <a:spcAft>
                <a:spcPts val="1800"/>
              </a:spcAft>
              <a:defRPr/>
            </a:pPr>
            <a:r>
              <a:rPr lang="zh-CN" altLang="en-US" sz="2000" b="1" dirty="0" smtClean="0">
                <a:solidFill>
                  <a:srgbClr val="FF0000"/>
                </a:solidFill>
                <a:latin typeface="楷体" panose="02010609060101010101" pitchFamily="49" charset="-122"/>
                <a:ea typeface="楷体" panose="02010609060101010101" pitchFamily="49" charset="-122"/>
              </a:rPr>
              <a:t>控制变量所在的支路，不能</a:t>
            </a:r>
            <a:r>
              <a:rPr lang="zh-CN" altLang="en-US" sz="2000" b="1" dirty="0">
                <a:solidFill>
                  <a:srgbClr val="FF0000"/>
                </a:solidFill>
                <a:latin typeface="楷体" panose="02010609060101010101" pitchFamily="49" charset="-122"/>
                <a:ea typeface="楷体" panose="02010609060101010101" pitchFamily="49" charset="-122"/>
              </a:rPr>
              <a:t>参与任何变换！</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diamond(in)">
                                      <p:cBhvr>
                                        <p:cTn id="7" dur="1000"/>
                                        <p:tgtEl>
                                          <p:spTgt spid="10649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6502"/>
                                        </p:tgtEl>
                                        <p:attrNameLst>
                                          <p:attrName>style.visibility</p:attrName>
                                        </p:attrNameLst>
                                      </p:cBhvr>
                                      <p:to>
                                        <p:strVal val="visible"/>
                                      </p:to>
                                    </p:set>
                                    <p:animEffect transition="in" filter="diamond(in)">
                                      <p:cBhvr>
                                        <p:cTn id="12" dur="1000"/>
                                        <p:tgtEl>
                                          <p:spTgt spid="10650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06500"/>
                                        </p:tgtEl>
                                        <p:attrNameLst>
                                          <p:attrName>style.visibility</p:attrName>
                                        </p:attrNameLst>
                                      </p:cBhvr>
                                      <p:to>
                                        <p:strVal val="visible"/>
                                      </p:to>
                                    </p:set>
                                    <p:animEffect transition="in" filter="diamond(in)">
                                      <p:cBhvr>
                                        <p:cTn id="17" dur="1000"/>
                                        <p:tgtEl>
                                          <p:spTgt spid="106500"/>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6503"/>
                                        </p:tgtEl>
                                        <p:attrNameLst>
                                          <p:attrName>style.visibility</p:attrName>
                                        </p:attrNameLst>
                                      </p:cBhvr>
                                      <p:to>
                                        <p:strVal val="visible"/>
                                      </p:to>
                                    </p:set>
                                    <p:animEffect transition="in" filter="diamond(in)">
                                      <p:cBhvr>
                                        <p:cTn id="22" dur="1000"/>
                                        <p:tgtEl>
                                          <p:spTgt spid="106503"/>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06504"/>
                                        </p:tgtEl>
                                        <p:attrNameLst>
                                          <p:attrName>style.visibility</p:attrName>
                                        </p:attrNameLst>
                                      </p:cBhvr>
                                      <p:to>
                                        <p:strVal val="visible"/>
                                      </p:to>
                                    </p:set>
                                    <p:animEffect transition="in" filter="diamond(in)">
                                      <p:cBhvr>
                                        <p:cTn id="27" dur="1000"/>
                                        <p:tgtEl>
                                          <p:spTgt spid="106504"/>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6505"/>
                                        </p:tgtEl>
                                        <p:attrNameLst>
                                          <p:attrName>style.visibility</p:attrName>
                                        </p:attrNameLst>
                                      </p:cBhvr>
                                      <p:to>
                                        <p:strVal val="visible"/>
                                      </p:to>
                                    </p:set>
                                    <p:animEffect transition="in" filter="diamond(in)">
                                      <p:cBhvr>
                                        <p:cTn id="32" dur="1000"/>
                                        <p:tgtEl>
                                          <p:spTgt spid="106505"/>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106501"/>
                                        </p:tgtEl>
                                        <p:attrNameLst>
                                          <p:attrName>style.visibility</p:attrName>
                                        </p:attrNameLst>
                                      </p:cBhvr>
                                      <p:to>
                                        <p:strVal val="visible"/>
                                      </p:to>
                                    </p:set>
                                    <p:animEffect transition="in" filter="diamond(in)">
                                      <p:cBhvr>
                                        <p:cTn id="37" dur="1000"/>
                                        <p:tgtEl>
                                          <p:spTgt spid="1065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right)">
                                      <p:cBhvr>
                                        <p:cTn id="42" dur="10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amond(in)">
                                      <p:cBhvr>
                                        <p:cTn id="47" dur="1000"/>
                                        <p:tgtEl>
                                          <p:spTgt spid="2"/>
                                        </p:tgtEl>
                                      </p:cBhvr>
                                    </p:animEffect>
                                  </p:childTnLst>
                                </p:cTn>
                              </p:par>
                              <p:par>
                                <p:cTn id="48" presetID="8" presetClass="entr" presetSubtype="16"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diamond(in)">
                                      <p:cBhvr>
                                        <p:cTn id="50" dur="10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nodeType="clickEffect">
                                  <p:stCondLst>
                                    <p:cond delay="0"/>
                                  </p:stCondLst>
                                  <p:childTnLst>
                                    <p:set>
                                      <p:cBhvr>
                                        <p:cTn id="54" dur="1" fill="hold">
                                          <p:stCondLst>
                                            <p:cond delay="0"/>
                                          </p:stCondLst>
                                        </p:cTn>
                                        <p:tgtEl>
                                          <p:spTgt spid="106515"/>
                                        </p:tgtEl>
                                        <p:attrNameLst>
                                          <p:attrName>style.visibility</p:attrName>
                                        </p:attrNameLst>
                                      </p:cBhvr>
                                      <p:to>
                                        <p:strVal val="visible"/>
                                      </p:to>
                                    </p:set>
                                    <p:animEffect transition="in" filter="diamond(in)">
                                      <p:cBhvr>
                                        <p:cTn id="55" dur="1000"/>
                                        <p:tgtEl>
                                          <p:spTgt spid="106515"/>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106517"/>
                                        </p:tgtEl>
                                        <p:attrNameLst>
                                          <p:attrName>style.visibility</p:attrName>
                                        </p:attrNameLst>
                                      </p:cBhvr>
                                      <p:to>
                                        <p:strVal val="visible"/>
                                      </p:to>
                                    </p:set>
                                    <p:animEffect transition="in" filter="diamond(in)">
                                      <p:cBhvr>
                                        <p:cTn id="60" dur="1000"/>
                                        <p:tgtEl>
                                          <p:spTgt spid="106517"/>
                                        </p:tgtEl>
                                      </p:cBhvr>
                                    </p:animEffect>
                                  </p:childTnLst>
                                </p:cTn>
                              </p:par>
                            </p:childTnLst>
                          </p:cTn>
                        </p:par>
                      </p:childTnLst>
                    </p:cTn>
                  </p:par>
                  <p:par>
                    <p:cTn id="61" fill="hold">
                      <p:stCondLst>
                        <p:cond delay="indefinite"/>
                      </p:stCondLst>
                      <p:childTnLst>
                        <p:par>
                          <p:cTn id="62" fill="hold">
                            <p:stCondLst>
                              <p:cond delay="0"/>
                            </p:stCondLst>
                            <p:childTnLst>
                              <p:par>
                                <p:cTn id="63" presetID="8" presetClass="entr" presetSubtype="16" fill="hold" nodeType="clickEffect">
                                  <p:stCondLst>
                                    <p:cond delay="0"/>
                                  </p:stCondLst>
                                  <p:childTnLst>
                                    <p:set>
                                      <p:cBhvr>
                                        <p:cTn id="64" dur="1" fill="hold">
                                          <p:stCondLst>
                                            <p:cond delay="0"/>
                                          </p:stCondLst>
                                        </p:cTn>
                                        <p:tgtEl>
                                          <p:spTgt spid="106519"/>
                                        </p:tgtEl>
                                        <p:attrNameLst>
                                          <p:attrName>style.visibility</p:attrName>
                                        </p:attrNameLst>
                                      </p:cBhvr>
                                      <p:to>
                                        <p:strVal val="visible"/>
                                      </p:to>
                                    </p:set>
                                    <p:animEffect transition="in" filter="diamond(in)">
                                      <p:cBhvr>
                                        <p:cTn id="65" dur="1000"/>
                                        <p:tgtEl>
                                          <p:spTgt spid="106519"/>
                                        </p:tgtEl>
                                      </p:cBhvr>
                                    </p:animEffect>
                                  </p:childTnLst>
                                </p:cTn>
                              </p:par>
                            </p:childTnLst>
                          </p:cTn>
                        </p:par>
                      </p:childTnLst>
                    </p:cTn>
                  </p:par>
                  <p:par>
                    <p:cTn id="66" fill="hold">
                      <p:stCondLst>
                        <p:cond delay="indefinite"/>
                      </p:stCondLst>
                      <p:childTnLst>
                        <p:par>
                          <p:cTn id="67" fill="hold">
                            <p:stCondLst>
                              <p:cond delay="0"/>
                            </p:stCondLst>
                            <p:childTnLst>
                              <p:par>
                                <p:cTn id="68" presetID="8" presetClass="entr" presetSubtype="16" fill="hold" nodeType="clickEffect">
                                  <p:stCondLst>
                                    <p:cond delay="0"/>
                                  </p:stCondLst>
                                  <p:childTnLst>
                                    <p:set>
                                      <p:cBhvr>
                                        <p:cTn id="69" dur="1" fill="hold">
                                          <p:stCondLst>
                                            <p:cond delay="0"/>
                                          </p:stCondLst>
                                        </p:cTn>
                                        <p:tgtEl>
                                          <p:spTgt spid="106521"/>
                                        </p:tgtEl>
                                        <p:attrNameLst>
                                          <p:attrName>style.visibility</p:attrName>
                                        </p:attrNameLst>
                                      </p:cBhvr>
                                      <p:to>
                                        <p:strVal val="visible"/>
                                      </p:to>
                                    </p:set>
                                    <p:animEffect transition="in" filter="diamond(in)">
                                      <p:cBhvr>
                                        <p:cTn id="70" dur="1000"/>
                                        <p:tgtEl>
                                          <p:spTgt spid="106521"/>
                                        </p:tgtEl>
                                      </p:cBhvr>
                                    </p:animEffect>
                                  </p:childTnLst>
                                </p:cTn>
                              </p:par>
                            </p:childTnLst>
                          </p:cTn>
                        </p:par>
                      </p:childTnLst>
                    </p:cTn>
                  </p:par>
                  <p:par>
                    <p:cTn id="71" fill="hold">
                      <p:stCondLst>
                        <p:cond delay="indefinite"/>
                      </p:stCondLst>
                      <p:childTnLst>
                        <p:par>
                          <p:cTn id="72" fill="hold">
                            <p:stCondLst>
                              <p:cond delay="0"/>
                            </p:stCondLst>
                            <p:childTnLst>
                              <p:par>
                                <p:cTn id="73" presetID="8" presetClass="entr" presetSubtype="16" fill="hold" grpId="0" nodeType="clickEffect">
                                  <p:stCondLst>
                                    <p:cond delay="0"/>
                                  </p:stCondLst>
                                  <p:childTnLst>
                                    <p:set>
                                      <p:cBhvr>
                                        <p:cTn id="74" dur="1" fill="hold">
                                          <p:stCondLst>
                                            <p:cond delay="0"/>
                                          </p:stCondLst>
                                        </p:cTn>
                                        <p:tgtEl>
                                          <p:spTgt spid="106523"/>
                                        </p:tgtEl>
                                        <p:attrNameLst>
                                          <p:attrName>style.visibility</p:attrName>
                                        </p:attrNameLst>
                                      </p:cBhvr>
                                      <p:to>
                                        <p:strVal val="visible"/>
                                      </p:to>
                                    </p:set>
                                    <p:animEffect transition="in" filter="diamond(in)">
                                      <p:cBhvr>
                                        <p:cTn id="75" dur="1000"/>
                                        <p:tgtEl>
                                          <p:spTgt spid="106523"/>
                                        </p:tgtEl>
                                      </p:cBhvr>
                                    </p:animEffect>
                                  </p:childTnLst>
                                </p:cTn>
                              </p:par>
                            </p:childTnLst>
                          </p:cTn>
                        </p:par>
                      </p:childTnLst>
                    </p:cTn>
                  </p:par>
                  <p:par>
                    <p:cTn id="76" fill="hold">
                      <p:stCondLst>
                        <p:cond delay="indefinite"/>
                      </p:stCondLst>
                      <p:childTnLst>
                        <p:par>
                          <p:cTn id="77" fill="hold">
                            <p:stCondLst>
                              <p:cond delay="0"/>
                            </p:stCondLst>
                            <p:childTnLst>
                              <p:par>
                                <p:cTn id="78" presetID="8" presetClass="entr" presetSubtype="16" fill="hold" nodeType="clickEffect">
                                  <p:stCondLst>
                                    <p:cond delay="0"/>
                                  </p:stCondLst>
                                  <p:childTnLst>
                                    <p:set>
                                      <p:cBhvr>
                                        <p:cTn id="79" dur="1" fill="hold">
                                          <p:stCondLst>
                                            <p:cond delay="0"/>
                                          </p:stCondLst>
                                        </p:cTn>
                                        <p:tgtEl>
                                          <p:spTgt spid="106522"/>
                                        </p:tgtEl>
                                        <p:attrNameLst>
                                          <p:attrName>style.visibility</p:attrName>
                                        </p:attrNameLst>
                                      </p:cBhvr>
                                      <p:to>
                                        <p:strVal val="visible"/>
                                      </p:to>
                                    </p:set>
                                    <p:animEffect transition="in" filter="diamond(in)">
                                      <p:cBhvr>
                                        <p:cTn id="80" dur="1000"/>
                                        <p:tgtEl>
                                          <p:spTgt spid="106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animBg="1"/>
      <p:bldP spid="106503" grpId="0" animBg="1"/>
      <p:bldP spid="106505" grpId="0" animBg="1"/>
      <p:bldP spid="106523"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84213" y="357188"/>
            <a:ext cx="5287962" cy="515937"/>
          </a:xfrm>
        </p:spPr>
        <p:txBody>
          <a:bodyPr/>
          <a:lstStyle/>
          <a:p>
            <a:pPr algn="l" eaLnBrk="1" hangingPunct="1"/>
            <a:r>
              <a:rPr lang="en-US" altLang="zh-CN" sz="2800" b="1" dirty="0" smtClean="0">
                <a:solidFill>
                  <a:srgbClr val="FF0000"/>
                </a:solidFill>
              </a:rPr>
              <a:t>2-6 </a:t>
            </a:r>
            <a:r>
              <a:rPr lang="en-US" altLang="zh-CN" sz="2800" b="1" dirty="0" smtClean="0">
                <a:solidFill>
                  <a:srgbClr val="0000FF"/>
                </a:solidFill>
              </a:rPr>
              <a:t>  </a:t>
            </a:r>
            <a:r>
              <a:rPr lang="zh-CN" altLang="en-US" sz="2800" b="1" dirty="0" smtClean="0">
                <a:solidFill>
                  <a:srgbClr val="0000FF"/>
                </a:solidFill>
              </a:rPr>
              <a:t>用等效变换分析计算电路：</a:t>
            </a:r>
            <a:endParaRPr lang="zh-CN" altLang="en-US" sz="2800" b="1" dirty="0" smtClean="0">
              <a:solidFill>
                <a:srgbClr val="060300"/>
              </a:solidFill>
            </a:endParaRPr>
          </a:p>
        </p:txBody>
      </p:sp>
      <p:sp>
        <p:nvSpPr>
          <p:cNvPr id="26627" name="Rectangle 3"/>
          <p:cNvSpPr>
            <a:spLocks noGrp="1" noChangeArrowheads="1"/>
          </p:cNvSpPr>
          <p:nvPr>
            <p:ph type="body" sz="half" idx="4294967295"/>
          </p:nvPr>
        </p:nvSpPr>
        <p:spPr>
          <a:xfrm>
            <a:off x="571500" y="1214438"/>
            <a:ext cx="8215313" cy="2857500"/>
          </a:xfrm>
        </p:spPr>
        <p:txBody>
          <a:bodyPr/>
          <a:lstStyle/>
          <a:p>
            <a:pPr marL="0" indent="0" eaLnBrk="1" hangingPunct="1">
              <a:lnSpc>
                <a:spcPct val="130000"/>
              </a:lnSpc>
              <a:buFont typeface="Arial" panose="020B0604020202020204" pitchFamily="34" charset="0"/>
              <a:buNone/>
            </a:pPr>
            <a:r>
              <a:rPr lang="zh-CN" altLang="en-US" sz="2400" b="1" dirty="0" smtClean="0">
                <a:solidFill>
                  <a:srgbClr val="F30B32"/>
                </a:solidFill>
                <a:latin typeface="楷体_GB2312" pitchFamily="49" charset="-122"/>
                <a:ea typeface="楷体_GB2312" pitchFamily="49" charset="-122"/>
              </a:rPr>
              <a:t>基本分析思想：</a:t>
            </a:r>
            <a:endParaRPr lang="en-US" altLang="zh-CN" sz="2400" b="1" dirty="0" smtClean="0">
              <a:solidFill>
                <a:srgbClr val="F30B32"/>
              </a:solidFill>
              <a:latin typeface="楷体_GB2312" pitchFamily="49" charset="-122"/>
              <a:ea typeface="楷体_GB2312" pitchFamily="49" charset="-122"/>
            </a:endParaRPr>
          </a:p>
          <a:p>
            <a:pPr marL="0" indent="0" eaLnBrk="1" hangingPunct="1">
              <a:lnSpc>
                <a:spcPct val="130000"/>
              </a:lnSpc>
              <a:spcBef>
                <a:spcPts val="1800"/>
              </a:spcBef>
              <a:buFont typeface="Arial" panose="020B0604020202020204" pitchFamily="34" charset="0"/>
              <a:buNone/>
            </a:pPr>
            <a:r>
              <a:rPr lang="zh-CN" altLang="en-US" sz="2400" b="1" dirty="0" smtClean="0">
                <a:solidFill>
                  <a:srgbClr val="003300"/>
                </a:solidFill>
                <a:ea typeface="楷体_GB2312" pitchFamily="49" charset="-122"/>
              </a:rPr>
              <a:t>运用</a:t>
            </a:r>
            <a:r>
              <a:rPr lang="zh-CN" altLang="en-US" sz="2400" b="1" dirty="0" smtClean="0">
                <a:solidFill>
                  <a:srgbClr val="A50021"/>
                </a:solidFill>
                <a:ea typeface="楷体_GB2312" pitchFamily="49" charset="-122"/>
              </a:rPr>
              <a:t>等效概念</a:t>
            </a:r>
            <a:r>
              <a:rPr lang="zh-CN" altLang="en-US" sz="2400" b="1" dirty="0" smtClean="0">
                <a:solidFill>
                  <a:srgbClr val="003300"/>
                </a:solidFill>
                <a:ea typeface="楷体_GB2312" pitchFamily="49" charset="-122"/>
              </a:rPr>
              <a:t>将电路化简为只有</a:t>
            </a:r>
            <a:r>
              <a:rPr lang="zh-CN" altLang="en-US" sz="2400" b="1" dirty="0" smtClean="0">
                <a:solidFill>
                  <a:srgbClr val="A50021"/>
                </a:solidFill>
                <a:ea typeface="楷体_GB2312" pitchFamily="49" charset="-122"/>
              </a:rPr>
              <a:t>一个单回路</a:t>
            </a:r>
            <a:r>
              <a:rPr lang="zh-CN" altLang="en-US" sz="2400" b="1" dirty="0" smtClean="0">
                <a:solidFill>
                  <a:srgbClr val="003300"/>
                </a:solidFill>
                <a:ea typeface="楷体_GB2312" pitchFamily="49" charset="-122"/>
              </a:rPr>
              <a:t>或</a:t>
            </a:r>
            <a:r>
              <a:rPr lang="zh-CN" altLang="en-US" sz="2400" b="1" dirty="0" smtClean="0">
                <a:solidFill>
                  <a:srgbClr val="A50021"/>
                </a:solidFill>
                <a:ea typeface="楷体_GB2312" pitchFamily="49" charset="-122"/>
              </a:rPr>
              <a:t>一个独立节点 </a:t>
            </a:r>
            <a:r>
              <a:rPr lang="zh-CN" altLang="en-US" sz="2400" b="1" dirty="0" smtClean="0">
                <a:solidFill>
                  <a:srgbClr val="003300"/>
                </a:solidFill>
                <a:ea typeface="楷体_GB2312" pitchFamily="49" charset="-122"/>
              </a:rPr>
              <a:t>的最简形式，其中，受控源与独立电源同样处理， 注意： </a:t>
            </a:r>
            <a:r>
              <a:rPr lang="zh-CN" altLang="en-US" sz="2400" b="1" dirty="0">
                <a:solidFill>
                  <a:srgbClr val="003300"/>
                </a:solidFill>
                <a:ea typeface="楷体_GB2312" pitchFamily="49" charset="-122"/>
              </a:rPr>
              <a:t>控制变</a:t>
            </a:r>
            <a:r>
              <a:rPr lang="zh-CN" altLang="en-US" sz="2400" b="1" dirty="0" smtClean="0">
                <a:solidFill>
                  <a:srgbClr val="003300"/>
                </a:solidFill>
                <a:ea typeface="楷体_GB2312" pitchFamily="49" charset="-122"/>
              </a:rPr>
              <a:t>量</a:t>
            </a:r>
            <a:r>
              <a:rPr lang="zh-CN" altLang="en-US" sz="2400" b="1" dirty="0" smtClean="0">
                <a:solidFill>
                  <a:srgbClr val="003300"/>
                </a:solidFill>
                <a:ea typeface="楷体_GB2312" pitchFamily="49" charset="-122"/>
              </a:rPr>
              <a:t>所在的</a:t>
            </a:r>
            <a:r>
              <a:rPr lang="zh-CN" altLang="en-US" sz="2400" b="1" dirty="0" smtClean="0">
                <a:solidFill>
                  <a:srgbClr val="003300"/>
                </a:solidFill>
                <a:ea typeface="楷体_GB2312" pitchFamily="49" charset="-122"/>
              </a:rPr>
              <a:t>支路保持不变（即，控制变量所在的支路，不允许参与任何等效变换）。</a:t>
            </a:r>
            <a:endParaRPr lang="zh-CN" altLang="en-US" sz="2400" b="1" dirty="0" smtClean="0">
              <a:solidFill>
                <a:srgbClr val="003300"/>
              </a:solidFill>
              <a:ea typeface="楷体_GB2312" pitchFamily="49" charset="-122"/>
            </a:endParaRPr>
          </a:p>
          <a:p>
            <a:pPr marL="0" indent="0" eaLnBrk="1" hangingPunct="1">
              <a:lnSpc>
                <a:spcPct val="130000"/>
              </a:lnSpc>
              <a:buFont typeface="Wingdings" panose="05000000000000000000" pitchFamily="2" charset="2"/>
              <a:buChar char=" "/>
            </a:pPr>
            <a:endParaRPr lang="en-US" altLang="zh-CN" sz="2400" b="1" dirty="0" smtClean="0">
              <a:solidFill>
                <a:srgbClr val="003300"/>
              </a:solidFill>
              <a:ea typeface="楷体_GB2312" pitchFamily="49" charset="-122"/>
            </a:endParaRPr>
          </a:p>
        </p:txBody>
      </p:sp>
      <p:cxnSp>
        <p:nvCxnSpPr>
          <p:cNvPr id="25" name="直接连接符 24"/>
          <p:cNvCxnSpPr/>
          <p:nvPr/>
        </p:nvCxnSpPr>
        <p:spPr>
          <a:xfrm>
            <a:off x="3500438" y="2928938"/>
            <a:ext cx="3786187"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571500" y="3357563"/>
            <a:ext cx="4071938" cy="698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strips(downRight)">
                                      <p:cBhvr>
                                        <p:cTn id="7" dur="500"/>
                                        <p:tgtEl>
                                          <p:spTgt spid="26627">
                                            <p:txEl>
                                              <p:pRg st="1" end="1"/>
                                            </p:txEl>
                                          </p:spTgt>
                                        </p:tgtEl>
                                      </p:cBhvr>
                                    </p:animEffect>
                                  </p:childTnLst>
                                </p:cTn>
                              </p:par>
                            </p:childTnLst>
                          </p:cTn>
                        </p:par>
                        <p:par>
                          <p:cTn id="8" fill="hold">
                            <p:stCondLst>
                              <p:cond delay="500"/>
                            </p:stCondLst>
                            <p:childTnLst>
                              <p:par>
                                <p:cTn id="9" presetID="23" presetClass="entr" presetSubtype="16" repeatCount="200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childTnLst>
                                </p:cTn>
                              </p:par>
                              <p:par>
                                <p:cTn id="13" presetID="23" presetClass="entr" presetSubtype="16" repeatCount="200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785938" y="1428750"/>
            <a:ext cx="1785937" cy="785813"/>
          </a:xfrm>
          <a:prstGeom prst="ellipse">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8" name="椭圆 17"/>
          <p:cNvSpPr/>
          <p:nvPr/>
        </p:nvSpPr>
        <p:spPr>
          <a:xfrm>
            <a:off x="1714500" y="2000250"/>
            <a:ext cx="1214438" cy="1285875"/>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9" name="椭圆 18"/>
          <p:cNvSpPr/>
          <p:nvPr/>
        </p:nvSpPr>
        <p:spPr>
          <a:xfrm>
            <a:off x="4786313" y="1571625"/>
            <a:ext cx="928687" cy="1785938"/>
          </a:xfrm>
          <a:prstGeom prst="ellipse">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0" name="椭圆 19"/>
          <p:cNvSpPr/>
          <p:nvPr/>
        </p:nvSpPr>
        <p:spPr>
          <a:xfrm>
            <a:off x="5715000" y="1643063"/>
            <a:ext cx="857250" cy="164306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graphicFrame>
        <p:nvGraphicFramePr>
          <p:cNvPr id="108551" name="Object 7"/>
          <p:cNvGraphicFramePr>
            <a:graphicFrameLocks noChangeAspect="1"/>
          </p:cNvGraphicFramePr>
          <p:nvPr/>
        </p:nvGraphicFramePr>
        <p:xfrm>
          <a:off x="971550" y="1357313"/>
          <a:ext cx="2808288" cy="1841500"/>
        </p:xfrm>
        <a:graphic>
          <a:graphicData uri="http://schemas.openxmlformats.org/presentationml/2006/ole">
            <mc:AlternateContent xmlns:mc="http://schemas.openxmlformats.org/markup-compatibility/2006">
              <mc:Choice xmlns:v="urn:schemas-microsoft-com:vml" Requires="v">
                <p:oleObj spid="_x0000_s205922" name="SmartDraw" r:id="rId1" imgW="2781300" imgH="1831975" progId="SmartDraw.2">
                  <p:embed/>
                </p:oleObj>
              </mc:Choice>
              <mc:Fallback>
                <p:oleObj name="SmartDraw" r:id="rId1" imgW="2781300" imgH="1831975" progId="SmartDraw.2">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57313"/>
                        <a:ext cx="2808288" cy="184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0"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3D9CF9-2352-4D42-B51C-C5BA031FE17F}" type="slidenum">
              <a:rPr lang="en-US" altLang="zh-CN" sz="1200">
                <a:solidFill>
                  <a:srgbClr val="898989"/>
                </a:solidFill>
              </a:rPr>
            </a:fld>
            <a:endParaRPr lang="en-US" altLang="zh-CN" sz="1200">
              <a:solidFill>
                <a:srgbClr val="898989"/>
              </a:solidFill>
            </a:endParaRPr>
          </a:p>
        </p:txBody>
      </p:sp>
      <p:sp>
        <p:nvSpPr>
          <p:cNvPr id="30733" name="Rectangle 2"/>
          <p:cNvSpPr>
            <a:spLocks noChangeArrowheads="1"/>
          </p:cNvSpPr>
          <p:nvPr/>
        </p:nvSpPr>
        <p:spPr bwMode="auto">
          <a:xfrm>
            <a:off x="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0734" name="Group 3"/>
          <p:cNvGrpSpPr/>
          <p:nvPr/>
        </p:nvGrpSpPr>
        <p:grpSpPr bwMode="auto">
          <a:xfrm>
            <a:off x="468313" y="571500"/>
            <a:ext cx="5256212" cy="396875"/>
            <a:chOff x="295" y="799"/>
            <a:chExt cx="3311" cy="250"/>
          </a:xfrm>
        </p:grpSpPr>
        <p:sp>
          <p:nvSpPr>
            <p:cNvPr id="30740" name="Text Box 4"/>
            <p:cNvSpPr txBox="1">
              <a:spLocks noChangeArrowheads="1"/>
            </p:cNvSpPr>
            <p:nvPr/>
          </p:nvSpPr>
          <p:spPr bwMode="auto">
            <a:xfrm>
              <a:off x="295" y="799"/>
              <a:ext cx="3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1  </a:t>
              </a:r>
              <a:r>
                <a:rPr lang="zh-CN" altLang="en-US" sz="2000" b="1">
                  <a:solidFill>
                    <a:srgbClr val="FF0000"/>
                  </a:solidFill>
                  <a:latin typeface="黑体" panose="02010609060101010101" pitchFamily="2" charset="-122"/>
                  <a:ea typeface="黑体" panose="02010609060101010101" pitchFamily="2" charset="-122"/>
                </a:rPr>
                <a:t>图示电路，用等效变换求电压    。</a:t>
              </a:r>
              <a:endParaRPr lang="zh-CN" altLang="en-US" sz="2000" b="1">
                <a:solidFill>
                  <a:srgbClr val="FF0000"/>
                </a:solidFill>
                <a:latin typeface="黑体" panose="02010609060101010101" pitchFamily="2" charset="-122"/>
                <a:ea typeface="黑体" panose="02010609060101010101" pitchFamily="2" charset="-122"/>
              </a:endParaRPr>
            </a:p>
          </p:txBody>
        </p:sp>
        <p:graphicFrame>
          <p:nvGraphicFramePr>
            <p:cNvPr id="30727" name="Object 5"/>
            <p:cNvGraphicFramePr>
              <a:graphicFrameLocks noChangeAspect="1"/>
            </p:cNvGraphicFramePr>
            <p:nvPr/>
          </p:nvGraphicFramePr>
          <p:xfrm>
            <a:off x="2907" y="816"/>
            <a:ext cx="203" cy="227"/>
          </p:xfrm>
          <a:graphic>
            <a:graphicData uri="http://schemas.openxmlformats.org/presentationml/2006/ole">
              <mc:AlternateContent xmlns:mc="http://schemas.openxmlformats.org/markup-compatibility/2006">
                <mc:Choice xmlns:v="urn:schemas-microsoft-com:vml" Requires="v">
                  <p:oleObj spid="_x0000_s205923" name="公式" r:id="rId3" imgW="215900" imgH="241300" progId="Equation.3">
                    <p:embed/>
                  </p:oleObj>
                </mc:Choice>
                <mc:Fallback>
                  <p:oleObj name="公式" r:id="rId3" imgW="2159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7" y="816"/>
                          <a:ext cx="20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735" name="Rectangle 6"/>
          <p:cNvSpPr>
            <a:spLocks noChangeArrowheads="1"/>
          </p:cNvSpPr>
          <p:nvPr/>
        </p:nvSpPr>
        <p:spPr bwMode="auto">
          <a:xfrm>
            <a:off x="0" y="2247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552" name="AutoShape 8"/>
          <p:cNvSpPr>
            <a:spLocks noChangeArrowheads="1"/>
          </p:cNvSpPr>
          <p:nvPr/>
        </p:nvSpPr>
        <p:spPr bwMode="auto">
          <a:xfrm>
            <a:off x="3995738" y="2149475"/>
            <a:ext cx="720725" cy="360363"/>
          </a:xfrm>
          <a:prstGeom prst="rightArrow">
            <a:avLst>
              <a:gd name="adj1" fmla="val 50000"/>
              <a:gd name="adj2" fmla="val 50000"/>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8553" name="Object 9"/>
          <p:cNvGraphicFramePr>
            <a:graphicFrameLocks noChangeAspect="1"/>
          </p:cNvGraphicFramePr>
          <p:nvPr/>
        </p:nvGraphicFramePr>
        <p:xfrm>
          <a:off x="5003800" y="1646238"/>
          <a:ext cx="2879725" cy="1497012"/>
        </p:xfrm>
        <a:graphic>
          <a:graphicData uri="http://schemas.openxmlformats.org/presentationml/2006/ole">
            <mc:AlternateContent xmlns:mc="http://schemas.openxmlformats.org/markup-compatibility/2006">
              <mc:Choice xmlns:v="urn:schemas-microsoft-com:vml" Requires="v">
                <p:oleObj spid="_x0000_s205924" name="SmartDraw" r:id="rId5" imgW="2717165" imgH="1410970" progId="SmartDraw.2">
                  <p:embed/>
                </p:oleObj>
              </mc:Choice>
              <mc:Fallback>
                <p:oleObj name="SmartDraw" r:id="rId5" imgW="2717165" imgH="1410970" progId="SmartDraw.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1646238"/>
                        <a:ext cx="2879725" cy="1497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5" name="AutoShape 10"/>
          <p:cNvSpPr>
            <a:spLocks noChangeArrowheads="1"/>
          </p:cNvSpPr>
          <p:nvPr/>
        </p:nvSpPr>
        <p:spPr bwMode="auto">
          <a:xfrm>
            <a:off x="6215063" y="3500438"/>
            <a:ext cx="504825" cy="576262"/>
          </a:xfrm>
          <a:prstGeom prst="downArrow">
            <a:avLst>
              <a:gd name="adj1" fmla="val 50000"/>
              <a:gd name="adj2" fmla="val 28538"/>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8555" name="Object 11"/>
          <p:cNvGraphicFramePr>
            <a:graphicFrameLocks noChangeAspect="1"/>
          </p:cNvGraphicFramePr>
          <p:nvPr/>
        </p:nvGraphicFramePr>
        <p:xfrm>
          <a:off x="5148263" y="4365625"/>
          <a:ext cx="2879725" cy="1447800"/>
        </p:xfrm>
        <a:graphic>
          <a:graphicData uri="http://schemas.openxmlformats.org/presentationml/2006/ole">
            <mc:AlternateContent xmlns:mc="http://schemas.openxmlformats.org/markup-compatibility/2006">
              <mc:Choice xmlns:v="urn:schemas-microsoft-com:vml" Requires="v">
                <p:oleObj spid="_x0000_s205925" name="SmartDraw" r:id="rId7" imgW="2735580" imgH="1371600" progId="SmartDraw.2">
                  <p:embed/>
                </p:oleObj>
              </mc:Choice>
              <mc:Fallback>
                <p:oleObj name="SmartDraw" r:id="rId7" imgW="2735580" imgH="1371600" progId="SmartDraw.2">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4365625"/>
                        <a:ext cx="2879725"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8" name="Rectangle 12"/>
          <p:cNvSpPr>
            <a:spLocks noChangeArrowheads="1"/>
          </p:cNvSpPr>
          <p:nvPr/>
        </p:nvSpPr>
        <p:spPr bwMode="auto">
          <a:xfrm>
            <a:off x="0" y="2909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8557" name="Object 13"/>
          <p:cNvGraphicFramePr>
            <a:graphicFrameLocks noChangeAspect="1"/>
          </p:cNvGraphicFramePr>
          <p:nvPr/>
        </p:nvGraphicFramePr>
        <p:xfrm>
          <a:off x="1331913" y="4005263"/>
          <a:ext cx="2087562" cy="695325"/>
        </p:xfrm>
        <a:graphic>
          <a:graphicData uri="http://schemas.openxmlformats.org/presentationml/2006/ole">
            <mc:AlternateContent xmlns:mc="http://schemas.openxmlformats.org/markup-compatibility/2006">
              <mc:Choice xmlns:v="urn:schemas-microsoft-com:vml" Requires="v">
                <p:oleObj spid="_x0000_s205926" name="公式" r:id="rId9" imgW="1879600" imgH="622300" progId="Equation.3">
                  <p:embed/>
                </p:oleObj>
              </mc:Choice>
              <mc:Fallback>
                <p:oleObj name="公式" r:id="rId9" imgW="1879600" imgH="6223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005263"/>
                        <a:ext cx="2087562"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9" name="Rectangle 14"/>
          <p:cNvSpPr>
            <a:spLocks noChangeArrowheads="1"/>
          </p:cNvSpPr>
          <p:nvPr/>
        </p:nvSpPr>
        <p:spPr bwMode="auto">
          <a:xfrm>
            <a:off x="0" y="2895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8559" name="Object 15"/>
          <p:cNvGraphicFramePr>
            <a:graphicFrameLocks noChangeAspect="1"/>
          </p:cNvGraphicFramePr>
          <p:nvPr/>
        </p:nvGraphicFramePr>
        <p:xfrm>
          <a:off x="1403350" y="5013325"/>
          <a:ext cx="1584325" cy="654050"/>
        </p:xfrm>
        <a:graphic>
          <a:graphicData uri="http://schemas.openxmlformats.org/presentationml/2006/ole">
            <mc:AlternateContent xmlns:mc="http://schemas.openxmlformats.org/markup-compatibility/2006">
              <mc:Choice xmlns:v="urn:schemas-microsoft-com:vml" Requires="v">
                <p:oleObj spid="_x0000_s205927" name="公式" r:id="rId11" imgW="1524000" imgH="622300" progId="Equation.3">
                  <p:embed/>
                </p:oleObj>
              </mc:Choice>
              <mc:Fallback>
                <p:oleObj name="公式" r:id="rId11" imgW="1524000" imgH="6223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5013325"/>
                        <a:ext cx="1584325"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repeatCount="200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edge">
                                      <p:cBhvr>
                                        <p:cTn id="7" dur="1000"/>
                                        <p:tgtEl>
                                          <p:spTgt spid="17"/>
                                        </p:tgtEl>
                                      </p:cBhvr>
                                    </p:animEffect>
                                  </p:childTnLst>
                                </p:cTn>
                              </p:par>
                            </p:childTnLst>
                          </p:cTn>
                        </p:par>
                        <p:par>
                          <p:cTn id="8" fill="hold">
                            <p:stCondLst>
                              <p:cond delay="1000"/>
                            </p:stCondLst>
                            <p:childTnLst>
                              <p:par>
                                <p:cTn id="9" presetID="20" presetClass="entr" presetSubtype="0" repeatCount="2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edge">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08552"/>
                                        </p:tgtEl>
                                        <p:attrNameLst>
                                          <p:attrName>style.visibility</p:attrName>
                                        </p:attrNameLst>
                                      </p:cBhvr>
                                      <p:to>
                                        <p:strVal val="visible"/>
                                      </p:to>
                                    </p:set>
                                    <p:animEffect transition="in" filter="box(in)">
                                      <p:cBhvr>
                                        <p:cTn id="16" dur="500"/>
                                        <p:tgtEl>
                                          <p:spTgt spid="10855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08553"/>
                                        </p:tgtEl>
                                        <p:attrNameLst>
                                          <p:attrName>style.visibility</p:attrName>
                                        </p:attrNameLst>
                                      </p:cBhvr>
                                      <p:to>
                                        <p:strVal val="visible"/>
                                      </p:to>
                                    </p:set>
                                    <p:animEffect transition="in" filter="box(in)">
                                      <p:cBhvr>
                                        <p:cTn id="21" dur="500"/>
                                        <p:tgtEl>
                                          <p:spTgt spid="108553"/>
                                        </p:tgtEl>
                                      </p:cBhvr>
                                    </p:animEffect>
                                  </p:childTnLst>
                                </p:cTn>
                              </p:par>
                            </p:childTnLst>
                          </p:cTn>
                        </p:par>
                      </p:childTnLst>
                    </p:cTn>
                  </p:par>
                  <p:par>
                    <p:cTn id="22" fill="hold">
                      <p:stCondLst>
                        <p:cond delay="indefinite"/>
                      </p:stCondLst>
                      <p:childTnLst>
                        <p:par>
                          <p:cTn id="23" fill="hold">
                            <p:stCondLst>
                              <p:cond delay="0"/>
                            </p:stCondLst>
                            <p:childTnLst>
                              <p:par>
                                <p:cTn id="24" presetID="20" presetClass="entr" presetSubtype="0" repeatCount="200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edge">
                                      <p:cBhvr>
                                        <p:cTn id="26" dur="1000"/>
                                        <p:tgtEl>
                                          <p:spTgt spid="19"/>
                                        </p:tgtEl>
                                      </p:cBhvr>
                                    </p:animEffect>
                                  </p:childTnLst>
                                </p:cTn>
                              </p:par>
                            </p:childTnLst>
                          </p:cTn>
                        </p:par>
                        <p:par>
                          <p:cTn id="27" fill="hold">
                            <p:stCondLst>
                              <p:cond delay="1000"/>
                            </p:stCondLst>
                            <p:childTnLst>
                              <p:par>
                                <p:cTn id="28" presetID="20" presetClass="entr" presetSubtype="0" repeatCount="2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edge">
                                      <p:cBhvr>
                                        <p:cTn id="30" dur="10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8685"/>
                                        </p:tgtEl>
                                        <p:attrNameLst>
                                          <p:attrName>style.visibility</p:attrName>
                                        </p:attrNameLst>
                                      </p:cBhvr>
                                      <p:to>
                                        <p:strVal val="visible"/>
                                      </p:to>
                                    </p:set>
                                    <p:animEffect transition="in" filter="blinds(horizontal)">
                                      <p:cBhvr>
                                        <p:cTn id="35" dur="500"/>
                                        <p:tgtEl>
                                          <p:spTgt spid="2868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08555"/>
                                        </p:tgtEl>
                                        <p:attrNameLst>
                                          <p:attrName>style.visibility</p:attrName>
                                        </p:attrNameLst>
                                      </p:cBhvr>
                                      <p:to>
                                        <p:strVal val="visible"/>
                                      </p:to>
                                    </p:set>
                                    <p:animEffect transition="in" filter="box(in)">
                                      <p:cBhvr>
                                        <p:cTn id="40" dur="500"/>
                                        <p:tgtEl>
                                          <p:spTgt spid="108555"/>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08557"/>
                                        </p:tgtEl>
                                        <p:attrNameLst>
                                          <p:attrName>style.visibility</p:attrName>
                                        </p:attrNameLst>
                                      </p:cBhvr>
                                      <p:to>
                                        <p:strVal val="visible"/>
                                      </p:to>
                                    </p:set>
                                    <p:animEffect transition="in" filter="box(in)">
                                      <p:cBhvr>
                                        <p:cTn id="45" dur="500"/>
                                        <p:tgtEl>
                                          <p:spTgt spid="108557"/>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nodeType="clickEffect">
                                  <p:stCondLst>
                                    <p:cond delay="0"/>
                                  </p:stCondLst>
                                  <p:childTnLst>
                                    <p:set>
                                      <p:cBhvr>
                                        <p:cTn id="49" dur="1" fill="hold">
                                          <p:stCondLst>
                                            <p:cond delay="0"/>
                                          </p:stCondLst>
                                        </p:cTn>
                                        <p:tgtEl>
                                          <p:spTgt spid="108559"/>
                                        </p:tgtEl>
                                        <p:attrNameLst>
                                          <p:attrName>style.visibility</p:attrName>
                                        </p:attrNameLst>
                                      </p:cBhvr>
                                      <p:to>
                                        <p:strVal val="visible"/>
                                      </p:to>
                                    </p:set>
                                    <p:animEffect transition="in" filter="diamond(in)">
                                      <p:cBhvr>
                                        <p:cTn id="50" dur="2000"/>
                                        <p:tgtEl>
                                          <p:spTgt spid="108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108552" grpId="0" animBg="1"/>
      <p:bldP spid="2868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27B0770-FE0A-49BE-9001-A26AB586C2F0}" type="slidenum">
              <a:rPr lang="en-US" altLang="zh-CN" sz="1200">
                <a:solidFill>
                  <a:srgbClr val="898989"/>
                </a:solidFill>
              </a:rPr>
            </a:fld>
            <a:endParaRPr lang="en-US" altLang="zh-CN" sz="1200">
              <a:solidFill>
                <a:srgbClr val="898989"/>
              </a:solidFill>
            </a:endParaRPr>
          </a:p>
        </p:txBody>
      </p:sp>
      <p:graphicFrame>
        <p:nvGraphicFramePr>
          <p:cNvPr id="109570" name="Object 2"/>
          <p:cNvGraphicFramePr>
            <a:graphicFrameLocks noChangeAspect="1"/>
          </p:cNvGraphicFramePr>
          <p:nvPr/>
        </p:nvGraphicFramePr>
        <p:xfrm>
          <a:off x="827088" y="1500188"/>
          <a:ext cx="2862262" cy="2614612"/>
        </p:xfrm>
        <a:graphic>
          <a:graphicData uri="http://schemas.openxmlformats.org/presentationml/2006/ole">
            <mc:AlternateContent xmlns:mc="http://schemas.openxmlformats.org/markup-compatibility/2006">
              <mc:Choice xmlns:v="urn:schemas-microsoft-com:vml" Requires="v">
                <p:oleObj spid="_x0000_s206930" name="SmartDraw" r:id="rId1" imgW="2700655" imgH="2467610" progId="SmartDraw.2">
                  <p:embed/>
                </p:oleObj>
              </mc:Choice>
              <mc:Fallback>
                <p:oleObj name="SmartDraw" r:id="rId1" imgW="2700655" imgH="2467610" progId="SmartDraw.2">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500188"/>
                        <a:ext cx="2862262" cy="261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Text Box 3"/>
          <p:cNvSpPr txBox="1">
            <a:spLocks noChangeArrowheads="1"/>
          </p:cNvSpPr>
          <p:nvPr/>
        </p:nvSpPr>
        <p:spPr bwMode="auto">
          <a:xfrm>
            <a:off x="539750" y="571500"/>
            <a:ext cx="831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dirty="0">
                <a:solidFill>
                  <a:srgbClr val="FF0000"/>
                </a:solidFill>
                <a:latin typeface="黑体" panose="02010609060101010101" pitchFamily="2" charset="-122"/>
                <a:ea typeface="黑体" panose="02010609060101010101" pitchFamily="2" charset="-122"/>
              </a:rPr>
              <a:t>例</a:t>
            </a:r>
            <a:r>
              <a:rPr lang="en-US" altLang="zh-CN" sz="2000" b="1" dirty="0">
                <a:solidFill>
                  <a:srgbClr val="FF0000"/>
                </a:solidFill>
                <a:latin typeface="黑体" panose="02010609060101010101" pitchFamily="2" charset="-122"/>
                <a:ea typeface="黑体" panose="02010609060101010101" pitchFamily="2" charset="-122"/>
              </a:rPr>
              <a:t>2 </a:t>
            </a:r>
            <a:r>
              <a:rPr lang="zh-CN" altLang="en-US" sz="2000" b="1" dirty="0">
                <a:solidFill>
                  <a:srgbClr val="FF0000"/>
                </a:solidFill>
                <a:latin typeface="黑体" panose="02010609060101010101" pitchFamily="2" charset="-122"/>
                <a:ea typeface="黑体" panose="02010609060101010101" pitchFamily="2" charset="-122"/>
              </a:rPr>
              <a:t>求</a:t>
            </a:r>
            <a:r>
              <a:rPr lang="en-US" altLang="zh-CN" sz="2000" b="1" dirty="0">
                <a:solidFill>
                  <a:srgbClr val="FF0000"/>
                </a:solidFill>
                <a:latin typeface="黑体" panose="02010609060101010101" pitchFamily="2" charset="-122"/>
                <a:ea typeface="黑体" panose="02010609060101010101" pitchFamily="2" charset="-122"/>
              </a:rPr>
              <a:t>U</a:t>
            </a:r>
            <a:r>
              <a:rPr lang="en-US" altLang="zh-CN" sz="2000" b="1" baseline="-25000" dirty="0">
                <a:solidFill>
                  <a:srgbClr val="FF0000"/>
                </a:solidFill>
                <a:latin typeface="黑体" panose="02010609060101010101" pitchFamily="2" charset="-122"/>
                <a:ea typeface="黑体" panose="02010609060101010101" pitchFamily="2" charset="-122"/>
              </a:rPr>
              <a:t>1</a:t>
            </a:r>
            <a:r>
              <a:rPr lang="zh-CN" altLang="en-US" sz="2000" b="1" dirty="0">
                <a:solidFill>
                  <a:srgbClr val="FF0000"/>
                </a:solidFill>
                <a:latin typeface="黑体" panose="02010609060101010101" pitchFamily="2" charset="-122"/>
                <a:ea typeface="黑体" panose="02010609060101010101" pitchFamily="2" charset="-122"/>
              </a:rPr>
              <a:t>，</a:t>
            </a:r>
            <a:r>
              <a:rPr lang="en-US" altLang="zh-CN" sz="2000" b="1" dirty="0">
                <a:solidFill>
                  <a:srgbClr val="FF0000"/>
                </a:solidFill>
                <a:latin typeface="黑体" panose="02010609060101010101" pitchFamily="2" charset="-122"/>
                <a:ea typeface="黑体" panose="02010609060101010101" pitchFamily="2" charset="-122"/>
              </a:rPr>
              <a:t>U</a:t>
            </a:r>
            <a:r>
              <a:rPr lang="en-US" altLang="zh-CN" sz="2000" b="1" baseline="-25000" dirty="0">
                <a:solidFill>
                  <a:srgbClr val="FF0000"/>
                </a:solidFill>
                <a:latin typeface="黑体" panose="02010609060101010101" pitchFamily="2" charset="-122"/>
                <a:ea typeface="黑体" panose="02010609060101010101" pitchFamily="2" charset="-122"/>
              </a:rPr>
              <a:t>2 ,</a:t>
            </a:r>
            <a:r>
              <a:rPr lang="zh-CN" altLang="en-US" sz="2000" b="1" dirty="0">
                <a:solidFill>
                  <a:srgbClr val="FF0000"/>
                </a:solidFill>
                <a:latin typeface="黑体" panose="02010609060101010101" pitchFamily="2" charset="-122"/>
                <a:ea typeface="黑体" panose="02010609060101010101" pitchFamily="2" charset="-122"/>
              </a:rPr>
              <a:t>及</a:t>
            </a:r>
            <a:r>
              <a:rPr lang="en-US" altLang="zh-CN" sz="2000" b="1" dirty="0">
                <a:solidFill>
                  <a:srgbClr val="FF0000"/>
                </a:solidFill>
                <a:latin typeface="黑体" panose="02010609060101010101" pitchFamily="2" charset="-122"/>
                <a:ea typeface="黑体" panose="02010609060101010101" pitchFamily="2" charset="-122"/>
              </a:rPr>
              <a:t>1A</a:t>
            </a:r>
            <a:r>
              <a:rPr lang="zh-CN" altLang="en-US" sz="2000" b="1" dirty="0">
                <a:solidFill>
                  <a:srgbClr val="FF0000"/>
                </a:solidFill>
                <a:latin typeface="黑体" panose="02010609060101010101" pitchFamily="2" charset="-122"/>
                <a:ea typeface="黑体" panose="02010609060101010101" pitchFamily="2" charset="-122"/>
              </a:rPr>
              <a:t>电流源吸收的功率</a:t>
            </a:r>
            <a:r>
              <a:rPr lang="en-US" altLang="zh-CN" sz="2000" b="1" dirty="0">
                <a:solidFill>
                  <a:srgbClr val="FF0000"/>
                </a:solidFill>
                <a:latin typeface="黑体" panose="02010609060101010101" pitchFamily="2" charset="-122"/>
                <a:ea typeface="黑体" panose="02010609060101010101" pitchFamily="2" charset="-122"/>
              </a:rPr>
              <a:t>P</a:t>
            </a:r>
            <a:r>
              <a:rPr lang="zh-CN" altLang="en-US" sz="2000" b="1" dirty="0">
                <a:solidFill>
                  <a:srgbClr val="FF0000"/>
                </a:solidFill>
                <a:latin typeface="黑体" panose="02010609060101010101" pitchFamily="2" charset="-122"/>
                <a:ea typeface="黑体" panose="02010609060101010101" pitchFamily="2" charset="-122"/>
              </a:rPr>
              <a:t>（端口开路</a:t>
            </a:r>
            <a:r>
              <a:rPr lang="zh-CN" altLang="en-US" sz="2000" b="1" dirty="0" smtClean="0">
                <a:solidFill>
                  <a:srgbClr val="FF0000"/>
                </a:solidFill>
                <a:latin typeface="黑体" panose="02010609060101010101" pitchFamily="2" charset="-122"/>
                <a:ea typeface="黑体" panose="02010609060101010101" pitchFamily="2" charset="-122"/>
              </a:rPr>
              <a:t>）。</a:t>
            </a:r>
            <a:endParaRPr lang="zh-CN" altLang="en-US" sz="2000" b="1" dirty="0">
              <a:solidFill>
                <a:srgbClr val="FF0000"/>
              </a:solidFill>
              <a:latin typeface="黑体" panose="02010609060101010101" pitchFamily="2" charset="-122"/>
              <a:ea typeface="黑体" panose="02010609060101010101" pitchFamily="2" charset="-122"/>
            </a:endParaRPr>
          </a:p>
        </p:txBody>
      </p:sp>
      <p:graphicFrame>
        <p:nvGraphicFramePr>
          <p:cNvPr id="109573" name="Object 5"/>
          <p:cNvGraphicFramePr>
            <a:graphicFrameLocks noChangeAspect="1"/>
          </p:cNvGraphicFramePr>
          <p:nvPr/>
        </p:nvGraphicFramePr>
        <p:xfrm>
          <a:off x="1547813" y="2371725"/>
          <a:ext cx="1023937" cy="557213"/>
        </p:xfrm>
        <a:graphic>
          <a:graphicData uri="http://schemas.openxmlformats.org/presentationml/2006/ole">
            <mc:AlternateContent xmlns:mc="http://schemas.openxmlformats.org/markup-compatibility/2006">
              <mc:Choice xmlns:v="urn:schemas-microsoft-com:vml" Requires="v">
                <p:oleObj spid="_x0000_s206931" name="SmartDraw" r:id="rId3" imgW="1024255" imgH="557530" progId="SmartDraw.2">
                  <p:embed/>
                </p:oleObj>
              </mc:Choice>
              <mc:Fallback>
                <p:oleObj name="SmartDraw" r:id="rId3" imgW="1024255" imgH="557530" progId="SmartDraw.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371725"/>
                        <a:ext cx="1023937"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4" name="AutoShape 6"/>
          <p:cNvSpPr>
            <a:spLocks noChangeArrowheads="1"/>
          </p:cNvSpPr>
          <p:nvPr/>
        </p:nvSpPr>
        <p:spPr bwMode="auto">
          <a:xfrm>
            <a:off x="3851275" y="3084513"/>
            <a:ext cx="647700" cy="433387"/>
          </a:xfrm>
          <a:prstGeom prst="rightArrow">
            <a:avLst>
              <a:gd name="adj1" fmla="val 50000"/>
              <a:gd name="adj2" fmla="val 37363"/>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4" name="Rectangle 7"/>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9576" name="Object 8"/>
          <p:cNvGraphicFramePr>
            <a:graphicFrameLocks noChangeAspect="1"/>
          </p:cNvGraphicFramePr>
          <p:nvPr/>
        </p:nvGraphicFramePr>
        <p:xfrm>
          <a:off x="5143500" y="1857375"/>
          <a:ext cx="2447925" cy="352425"/>
        </p:xfrm>
        <a:graphic>
          <a:graphicData uri="http://schemas.openxmlformats.org/presentationml/2006/ole">
            <mc:AlternateContent xmlns:mc="http://schemas.openxmlformats.org/markup-compatibility/2006">
              <mc:Choice xmlns:v="urn:schemas-microsoft-com:vml" Requires="v">
                <p:oleObj spid="_x0000_s206932" name="公式" r:id="rId5" imgW="2032000" imgH="292100" progId="Equation.3">
                  <p:embed/>
                </p:oleObj>
              </mc:Choice>
              <mc:Fallback>
                <p:oleObj name="公式" r:id="rId5" imgW="2032000" imgH="2921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1857375"/>
                        <a:ext cx="24479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5" name="Rectangle 9"/>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9578" name="Object 10"/>
          <p:cNvGraphicFramePr>
            <a:graphicFrameLocks noChangeAspect="1"/>
          </p:cNvGraphicFramePr>
          <p:nvPr/>
        </p:nvGraphicFramePr>
        <p:xfrm>
          <a:off x="5143500" y="2506663"/>
          <a:ext cx="2087563" cy="355600"/>
        </p:xfrm>
        <a:graphic>
          <a:graphicData uri="http://schemas.openxmlformats.org/presentationml/2006/ole">
            <mc:AlternateContent xmlns:mc="http://schemas.openxmlformats.org/markup-compatibility/2006">
              <mc:Choice xmlns:v="urn:schemas-microsoft-com:vml" Requires="v">
                <p:oleObj spid="_x0000_s206933" name="公式" r:id="rId7" imgW="1714500" imgH="292100" progId="Equation.3">
                  <p:embed/>
                </p:oleObj>
              </mc:Choice>
              <mc:Fallback>
                <p:oleObj name="公式" r:id="rId7" imgW="1714500" imgH="2921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00" y="2506663"/>
                        <a:ext cx="208756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6" name="Rectangle 11"/>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9580" name="Object 12"/>
          <p:cNvGraphicFramePr>
            <a:graphicFrameLocks noChangeAspect="1"/>
          </p:cNvGraphicFramePr>
          <p:nvPr/>
        </p:nvGraphicFramePr>
        <p:xfrm>
          <a:off x="5091113" y="3089275"/>
          <a:ext cx="3767137" cy="482600"/>
        </p:xfrm>
        <a:graphic>
          <a:graphicData uri="http://schemas.openxmlformats.org/presentationml/2006/ole">
            <mc:AlternateContent xmlns:mc="http://schemas.openxmlformats.org/markup-compatibility/2006">
              <mc:Choice xmlns:v="urn:schemas-microsoft-com:vml" Requires="v">
                <p:oleObj spid="_x0000_s206934" name="Equation" r:id="rId9" imgW="2019300" imgH="254000" progId="Equation.DSMT4">
                  <p:embed/>
                </p:oleObj>
              </mc:Choice>
              <mc:Fallback>
                <p:oleObj name="Equation" r:id="rId9" imgW="2019300" imgH="2540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1113" y="3089275"/>
                        <a:ext cx="376713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9574"/>
                                        </p:tgtEl>
                                        <p:attrNameLst>
                                          <p:attrName>style.visibility</p:attrName>
                                        </p:attrNameLst>
                                      </p:cBhvr>
                                      <p:to>
                                        <p:strVal val="visible"/>
                                      </p:to>
                                    </p:set>
                                    <p:animEffect transition="in" filter="diamond(in)">
                                      <p:cBhvr>
                                        <p:cTn id="7" dur="1000"/>
                                        <p:tgtEl>
                                          <p:spTgt spid="10957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9573"/>
                                        </p:tgtEl>
                                        <p:attrNameLst>
                                          <p:attrName>style.visibility</p:attrName>
                                        </p:attrNameLst>
                                      </p:cBhvr>
                                      <p:to>
                                        <p:strVal val="visible"/>
                                      </p:to>
                                    </p:set>
                                    <p:animEffect transition="in" filter="diamond(in)">
                                      <p:cBhvr>
                                        <p:cTn id="12" dur="1000"/>
                                        <p:tgtEl>
                                          <p:spTgt spid="10957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09576"/>
                                        </p:tgtEl>
                                        <p:attrNameLst>
                                          <p:attrName>style.visibility</p:attrName>
                                        </p:attrNameLst>
                                      </p:cBhvr>
                                      <p:to>
                                        <p:strVal val="visible"/>
                                      </p:to>
                                    </p:set>
                                    <p:animEffect transition="in" filter="diamond(in)">
                                      <p:cBhvr>
                                        <p:cTn id="17" dur="1000"/>
                                        <p:tgtEl>
                                          <p:spTgt spid="10957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09578"/>
                                        </p:tgtEl>
                                        <p:attrNameLst>
                                          <p:attrName>style.visibility</p:attrName>
                                        </p:attrNameLst>
                                      </p:cBhvr>
                                      <p:to>
                                        <p:strVal val="visible"/>
                                      </p:to>
                                    </p:set>
                                    <p:animEffect transition="in" filter="diamond(in)">
                                      <p:cBhvr>
                                        <p:cTn id="22" dur="1000"/>
                                        <p:tgtEl>
                                          <p:spTgt spid="109578"/>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09580"/>
                                        </p:tgtEl>
                                        <p:attrNameLst>
                                          <p:attrName>style.visibility</p:attrName>
                                        </p:attrNameLst>
                                      </p:cBhvr>
                                      <p:to>
                                        <p:strVal val="visible"/>
                                      </p:to>
                                    </p:set>
                                    <p:animEffect transition="in" filter="diamond(in)">
                                      <p:cBhvr>
                                        <p:cTn id="27" dur="1000"/>
                                        <p:tgtEl>
                                          <p:spTgt spid="109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Rectangle 6"/>
          <p:cNvSpPr>
            <a:spLocks noGrp="1" noChangeArrowheads="1"/>
          </p:cNvSpPr>
          <p:nvPr>
            <p:ph type="sldNum" sz="quarter" idx="12"/>
          </p:nvPr>
        </p:nvSpPr>
        <p:spPr/>
        <p:txBody>
          <a:bodyPr/>
          <a:lstStyle/>
          <a:p>
            <a:pPr>
              <a:defRPr/>
            </a:pPr>
            <a:fld id="{B73B763C-11B1-492F-BA3E-326D2E9C00E8}" type="slidenum">
              <a:rPr lang="zh-CN" altLang="en-US"/>
            </a:fld>
            <a:endParaRPr lang="en-US" altLang="zh-CN"/>
          </a:p>
        </p:txBody>
      </p:sp>
      <p:sp>
        <p:nvSpPr>
          <p:cNvPr id="12293" name="Rectangle 1026"/>
          <p:cNvSpPr>
            <a:spLocks noGrp="1" noChangeArrowheads="1"/>
          </p:cNvSpPr>
          <p:nvPr>
            <p:ph type="title" idx="4294967295"/>
          </p:nvPr>
        </p:nvSpPr>
        <p:spPr>
          <a:xfrm>
            <a:off x="395288" y="0"/>
            <a:ext cx="7772400" cy="1104900"/>
          </a:xfrm>
        </p:spPr>
        <p:txBody>
          <a:bodyPr lIns="92075" tIns="46038" rIns="92075" bIns="46038"/>
          <a:lstStyle/>
          <a:p>
            <a:pPr algn="l" eaLnBrk="1" hangingPunct="1"/>
            <a:r>
              <a:rPr lang="en-US" altLang="zh-CN" sz="3200" b="1" dirty="0" smtClean="0">
                <a:solidFill>
                  <a:srgbClr val="FF0000"/>
                </a:solidFill>
                <a:latin typeface="Times New Roman" panose="02020603050405020304" pitchFamily="18" charset="0"/>
              </a:rPr>
              <a:t>   2</a:t>
            </a:r>
            <a:r>
              <a:rPr lang="zh-CN" altLang="en-US" sz="3200" b="1" dirty="0" smtClean="0">
                <a:solidFill>
                  <a:srgbClr val="FF0000"/>
                </a:solidFill>
                <a:latin typeface="Times New Roman" panose="02020603050405020304" pitchFamily="18" charset="0"/>
              </a:rPr>
              <a:t>、推广：</a:t>
            </a:r>
            <a:endParaRPr lang="zh-CN" altLang="en-US" b="1" dirty="0" smtClean="0">
              <a:solidFill>
                <a:srgbClr val="FF0000"/>
              </a:solidFill>
              <a:latin typeface="Times New Roman" panose="02020603050405020304" pitchFamily="18" charset="0"/>
            </a:endParaRPr>
          </a:p>
        </p:txBody>
      </p:sp>
      <p:sp>
        <p:nvSpPr>
          <p:cNvPr id="67587" name="Rectangle 1027"/>
          <p:cNvSpPr>
            <a:spLocks noGrp="1" noChangeArrowheads="1"/>
          </p:cNvSpPr>
          <p:nvPr>
            <p:ph type="body" idx="4294967295"/>
          </p:nvPr>
        </p:nvSpPr>
        <p:spPr>
          <a:xfrm>
            <a:off x="827088" y="908050"/>
            <a:ext cx="7772400" cy="762000"/>
          </a:xfrm>
        </p:spPr>
        <p:txBody>
          <a:bodyPr lIns="92075" tIns="46038" rIns="92075" bIns="46038"/>
          <a:lstStyle/>
          <a:p>
            <a:pPr eaLnBrk="1" hangingPunct="1">
              <a:lnSpc>
                <a:spcPct val="130000"/>
              </a:lnSpc>
            </a:pPr>
            <a:r>
              <a:rPr lang="zh-CN" altLang="en-US" sz="2400" b="1" smtClean="0">
                <a:solidFill>
                  <a:srgbClr val="0000FF"/>
                </a:solidFill>
              </a:rPr>
              <a:t>对于任一集中参数电路，在任一时刻，流出任一节点的电流和等于流入该节点的电流和</a:t>
            </a:r>
            <a:r>
              <a:rPr lang="zh-CN" altLang="en-US" sz="2400" b="1" smtClean="0">
                <a:solidFill>
                  <a:srgbClr val="003366"/>
                </a:solidFill>
              </a:rPr>
              <a:t>。即：</a:t>
            </a:r>
            <a:endParaRPr lang="zh-CN" altLang="en-US" sz="2400" b="1" smtClean="0">
              <a:solidFill>
                <a:srgbClr val="0000FF"/>
              </a:solidFill>
            </a:endParaRPr>
          </a:p>
        </p:txBody>
      </p:sp>
      <p:graphicFrame>
        <p:nvGraphicFramePr>
          <p:cNvPr id="67588" name="Object 1028"/>
          <p:cNvGraphicFramePr>
            <a:graphicFrameLocks noChangeAspect="1"/>
          </p:cNvGraphicFramePr>
          <p:nvPr/>
        </p:nvGraphicFramePr>
        <p:xfrm>
          <a:off x="1785938" y="2000250"/>
          <a:ext cx="2481262" cy="547688"/>
        </p:xfrm>
        <a:graphic>
          <a:graphicData uri="http://schemas.openxmlformats.org/presentationml/2006/ole">
            <mc:AlternateContent xmlns:mc="http://schemas.openxmlformats.org/markup-compatibility/2006">
              <mc:Choice xmlns:v="urn:schemas-microsoft-com:vml" Requires="v">
                <p:oleObj spid="_x0000_s12350" name="公式" r:id="rId1" imgW="1143000" imgH="254000" progId="">
                  <p:embed/>
                </p:oleObj>
              </mc:Choice>
              <mc:Fallback>
                <p:oleObj name="公式" r:id="rId1" imgW="1143000" imgH="254000" progId="">
                  <p:embed/>
                  <p:pic>
                    <p:nvPicPr>
                      <p:cNvPr id="0" name="Object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2000250"/>
                        <a:ext cx="24812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9" name="Text Box 1029"/>
          <p:cNvSpPr txBox="1">
            <a:spLocks noChangeArrowheads="1"/>
          </p:cNvSpPr>
          <p:nvPr/>
        </p:nvSpPr>
        <p:spPr bwMode="auto">
          <a:xfrm>
            <a:off x="755650" y="2781300"/>
            <a:ext cx="4968875" cy="1516063"/>
          </a:xfrm>
          <a:prstGeom prst="rect">
            <a:avLst/>
          </a:prstGeom>
          <a:noFill/>
          <a:ln w="9525">
            <a:noFill/>
            <a:miter lim="800000"/>
          </a:ln>
        </p:spPr>
        <p:txBody>
          <a:bodyPr>
            <a:spAutoFit/>
          </a:bodyPr>
          <a:lstStyle/>
          <a:p>
            <a:pPr algn="l">
              <a:lnSpc>
                <a:spcPct val="130000"/>
              </a:lnSpc>
              <a:spcBef>
                <a:spcPct val="50000"/>
              </a:spcBef>
              <a:buClr>
                <a:schemeClr val="accent2"/>
              </a:buClr>
              <a:buFont typeface="Monotype Sorts" pitchFamily="2" charset="2"/>
              <a:buChar char="u"/>
            </a:pPr>
            <a:r>
              <a:rPr kumimoji="1" lang="en-US" altLang="zh-CN">
                <a:solidFill>
                  <a:srgbClr val="0000FF"/>
                </a:solidFill>
              </a:rPr>
              <a:t>   </a:t>
            </a:r>
            <a:r>
              <a:rPr kumimoji="1" lang="zh-CN" altLang="en-US">
                <a:solidFill>
                  <a:srgbClr val="0000FF"/>
                </a:solidFill>
              </a:rPr>
              <a:t>对于任一集中参数电路，在任一时刻，流出任一闭合面的电流代数和等于零</a:t>
            </a:r>
            <a:r>
              <a:rPr kumimoji="1" lang="zh-CN" altLang="en-US">
                <a:solidFill>
                  <a:srgbClr val="003366"/>
                </a:solidFill>
              </a:rPr>
              <a:t>。即：</a:t>
            </a:r>
            <a:endParaRPr kumimoji="1" lang="zh-CN" altLang="en-US">
              <a:solidFill>
                <a:srgbClr val="003366"/>
              </a:solidFill>
            </a:endParaRPr>
          </a:p>
        </p:txBody>
      </p:sp>
      <p:graphicFrame>
        <p:nvGraphicFramePr>
          <p:cNvPr id="67590" name="Object 1030"/>
          <p:cNvGraphicFramePr>
            <a:graphicFrameLocks noChangeAspect="1"/>
          </p:cNvGraphicFramePr>
          <p:nvPr/>
        </p:nvGraphicFramePr>
        <p:xfrm>
          <a:off x="1979613" y="4365625"/>
          <a:ext cx="2376487" cy="782638"/>
        </p:xfrm>
        <a:graphic>
          <a:graphicData uri="http://schemas.openxmlformats.org/presentationml/2006/ole">
            <mc:AlternateContent xmlns:mc="http://schemas.openxmlformats.org/markup-compatibility/2006">
              <mc:Choice xmlns:v="urn:schemas-microsoft-com:vml" Requires="v">
                <p:oleObj spid="_x0000_s12351" name="公式" r:id="rId3" imgW="711200" imgH="342900" progId="">
                  <p:embed/>
                </p:oleObj>
              </mc:Choice>
              <mc:Fallback>
                <p:oleObj name="公式" r:id="rId3" imgW="711200" imgH="342900" progId="">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365625"/>
                        <a:ext cx="2376487"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2" name="Text Box 1032"/>
          <p:cNvSpPr txBox="1">
            <a:spLocks noChangeArrowheads="1"/>
          </p:cNvSpPr>
          <p:nvPr/>
        </p:nvSpPr>
        <p:spPr bwMode="auto">
          <a:xfrm>
            <a:off x="684213" y="5876925"/>
            <a:ext cx="7924800" cy="519113"/>
          </a:xfrm>
          <a:prstGeom prst="rect">
            <a:avLst/>
          </a:prstGeom>
          <a:noFill/>
          <a:ln w="9525">
            <a:noFill/>
            <a:miter lim="800000"/>
          </a:ln>
        </p:spPr>
        <p:txBody>
          <a:bodyPr>
            <a:spAutoFit/>
          </a:bodyPr>
          <a:lstStyle/>
          <a:p>
            <a:pPr algn="l">
              <a:spcBef>
                <a:spcPct val="50000"/>
              </a:spcBef>
            </a:pPr>
            <a:r>
              <a:rPr kumimoji="1" lang="en-US" altLang="zh-CN" sz="2800" dirty="0">
                <a:solidFill>
                  <a:srgbClr val="FF0000"/>
                </a:solidFill>
              </a:rPr>
              <a:t>3</a:t>
            </a:r>
            <a:r>
              <a:rPr kumimoji="1" lang="zh-CN" altLang="en-US" sz="2800" dirty="0">
                <a:solidFill>
                  <a:srgbClr val="FF0000"/>
                </a:solidFill>
              </a:rPr>
              <a:t>、定律物理意义</a:t>
            </a:r>
            <a:r>
              <a:rPr kumimoji="1" lang="en-US" altLang="zh-CN" sz="2800" dirty="0">
                <a:solidFill>
                  <a:srgbClr val="FF0000"/>
                </a:solidFill>
              </a:rPr>
              <a:t>:</a:t>
            </a:r>
            <a:r>
              <a:rPr kumimoji="1" lang="zh-CN" altLang="en-US" dirty="0">
                <a:solidFill>
                  <a:srgbClr val="0000FF"/>
                </a:solidFill>
                <a:ea typeface="楷体_GB2312" pitchFamily="49" charset="-122"/>
              </a:rPr>
              <a:t>反映电荷的守恒性和电流的连续性。</a:t>
            </a:r>
            <a:endParaRPr kumimoji="1" lang="zh-CN" altLang="en-US" b="0" dirty="0">
              <a:solidFill>
                <a:srgbClr val="0000FF"/>
              </a:solidFill>
              <a:ea typeface="楷体_GB2312" pitchFamily="49" charset="-122"/>
            </a:endParaRPr>
          </a:p>
        </p:txBody>
      </p:sp>
      <p:graphicFrame>
        <p:nvGraphicFramePr>
          <p:cNvPr id="67593" name="Object 1033"/>
          <p:cNvGraphicFramePr>
            <a:graphicFrameLocks noChangeAspect="1"/>
          </p:cNvGraphicFramePr>
          <p:nvPr/>
        </p:nvGraphicFramePr>
        <p:xfrm>
          <a:off x="5508625" y="2133600"/>
          <a:ext cx="3352800" cy="2747963"/>
        </p:xfrm>
        <a:graphic>
          <a:graphicData uri="http://schemas.openxmlformats.org/presentationml/2006/ole">
            <mc:AlternateContent xmlns:mc="http://schemas.openxmlformats.org/markup-compatibility/2006">
              <mc:Choice xmlns:v="urn:schemas-microsoft-com:vml" Requires="v">
                <p:oleObj spid="_x0000_s12352" name="位图图像" r:id="rId5" imgW="2952750" imgH="2419350" progId="PBrush">
                  <p:embed/>
                </p:oleObj>
              </mc:Choice>
              <mc:Fallback>
                <p:oleObj name="位图图像" r:id="rId5" imgW="2952750" imgH="2419350" progId="PBrush">
                  <p:embed/>
                  <p:pic>
                    <p:nvPicPr>
                      <p:cNvPr id="0" name="Object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2133600"/>
                        <a:ext cx="3352800"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4" name="Text Box 1034"/>
          <p:cNvSpPr txBox="1">
            <a:spLocks noChangeArrowheads="1"/>
          </p:cNvSpPr>
          <p:nvPr/>
        </p:nvSpPr>
        <p:spPr bwMode="auto">
          <a:xfrm>
            <a:off x="1000125" y="5229225"/>
            <a:ext cx="4191000" cy="457200"/>
          </a:xfrm>
          <a:prstGeom prst="rect">
            <a:avLst/>
          </a:prstGeom>
          <a:noFill/>
          <a:ln w="9525">
            <a:noFill/>
            <a:miter lim="800000"/>
          </a:ln>
        </p:spPr>
        <p:txBody>
          <a:bodyPr>
            <a:spAutoFit/>
          </a:bodyPr>
          <a:lstStyle/>
          <a:p>
            <a:pPr algn="l" eaLnBrk="0" hangingPunct="0">
              <a:spcBef>
                <a:spcPct val="50000"/>
              </a:spcBef>
            </a:pPr>
            <a:r>
              <a:rPr lang="zh-CN" altLang="en-US">
                <a:solidFill>
                  <a:srgbClr val="FF0000"/>
                </a:solidFill>
              </a:rPr>
              <a:t>举例：图示电路，求</a:t>
            </a:r>
            <a:r>
              <a:rPr lang="en-US" altLang="zh-CN">
                <a:solidFill>
                  <a:srgbClr val="FF0000"/>
                </a:solidFill>
              </a:rPr>
              <a:t>I</a:t>
            </a:r>
            <a:r>
              <a:rPr lang="en-US" altLang="zh-CN" baseline="-25000">
                <a:solidFill>
                  <a:srgbClr val="FF0000"/>
                </a:solidFill>
              </a:rPr>
              <a:t>1</a:t>
            </a:r>
            <a:r>
              <a:rPr lang="zh-CN" altLang="en-US">
                <a:solidFill>
                  <a:srgbClr val="FF0000"/>
                </a:solidFill>
              </a:rPr>
              <a:t>和</a:t>
            </a:r>
            <a:r>
              <a:rPr lang="en-US" altLang="zh-CN">
                <a:solidFill>
                  <a:srgbClr val="FF0000"/>
                </a:solidFill>
              </a:rPr>
              <a:t>I</a:t>
            </a:r>
            <a:r>
              <a:rPr lang="en-US" altLang="zh-CN" baseline="-25000">
                <a:solidFill>
                  <a:srgbClr val="FF0000"/>
                </a:solidFill>
              </a:rPr>
              <a:t>2</a:t>
            </a:r>
            <a:r>
              <a:rPr lang="zh-CN" altLang="en-US">
                <a:solidFill>
                  <a:srgbClr val="FF0000"/>
                </a:solidFill>
              </a:rPr>
              <a:t>。</a:t>
            </a:r>
            <a:endParaRPr lang="zh-CN" altLang="en-US">
              <a:solidFill>
                <a:srgbClr val="FF0000"/>
              </a:solidFill>
            </a:endParaRPr>
          </a:p>
        </p:txBody>
      </p:sp>
      <p:sp>
        <p:nvSpPr>
          <p:cNvPr id="67601" name="Oval 1041"/>
          <p:cNvSpPr>
            <a:spLocks noChangeArrowheads="1"/>
          </p:cNvSpPr>
          <p:nvPr/>
        </p:nvSpPr>
        <p:spPr bwMode="auto">
          <a:xfrm>
            <a:off x="5508625" y="2420938"/>
            <a:ext cx="3130550" cy="2243137"/>
          </a:xfrm>
          <a:prstGeom prst="ellipse">
            <a:avLst/>
          </a:prstGeom>
          <a:solidFill>
            <a:schemeClr val="bg1">
              <a:alpha val="50195"/>
            </a:schemeClr>
          </a:solidFill>
          <a:ln w="9525">
            <a:solidFill>
              <a:srgbClr val="FF0000"/>
            </a:solidFill>
            <a:prstDash val="dash"/>
            <a:miter lim="800000"/>
          </a:ln>
        </p:spPr>
        <p:txBody>
          <a:bodyPr wrap="none" anchor="ctr"/>
          <a:lstStyle/>
          <a:p>
            <a:pPr algn="l"/>
            <a:endParaRPr lang="zh-CN" altLang="en-US"/>
          </a:p>
        </p:txBody>
      </p:sp>
      <p:sp>
        <p:nvSpPr>
          <p:cNvPr id="21" name="云形标注 20"/>
          <p:cNvSpPr>
            <a:spLocks noChangeArrowheads="1"/>
          </p:cNvSpPr>
          <p:nvPr/>
        </p:nvSpPr>
        <p:spPr bwMode="auto">
          <a:xfrm>
            <a:off x="3429000" y="2214563"/>
            <a:ext cx="5357813" cy="1285875"/>
          </a:xfrm>
          <a:prstGeom prst="cloudCallout">
            <a:avLst>
              <a:gd name="adj1" fmla="val -35185"/>
              <a:gd name="adj2" fmla="val -68407"/>
            </a:avLst>
          </a:prstGeom>
          <a:solidFill>
            <a:srgbClr val="FFCC66"/>
          </a:solidFill>
          <a:ln w="9525" algn="ctr">
            <a:noFill/>
            <a:round/>
          </a:ln>
        </p:spPr>
        <p:txBody>
          <a:bodyPr lIns="92075" tIns="46038" rIns="92075" bIns="46038" anchor="ctr"/>
          <a:lstStyle/>
          <a:p>
            <a:pPr algn="l"/>
            <a:endParaRPr lang="zh-CN" altLang="en-US"/>
          </a:p>
        </p:txBody>
      </p:sp>
      <p:sp>
        <p:nvSpPr>
          <p:cNvPr id="23" name="TextBox 22"/>
          <p:cNvSpPr txBox="1">
            <a:spLocks noChangeArrowheads="1"/>
          </p:cNvSpPr>
          <p:nvPr/>
        </p:nvSpPr>
        <p:spPr bwMode="auto">
          <a:xfrm>
            <a:off x="3786188" y="2500313"/>
            <a:ext cx="4786312" cy="701675"/>
          </a:xfrm>
          <a:prstGeom prst="rect">
            <a:avLst/>
          </a:prstGeom>
          <a:noFill/>
          <a:ln w="9525">
            <a:noFill/>
            <a:miter lim="800000"/>
          </a:ln>
        </p:spPr>
        <p:txBody>
          <a:bodyPr>
            <a:spAutoFit/>
          </a:bodyPr>
          <a:lstStyle/>
          <a:p>
            <a:pPr algn="l"/>
            <a:r>
              <a:rPr lang="zh-CN" altLang="en-US" sz="2000"/>
              <a:t>        推广</a:t>
            </a:r>
            <a:r>
              <a:rPr lang="en-US" altLang="zh-CN" sz="2000"/>
              <a:t>1.</a:t>
            </a:r>
            <a:r>
              <a:rPr lang="zh-CN" altLang="en-US" sz="2000"/>
              <a:t>    把“电流代数和等于零” 的形式推广为“流出等于流入” 的形式。</a:t>
            </a:r>
            <a:endParaRPr lang="zh-CN" altLang="en-US"/>
          </a:p>
        </p:txBody>
      </p:sp>
      <p:sp>
        <p:nvSpPr>
          <p:cNvPr id="24" name="云形标注 23"/>
          <p:cNvSpPr>
            <a:spLocks noChangeArrowheads="1"/>
          </p:cNvSpPr>
          <p:nvPr/>
        </p:nvSpPr>
        <p:spPr bwMode="auto">
          <a:xfrm>
            <a:off x="3500438" y="4500563"/>
            <a:ext cx="5357812" cy="1428750"/>
          </a:xfrm>
          <a:prstGeom prst="cloudCallout">
            <a:avLst>
              <a:gd name="adj1" fmla="val -35185"/>
              <a:gd name="adj2" fmla="val -68407"/>
            </a:avLst>
          </a:prstGeom>
          <a:solidFill>
            <a:srgbClr val="FFCC66"/>
          </a:solidFill>
          <a:ln w="9525" algn="ctr">
            <a:noFill/>
            <a:round/>
          </a:ln>
        </p:spPr>
        <p:txBody>
          <a:bodyPr lIns="92075" tIns="46038" rIns="92075" bIns="46038" anchor="ctr"/>
          <a:lstStyle/>
          <a:p>
            <a:pPr algn="l"/>
            <a:endParaRPr lang="zh-CN" altLang="en-US"/>
          </a:p>
        </p:txBody>
      </p:sp>
      <p:sp>
        <p:nvSpPr>
          <p:cNvPr id="25" name="TextBox 24"/>
          <p:cNvSpPr txBox="1">
            <a:spLocks noChangeArrowheads="1"/>
          </p:cNvSpPr>
          <p:nvPr/>
        </p:nvSpPr>
        <p:spPr bwMode="auto">
          <a:xfrm>
            <a:off x="3857625" y="4714875"/>
            <a:ext cx="4786313" cy="1006475"/>
          </a:xfrm>
          <a:prstGeom prst="rect">
            <a:avLst/>
          </a:prstGeom>
          <a:noFill/>
          <a:ln w="9525">
            <a:noFill/>
            <a:miter lim="800000"/>
          </a:ln>
        </p:spPr>
        <p:txBody>
          <a:bodyPr>
            <a:spAutoFit/>
          </a:bodyPr>
          <a:lstStyle/>
          <a:p>
            <a:pPr algn="l"/>
            <a:r>
              <a:rPr lang="zh-CN" altLang="en-US" sz="2000"/>
              <a:t>        推广</a:t>
            </a:r>
            <a:r>
              <a:rPr lang="en-US" altLang="zh-CN" sz="2000"/>
              <a:t>2.</a:t>
            </a:r>
            <a:r>
              <a:rPr lang="zh-CN" altLang="en-US" sz="2000"/>
              <a:t>    把“任一节点” 推广为“任一闭合面” ，其中，“闭合面” 也称作“广义节点”。</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dissolve">
                                      <p:cBhvr>
                                        <p:cTn id="7" dur="500"/>
                                        <p:tgtEl>
                                          <p:spTgt spid="67587">
                                            <p:txEl>
                                              <p:pRg st="0" end="0"/>
                                            </p:txEl>
                                          </p:spTgt>
                                        </p:tgtEl>
                                      </p:cBhvr>
                                    </p:animEffect>
                                  </p:childTnLst>
                                </p:cTn>
                              </p:par>
                              <p:par>
                                <p:cTn id="8" presetID="4" presetClass="entr" presetSubtype="32" fill="hold" nodeType="withEffect">
                                  <p:stCondLst>
                                    <p:cond delay="0"/>
                                  </p:stCondLst>
                                  <p:childTnLst>
                                    <p:set>
                                      <p:cBhvr>
                                        <p:cTn id="9" dur="1" fill="hold">
                                          <p:stCondLst>
                                            <p:cond delay="0"/>
                                          </p:stCondLst>
                                        </p:cTn>
                                        <p:tgtEl>
                                          <p:spTgt spid="67588"/>
                                        </p:tgtEl>
                                        <p:attrNameLst>
                                          <p:attrName>style.visibility</p:attrName>
                                        </p:attrNameLst>
                                      </p:cBhvr>
                                      <p:to>
                                        <p:strVal val="visible"/>
                                      </p:to>
                                    </p:set>
                                    <p:animEffect transition="in" filter="box(out)">
                                      <p:cBhvr>
                                        <p:cTn id="10" dur="500"/>
                                        <p:tgtEl>
                                          <p:spTgt spid="6758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16" presetID="22" presetClass="entr" presetSubtype="1"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up)">
                                      <p:cBhvr>
                                        <p:cTn id="18"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7589">
                                            <p:txEl>
                                              <p:pRg st="0" end="0"/>
                                            </p:txEl>
                                          </p:spTgt>
                                        </p:tgtEl>
                                        <p:attrNameLst>
                                          <p:attrName>style.visibility</p:attrName>
                                        </p:attrNameLst>
                                      </p:cBhvr>
                                      <p:to>
                                        <p:strVal val="visible"/>
                                      </p:to>
                                    </p:set>
                                    <p:animEffect transition="in" filter="dissolve">
                                      <p:cBhvr>
                                        <p:cTn id="23" dur="500"/>
                                        <p:tgtEl>
                                          <p:spTgt spid="67589">
                                            <p:txEl>
                                              <p:pRg st="0" end="0"/>
                                            </p:txEl>
                                          </p:spTgt>
                                        </p:tgtEl>
                                      </p:cBhvr>
                                    </p:animEffect>
                                  </p:childTnLst>
                                </p:cTn>
                              </p:par>
                              <p:par>
                                <p:cTn id="24" presetID="4" presetClass="entr" presetSubtype="32" fill="hold" nodeType="withEffect">
                                  <p:stCondLst>
                                    <p:cond delay="0"/>
                                  </p:stCondLst>
                                  <p:childTnLst>
                                    <p:set>
                                      <p:cBhvr>
                                        <p:cTn id="25" dur="1" fill="hold">
                                          <p:stCondLst>
                                            <p:cond delay="0"/>
                                          </p:stCondLst>
                                        </p:cTn>
                                        <p:tgtEl>
                                          <p:spTgt spid="67590"/>
                                        </p:tgtEl>
                                        <p:attrNameLst>
                                          <p:attrName>style.visibility</p:attrName>
                                        </p:attrNameLst>
                                      </p:cBhvr>
                                      <p:to>
                                        <p:strVal val="visible"/>
                                      </p:to>
                                    </p:set>
                                    <p:animEffect transition="in" filter="box(out)">
                                      <p:cBhvr>
                                        <p:cTn id="26" dur="500"/>
                                        <p:tgtEl>
                                          <p:spTgt spid="6759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7593"/>
                                        </p:tgtEl>
                                        <p:attrNameLst>
                                          <p:attrName>style.visibility</p:attrName>
                                        </p:attrNameLst>
                                      </p:cBhvr>
                                      <p:to>
                                        <p:strVal val="visible"/>
                                      </p:to>
                                    </p:set>
                                    <p:animEffect transition="in" filter="wipe(left)">
                                      <p:cBhvr>
                                        <p:cTn id="31" dur="500"/>
                                        <p:tgtEl>
                                          <p:spTgt spid="67593"/>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67601"/>
                                        </p:tgtEl>
                                        <p:attrNameLst>
                                          <p:attrName>style.visibility</p:attrName>
                                        </p:attrNameLst>
                                      </p:cBhvr>
                                      <p:to>
                                        <p:strVal val="visible"/>
                                      </p:to>
                                    </p:set>
                                    <p:animEffect transition="in" filter="dissolve">
                                      <p:cBhvr>
                                        <p:cTn id="35" dur="500"/>
                                        <p:tgtEl>
                                          <p:spTgt spid="6760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41" presetID="22" presetClass="entr" presetSubtype="1"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up)">
                                      <p:cBhvr>
                                        <p:cTn id="4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7594"/>
                                        </p:tgtEl>
                                        <p:attrNameLst>
                                          <p:attrName>style.visibility</p:attrName>
                                        </p:attrNameLst>
                                      </p:cBhvr>
                                      <p:to>
                                        <p:strVal val="visible"/>
                                      </p:to>
                                    </p:set>
                                    <p:animEffect transition="in" filter="wipe(left)">
                                      <p:cBhvr>
                                        <p:cTn id="48" dur="500"/>
                                        <p:tgtEl>
                                          <p:spTgt spid="6759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7592">
                                            <p:txEl>
                                              <p:pRg st="0" end="0"/>
                                            </p:txEl>
                                          </p:spTgt>
                                        </p:tgtEl>
                                        <p:attrNameLst>
                                          <p:attrName>style.visibility</p:attrName>
                                        </p:attrNameLst>
                                      </p:cBhvr>
                                      <p:to>
                                        <p:strVal val="visible"/>
                                      </p:to>
                                    </p:set>
                                    <p:animEffect transition="in" filter="wipe(left)">
                                      <p:cBhvr>
                                        <p:cTn id="53" dur="500"/>
                                        <p:tgtEl>
                                          <p:spTgt spid="675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build="p"/>
      <p:bldP spid="67589" grpId="0" autoUpdateAnimBg="0" build="p"/>
      <p:bldP spid="67592" grpId="0" autoUpdateAnimBg="0" build="p"/>
      <p:bldP spid="67594" grpId="0" autoUpdateAnimBg="0"/>
      <p:bldP spid="67601" grpId="0" animBg="1"/>
      <p:bldP spid="21" grpId="0" animBg="1"/>
      <p:bldP spid="23" grpId="0"/>
      <p:bldP spid="24" grpId="0" animBg="1"/>
      <p:bldP spid="2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571625" y="1714500"/>
            <a:ext cx="1214438" cy="1143000"/>
          </a:xfrm>
          <a:prstGeom prst="ellipse">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31755" name="灯片编号占位符 5"/>
          <p:cNvSpPr>
            <a:spLocks noGrp="1"/>
          </p:cNvSpPr>
          <p:nvPr>
            <p:ph type="sldNum" sz="quarter" idx="12"/>
          </p:nvPr>
        </p:nvSpPr>
        <p:spPr>
          <a:xfrm>
            <a:off x="6553200" y="6024563"/>
            <a:ext cx="2133600" cy="365125"/>
          </a:xfr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09CD7DF-F11E-4983-8F71-9770255B61FE}" type="slidenum">
              <a:rPr lang="en-US" altLang="zh-CN" sz="1200">
                <a:solidFill>
                  <a:srgbClr val="898989"/>
                </a:solidFill>
              </a:rPr>
            </a:fld>
            <a:endParaRPr lang="en-US" altLang="zh-CN" sz="1200">
              <a:solidFill>
                <a:srgbClr val="898989"/>
              </a:solidFill>
            </a:endParaRPr>
          </a:p>
        </p:txBody>
      </p:sp>
      <p:sp>
        <p:nvSpPr>
          <p:cNvPr id="32781" name="Rectangle 2"/>
          <p:cNvSpPr>
            <a:spLocks noChangeArrowheads="1"/>
          </p:cNvSpPr>
          <p:nvPr/>
        </p:nvSpPr>
        <p:spPr bwMode="auto">
          <a:xfrm>
            <a:off x="-142875"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2782" name="Group 3"/>
          <p:cNvGrpSpPr/>
          <p:nvPr/>
        </p:nvGrpSpPr>
        <p:grpSpPr bwMode="auto">
          <a:xfrm>
            <a:off x="468313" y="428625"/>
            <a:ext cx="5616575" cy="461963"/>
            <a:chOff x="295" y="799"/>
            <a:chExt cx="3538" cy="291"/>
          </a:xfrm>
        </p:grpSpPr>
        <p:sp>
          <p:nvSpPr>
            <p:cNvPr id="32797" name="Text Box 4"/>
            <p:cNvSpPr txBox="1">
              <a:spLocks noChangeArrowheads="1"/>
            </p:cNvSpPr>
            <p:nvPr/>
          </p:nvSpPr>
          <p:spPr bwMode="auto">
            <a:xfrm>
              <a:off x="295" y="799"/>
              <a:ext cx="353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a:t> </a:t>
              </a: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4 </a:t>
              </a:r>
              <a:r>
                <a:rPr lang="zh-CN" altLang="en-US" sz="2000" b="1">
                  <a:solidFill>
                    <a:srgbClr val="FF0000"/>
                  </a:solidFill>
                  <a:latin typeface="黑体" panose="02010609060101010101" pitchFamily="2" charset="-122"/>
                  <a:ea typeface="黑体" panose="02010609060101010101" pitchFamily="2" charset="-122"/>
                </a:rPr>
                <a:t>求图示电路中的电流  。 </a:t>
              </a:r>
              <a:endParaRPr lang="zh-CN" altLang="en-US" sz="2000" b="1">
                <a:solidFill>
                  <a:srgbClr val="FF0000"/>
                </a:solidFill>
                <a:latin typeface="黑体" panose="02010609060101010101" pitchFamily="2" charset="-122"/>
                <a:ea typeface="黑体" panose="02010609060101010101" pitchFamily="2" charset="-122"/>
              </a:endParaRPr>
            </a:p>
          </p:txBody>
        </p:sp>
        <p:graphicFrame>
          <p:nvGraphicFramePr>
            <p:cNvPr id="32778" name="Object 5"/>
            <p:cNvGraphicFramePr>
              <a:graphicFrameLocks noChangeAspect="1"/>
            </p:cNvGraphicFramePr>
            <p:nvPr/>
          </p:nvGraphicFramePr>
          <p:xfrm>
            <a:off x="2244" y="844"/>
            <a:ext cx="96" cy="181"/>
          </p:xfrm>
          <a:graphic>
            <a:graphicData uri="http://schemas.openxmlformats.org/presentationml/2006/ole">
              <mc:AlternateContent xmlns:mc="http://schemas.openxmlformats.org/markup-compatibility/2006">
                <mc:Choice xmlns:v="urn:schemas-microsoft-com:vml" Requires="v">
                  <p:oleObj spid="_x0000_s208018" name="公式" r:id="rId1" imgW="114300" imgH="215900" progId="Equation.3">
                    <p:embed/>
                  </p:oleObj>
                </mc:Choice>
                <mc:Fallback>
                  <p:oleObj name="公式" r:id="rId1" imgW="114300" imgH="2159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 y="844"/>
                          <a:ext cx="96"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783" name="Rectangle 6"/>
          <p:cNvSpPr>
            <a:spLocks noChangeArrowheads="1"/>
          </p:cNvSpPr>
          <p:nvPr/>
        </p:nvSpPr>
        <p:spPr bwMode="auto">
          <a:xfrm>
            <a:off x="-142875" y="1808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1623" name="Object 7"/>
          <p:cNvGraphicFramePr>
            <a:graphicFrameLocks noChangeAspect="1"/>
          </p:cNvGraphicFramePr>
          <p:nvPr/>
        </p:nvGraphicFramePr>
        <p:xfrm>
          <a:off x="612775" y="1071563"/>
          <a:ext cx="2447925" cy="1968500"/>
        </p:xfrm>
        <a:graphic>
          <a:graphicData uri="http://schemas.openxmlformats.org/presentationml/2006/ole">
            <mc:AlternateContent xmlns:mc="http://schemas.openxmlformats.org/markup-compatibility/2006">
              <mc:Choice xmlns:v="urn:schemas-microsoft-com:vml" Requires="v">
                <p:oleObj spid="_x0000_s208019" name="SmartDraw" r:id="rId3" imgW="2400300" imgH="1931035" progId="SmartDraw.2">
                  <p:embed/>
                </p:oleObj>
              </mc:Choice>
              <mc:Fallback>
                <p:oleObj name="SmartDraw" r:id="rId3" imgW="2400300" imgH="1931035" progId="SmartDraw.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1071563"/>
                        <a:ext cx="2447925"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4" name="Rectangle 8"/>
          <p:cNvSpPr>
            <a:spLocks noChangeArrowheads="1"/>
          </p:cNvSpPr>
          <p:nvPr/>
        </p:nvSpPr>
        <p:spPr bwMode="auto">
          <a:xfrm>
            <a:off x="-142875" y="1855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1625" name="Object 9"/>
          <p:cNvGraphicFramePr>
            <a:graphicFrameLocks noChangeAspect="1"/>
          </p:cNvGraphicFramePr>
          <p:nvPr/>
        </p:nvGraphicFramePr>
        <p:xfrm>
          <a:off x="3492500" y="1071563"/>
          <a:ext cx="2376488" cy="1916112"/>
        </p:xfrm>
        <a:graphic>
          <a:graphicData uri="http://schemas.openxmlformats.org/presentationml/2006/ole">
            <mc:AlternateContent xmlns:mc="http://schemas.openxmlformats.org/markup-compatibility/2006">
              <mc:Choice xmlns:v="urn:schemas-microsoft-com:vml" Requires="v">
                <p:oleObj spid="_x0000_s208020" name="SmartDraw" r:id="rId5" imgW="2267585" imgH="1830070" progId="SmartDraw.2">
                  <p:embed/>
                </p:oleObj>
              </mc:Choice>
              <mc:Fallback>
                <p:oleObj name="SmartDraw" r:id="rId5" imgW="2267585" imgH="1830070" progId="SmartDraw.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1071563"/>
                        <a:ext cx="2376488" cy="191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6" name="AutoShape 10"/>
          <p:cNvSpPr>
            <a:spLocks noChangeArrowheads="1"/>
          </p:cNvSpPr>
          <p:nvPr/>
        </p:nvSpPr>
        <p:spPr bwMode="auto">
          <a:xfrm>
            <a:off x="3060700" y="1863725"/>
            <a:ext cx="504825" cy="287338"/>
          </a:xfrm>
          <a:prstGeom prst="rightArrow">
            <a:avLst>
              <a:gd name="adj1" fmla="val 50000"/>
              <a:gd name="adj2" fmla="val 43923"/>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86" name="Rectangle 11"/>
          <p:cNvSpPr>
            <a:spLocks noChangeArrowheads="1"/>
          </p:cNvSpPr>
          <p:nvPr/>
        </p:nvSpPr>
        <p:spPr bwMode="auto">
          <a:xfrm>
            <a:off x="-142875" y="1908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1628" name="Object 12"/>
          <p:cNvGraphicFramePr>
            <a:graphicFrameLocks noChangeAspect="1"/>
          </p:cNvGraphicFramePr>
          <p:nvPr/>
        </p:nvGraphicFramePr>
        <p:xfrm>
          <a:off x="6084888" y="1143000"/>
          <a:ext cx="2663825" cy="1749425"/>
        </p:xfrm>
        <a:graphic>
          <a:graphicData uri="http://schemas.openxmlformats.org/presentationml/2006/ole">
            <mc:AlternateContent xmlns:mc="http://schemas.openxmlformats.org/markup-compatibility/2006">
              <mc:Choice xmlns:v="urn:schemas-microsoft-com:vml" Requires="v">
                <p:oleObj spid="_x0000_s208021" name="SmartDraw" r:id="rId7" imgW="2354580" imgH="1542415" progId="SmartDraw.2">
                  <p:embed/>
                </p:oleObj>
              </mc:Choice>
              <mc:Fallback>
                <p:oleObj name="SmartDraw" r:id="rId7" imgW="2354580" imgH="1542415" progId="SmartDraw.2">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1143000"/>
                        <a:ext cx="2663825" cy="174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9" name="AutoShape 13"/>
          <p:cNvSpPr>
            <a:spLocks noChangeArrowheads="1"/>
          </p:cNvSpPr>
          <p:nvPr/>
        </p:nvSpPr>
        <p:spPr bwMode="auto">
          <a:xfrm>
            <a:off x="5653088" y="1935163"/>
            <a:ext cx="504825" cy="287337"/>
          </a:xfrm>
          <a:prstGeom prst="rightArrow">
            <a:avLst>
              <a:gd name="adj1" fmla="val 50000"/>
              <a:gd name="adj2" fmla="val 43923"/>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630" name="AutoShape 14"/>
          <p:cNvSpPr>
            <a:spLocks noChangeArrowheads="1"/>
          </p:cNvSpPr>
          <p:nvPr/>
        </p:nvSpPr>
        <p:spPr bwMode="auto">
          <a:xfrm>
            <a:off x="7235825" y="3000375"/>
            <a:ext cx="431800" cy="576263"/>
          </a:xfrm>
          <a:prstGeom prst="downArrow">
            <a:avLst>
              <a:gd name="adj1" fmla="val 50000"/>
              <a:gd name="adj2" fmla="val 33364"/>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89" name="Rectangle 15"/>
          <p:cNvSpPr>
            <a:spLocks noChangeArrowheads="1"/>
          </p:cNvSpPr>
          <p:nvPr/>
        </p:nvSpPr>
        <p:spPr bwMode="auto">
          <a:xfrm>
            <a:off x="-142875" y="1908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1632" name="Object 16"/>
          <p:cNvGraphicFramePr>
            <a:graphicFrameLocks noChangeAspect="1"/>
          </p:cNvGraphicFramePr>
          <p:nvPr/>
        </p:nvGraphicFramePr>
        <p:xfrm>
          <a:off x="6126163" y="3429000"/>
          <a:ext cx="2693987" cy="2182813"/>
        </p:xfrm>
        <a:graphic>
          <a:graphicData uri="http://schemas.openxmlformats.org/presentationml/2006/ole">
            <mc:AlternateContent xmlns:mc="http://schemas.openxmlformats.org/markup-compatibility/2006">
              <mc:Choice xmlns:v="urn:schemas-microsoft-com:vml" Requires="v">
                <p:oleObj spid="_x0000_s208022" name="SmartDraw" r:id="rId9" imgW="2010410" imgH="1624330" progId="SmartDraw.2">
                  <p:embed/>
                </p:oleObj>
              </mc:Choice>
              <mc:Fallback>
                <p:oleObj name="SmartDraw" r:id="rId9" imgW="2010410" imgH="1624330" progId="SmartDraw.2">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6163" y="3429000"/>
                        <a:ext cx="2693987" cy="218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33" name="Text Box 17"/>
          <p:cNvSpPr txBox="1">
            <a:spLocks noChangeArrowheads="1"/>
          </p:cNvSpPr>
          <p:nvPr/>
        </p:nvSpPr>
        <p:spPr bwMode="auto">
          <a:xfrm>
            <a:off x="785813" y="3673475"/>
            <a:ext cx="223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latin typeface="黑体" panose="02010609060101010101" pitchFamily="2" charset="-122"/>
                <a:ea typeface="黑体" panose="02010609060101010101" pitchFamily="2" charset="-122"/>
              </a:rPr>
              <a:t>根据图（</a:t>
            </a:r>
            <a:r>
              <a:rPr lang="en-US" altLang="zh-CN" sz="2000" b="1">
                <a:solidFill>
                  <a:srgbClr val="0000CC"/>
                </a:solidFill>
                <a:latin typeface="黑体" panose="02010609060101010101" pitchFamily="2" charset="-122"/>
                <a:ea typeface="黑体" panose="02010609060101010101" pitchFamily="2" charset="-122"/>
              </a:rPr>
              <a:t>d</a:t>
            </a:r>
            <a:r>
              <a:rPr lang="zh-CN" altLang="en-US" sz="2000" b="1">
                <a:solidFill>
                  <a:srgbClr val="0000CC"/>
                </a:solidFill>
                <a:latin typeface="黑体" panose="02010609060101010101" pitchFamily="2" charset="-122"/>
                <a:ea typeface="黑体" panose="02010609060101010101" pitchFamily="2" charset="-122"/>
              </a:rPr>
              <a:t>）可得：</a:t>
            </a:r>
            <a:r>
              <a:rPr lang="zh-CN" altLang="en-US" sz="2000"/>
              <a:t> </a:t>
            </a:r>
            <a:endParaRPr lang="zh-CN" altLang="en-US" sz="2000"/>
          </a:p>
        </p:txBody>
      </p:sp>
      <p:sp>
        <p:nvSpPr>
          <p:cNvPr id="32791" name="Rectangle 18"/>
          <p:cNvSpPr>
            <a:spLocks noChangeArrowheads="1"/>
          </p:cNvSpPr>
          <p:nvPr/>
        </p:nvSpPr>
        <p:spPr bwMode="auto">
          <a:xfrm>
            <a:off x="-142875" y="2000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1635" name="Object 19"/>
          <p:cNvGraphicFramePr>
            <a:graphicFrameLocks noChangeAspect="1"/>
          </p:cNvGraphicFramePr>
          <p:nvPr/>
        </p:nvGraphicFramePr>
        <p:xfrm>
          <a:off x="3059113" y="3313113"/>
          <a:ext cx="1512887" cy="1073150"/>
        </p:xfrm>
        <a:graphic>
          <a:graphicData uri="http://schemas.openxmlformats.org/presentationml/2006/ole">
            <mc:AlternateContent xmlns:mc="http://schemas.openxmlformats.org/markup-compatibility/2006">
              <mc:Choice xmlns:v="urn:schemas-microsoft-com:vml" Requires="v">
                <p:oleObj spid="_x0000_s208023" name="公式" r:id="rId11" imgW="1117600" imgH="787400" progId="Equation.3">
                  <p:embed/>
                </p:oleObj>
              </mc:Choice>
              <mc:Fallback>
                <p:oleObj name="公式" r:id="rId11" imgW="1117600" imgH="7874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3" y="3313113"/>
                        <a:ext cx="1512887"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36" name="Text Box 20"/>
          <p:cNvSpPr txBox="1">
            <a:spLocks noChangeArrowheads="1"/>
          </p:cNvSpPr>
          <p:nvPr/>
        </p:nvSpPr>
        <p:spPr bwMode="auto">
          <a:xfrm>
            <a:off x="785813" y="4392613"/>
            <a:ext cx="2663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latin typeface="黑体" panose="02010609060101010101" pitchFamily="2" charset="-122"/>
                <a:ea typeface="黑体" panose="02010609060101010101" pitchFamily="2" charset="-122"/>
              </a:rPr>
              <a:t>再回到图（</a:t>
            </a:r>
            <a:r>
              <a:rPr lang="en-US" altLang="zh-CN" sz="2000" b="1">
                <a:solidFill>
                  <a:srgbClr val="0000CC"/>
                </a:solidFill>
                <a:latin typeface="黑体" panose="02010609060101010101" pitchFamily="2" charset="-122"/>
                <a:ea typeface="黑体" panose="02010609060101010101" pitchFamily="2" charset="-122"/>
              </a:rPr>
              <a:t>b</a:t>
            </a:r>
            <a:r>
              <a:rPr lang="zh-CN" altLang="en-US" sz="2000" b="1">
                <a:solidFill>
                  <a:srgbClr val="0000CC"/>
                </a:solidFill>
                <a:latin typeface="黑体" panose="02010609060101010101" pitchFamily="2" charset="-122"/>
                <a:ea typeface="黑体" panose="02010609060101010101" pitchFamily="2" charset="-122"/>
              </a:rPr>
              <a:t>）：</a:t>
            </a:r>
            <a:r>
              <a:rPr lang="zh-CN" altLang="en-US" sz="2000"/>
              <a:t> </a:t>
            </a:r>
            <a:endParaRPr lang="zh-CN" altLang="en-US" sz="2000"/>
          </a:p>
        </p:txBody>
      </p:sp>
      <p:sp>
        <p:nvSpPr>
          <p:cNvPr id="32793" name="Rectangle 21"/>
          <p:cNvSpPr>
            <a:spLocks noChangeArrowheads="1"/>
          </p:cNvSpPr>
          <p:nvPr/>
        </p:nvSpPr>
        <p:spPr bwMode="auto">
          <a:xfrm>
            <a:off x="-142875"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1638" name="Object 22"/>
          <p:cNvGraphicFramePr>
            <a:graphicFrameLocks noChangeAspect="1"/>
          </p:cNvGraphicFramePr>
          <p:nvPr/>
        </p:nvGraphicFramePr>
        <p:xfrm>
          <a:off x="2844800" y="4392613"/>
          <a:ext cx="1655763" cy="392112"/>
        </p:xfrm>
        <a:graphic>
          <a:graphicData uri="http://schemas.openxmlformats.org/presentationml/2006/ole">
            <mc:AlternateContent xmlns:mc="http://schemas.openxmlformats.org/markup-compatibility/2006">
              <mc:Choice xmlns:v="urn:schemas-microsoft-com:vml" Requires="v">
                <p:oleObj spid="_x0000_s208024" name="公式" r:id="rId13" imgW="926465" imgH="215900" progId="Equation.3">
                  <p:embed/>
                </p:oleObj>
              </mc:Choice>
              <mc:Fallback>
                <p:oleObj name="公式" r:id="rId13" imgW="926465" imgH="2159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4800" y="4392613"/>
                        <a:ext cx="1655763"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4" name="Rectangle 23"/>
          <p:cNvSpPr>
            <a:spLocks noChangeArrowheads="1"/>
          </p:cNvSpPr>
          <p:nvPr/>
        </p:nvSpPr>
        <p:spPr bwMode="auto">
          <a:xfrm>
            <a:off x="-142875" y="2200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1640" name="Object 24"/>
          <p:cNvGraphicFramePr>
            <a:graphicFrameLocks noChangeAspect="1"/>
          </p:cNvGraphicFramePr>
          <p:nvPr/>
        </p:nvGraphicFramePr>
        <p:xfrm>
          <a:off x="2843213" y="4897438"/>
          <a:ext cx="1944687" cy="573087"/>
        </p:xfrm>
        <a:graphic>
          <a:graphicData uri="http://schemas.openxmlformats.org/presentationml/2006/ole">
            <mc:AlternateContent xmlns:mc="http://schemas.openxmlformats.org/markup-compatibility/2006">
              <mc:Choice xmlns:v="urn:schemas-microsoft-com:vml" Requires="v">
                <p:oleObj spid="_x0000_s208025" name="公式" r:id="rId15" imgW="1320165" imgH="393700" progId="Equation.3">
                  <p:embed/>
                </p:oleObj>
              </mc:Choice>
              <mc:Fallback>
                <p:oleObj name="公式" r:id="rId15" imgW="1320165" imgH="39370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3213" y="4897438"/>
                        <a:ext cx="1944687"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41" name="Text Box 25"/>
          <p:cNvSpPr txBox="1">
            <a:spLocks noChangeArrowheads="1"/>
          </p:cNvSpPr>
          <p:nvPr/>
        </p:nvSpPr>
        <p:spPr bwMode="auto">
          <a:xfrm>
            <a:off x="785813" y="5402263"/>
            <a:ext cx="2447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latin typeface="黑体" panose="02010609060101010101" pitchFamily="2" charset="-122"/>
                <a:ea typeface="黑体" panose="02010609060101010101" pitchFamily="2" charset="-122"/>
              </a:rPr>
              <a:t>再回到题图（</a:t>
            </a:r>
            <a:r>
              <a:rPr lang="en-US" altLang="zh-CN" sz="2000" b="1">
                <a:solidFill>
                  <a:srgbClr val="0000CC"/>
                </a:solidFill>
                <a:latin typeface="黑体" panose="02010609060101010101" pitchFamily="2" charset="-122"/>
                <a:ea typeface="黑体" panose="02010609060101010101" pitchFamily="2" charset="-122"/>
              </a:rPr>
              <a:t>a</a:t>
            </a:r>
            <a:r>
              <a:rPr lang="zh-CN" altLang="en-US" sz="2000" b="1">
                <a:solidFill>
                  <a:srgbClr val="0000CC"/>
                </a:solidFill>
                <a:latin typeface="黑体" panose="02010609060101010101" pitchFamily="2" charset="-122"/>
                <a:ea typeface="黑体" panose="02010609060101010101" pitchFamily="2" charset="-122"/>
              </a:rPr>
              <a:t>）：</a:t>
            </a:r>
            <a:endParaRPr lang="zh-CN" altLang="en-US" sz="2000" b="1">
              <a:solidFill>
                <a:srgbClr val="0000CC"/>
              </a:solidFill>
              <a:latin typeface="黑体" panose="02010609060101010101" pitchFamily="2" charset="-122"/>
              <a:ea typeface="黑体" panose="02010609060101010101" pitchFamily="2" charset="-122"/>
            </a:endParaRPr>
          </a:p>
        </p:txBody>
      </p:sp>
      <p:sp>
        <p:nvSpPr>
          <p:cNvPr id="32796" name="Rectangle 26"/>
          <p:cNvSpPr>
            <a:spLocks noChangeArrowheads="1"/>
          </p:cNvSpPr>
          <p:nvPr/>
        </p:nvSpPr>
        <p:spPr bwMode="auto">
          <a:xfrm>
            <a:off x="-142875" y="2190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1643" name="Object 27"/>
          <p:cNvGraphicFramePr>
            <a:graphicFrameLocks noChangeAspect="1"/>
          </p:cNvGraphicFramePr>
          <p:nvPr/>
        </p:nvGraphicFramePr>
        <p:xfrm>
          <a:off x="2987675" y="5473700"/>
          <a:ext cx="1296988" cy="663575"/>
        </p:xfrm>
        <a:graphic>
          <a:graphicData uri="http://schemas.openxmlformats.org/presentationml/2006/ole">
            <mc:AlternateContent xmlns:mc="http://schemas.openxmlformats.org/markup-compatibility/2006">
              <mc:Choice xmlns:v="urn:schemas-microsoft-com:vml" Requires="v">
                <p:oleObj spid="_x0000_s208026" name="公式" r:id="rId17" imgW="1066800" imgH="546100" progId="Equation.3">
                  <p:embed/>
                </p:oleObj>
              </mc:Choice>
              <mc:Fallback>
                <p:oleObj name="公式" r:id="rId17" imgW="1066800" imgH="54610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7675" y="5473700"/>
                        <a:ext cx="1296988"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repeatCount="200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edge">
                                      <p:cBhvr>
                                        <p:cTn id="7" dur="1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6"/>
                                        </p:tgtEl>
                                        <p:attrNameLst>
                                          <p:attrName>style.visibility</p:attrName>
                                        </p:attrNameLst>
                                      </p:cBhvr>
                                      <p:to>
                                        <p:strVal val="visible"/>
                                      </p:to>
                                    </p:set>
                                    <p:animEffect transition="in" filter="box(in)">
                                      <p:cBhvr>
                                        <p:cTn id="12" dur="500"/>
                                        <p:tgtEl>
                                          <p:spTgt spid="11162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11625"/>
                                        </p:tgtEl>
                                        <p:attrNameLst>
                                          <p:attrName>style.visibility</p:attrName>
                                        </p:attrNameLst>
                                      </p:cBhvr>
                                      <p:to>
                                        <p:strVal val="visible"/>
                                      </p:to>
                                    </p:set>
                                    <p:animEffect transition="in" filter="diamond(in)">
                                      <p:cBhvr>
                                        <p:cTn id="17" dur="2000"/>
                                        <p:tgtEl>
                                          <p:spTgt spid="11162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1629"/>
                                        </p:tgtEl>
                                        <p:attrNameLst>
                                          <p:attrName>style.visibility</p:attrName>
                                        </p:attrNameLst>
                                      </p:cBhvr>
                                      <p:to>
                                        <p:strVal val="visible"/>
                                      </p:to>
                                    </p:set>
                                    <p:animEffect transition="in" filter="box(in)">
                                      <p:cBhvr>
                                        <p:cTn id="22" dur="500"/>
                                        <p:tgtEl>
                                          <p:spTgt spid="111629"/>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11628"/>
                                        </p:tgtEl>
                                        <p:attrNameLst>
                                          <p:attrName>style.visibility</p:attrName>
                                        </p:attrNameLst>
                                      </p:cBhvr>
                                      <p:to>
                                        <p:strVal val="visible"/>
                                      </p:to>
                                    </p:set>
                                    <p:animEffect transition="in" filter="diamond(in)">
                                      <p:cBhvr>
                                        <p:cTn id="27" dur="2000"/>
                                        <p:tgtEl>
                                          <p:spTgt spid="11162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1630"/>
                                        </p:tgtEl>
                                        <p:attrNameLst>
                                          <p:attrName>style.visibility</p:attrName>
                                        </p:attrNameLst>
                                      </p:cBhvr>
                                      <p:to>
                                        <p:strVal val="visible"/>
                                      </p:to>
                                    </p:set>
                                    <p:animEffect transition="in" filter="box(in)">
                                      <p:cBhvr>
                                        <p:cTn id="32" dur="500"/>
                                        <p:tgtEl>
                                          <p:spTgt spid="111630"/>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111632"/>
                                        </p:tgtEl>
                                        <p:attrNameLst>
                                          <p:attrName>style.visibility</p:attrName>
                                        </p:attrNameLst>
                                      </p:cBhvr>
                                      <p:to>
                                        <p:strVal val="visible"/>
                                      </p:to>
                                    </p:set>
                                    <p:animEffect transition="in" filter="diamond(in)">
                                      <p:cBhvr>
                                        <p:cTn id="37" dur="2000"/>
                                        <p:tgtEl>
                                          <p:spTgt spid="11163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11633"/>
                                        </p:tgtEl>
                                        <p:attrNameLst>
                                          <p:attrName>style.visibility</p:attrName>
                                        </p:attrNameLst>
                                      </p:cBhvr>
                                      <p:to>
                                        <p:strVal val="visible"/>
                                      </p:to>
                                    </p:set>
                                    <p:animEffect transition="in" filter="box(in)">
                                      <p:cBhvr>
                                        <p:cTn id="42" dur="500"/>
                                        <p:tgtEl>
                                          <p:spTgt spid="111633"/>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111635"/>
                                        </p:tgtEl>
                                        <p:attrNameLst>
                                          <p:attrName>style.visibility</p:attrName>
                                        </p:attrNameLst>
                                      </p:cBhvr>
                                      <p:to>
                                        <p:strVal val="visible"/>
                                      </p:to>
                                    </p:set>
                                    <p:animEffect transition="in" filter="diamond(in)">
                                      <p:cBhvr>
                                        <p:cTn id="47" dur="2000"/>
                                        <p:tgtEl>
                                          <p:spTgt spid="11163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11636"/>
                                        </p:tgtEl>
                                        <p:attrNameLst>
                                          <p:attrName>style.visibility</p:attrName>
                                        </p:attrNameLst>
                                      </p:cBhvr>
                                      <p:to>
                                        <p:strVal val="visible"/>
                                      </p:to>
                                    </p:set>
                                    <p:animEffect transition="in" filter="box(in)">
                                      <p:cBhvr>
                                        <p:cTn id="52" dur="500"/>
                                        <p:tgtEl>
                                          <p:spTgt spid="111636"/>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111638"/>
                                        </p:tgtEl>
                                        <p:attrNameLst>
                                          <p:attrName>style.visibility</p:attrName>
                                        </p:attrNameLst>
                                      </p:cBhvr>
                                      <p:to>
                                        <p:strVal val="visible"/>
                                      </p:to>
                                    </p:set>
                                    <p:animEffect transition="in" filter="diamond(in)">
                                      <p:cBhvr>
                                        <p:cTn id="57" dur="2000"/>
                                        <p:tgtEl>
                                          <p:spTgt spid="111638"/>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111640"/>
                                        </p:tgtEl>
                                        <p:attrNameLst>
                                          <p:attrName>style.visibility</p:attrName>
                                        </p:attrNameLst>
                                      </p:cBhvr>
                                      <p:to>
                                        <p:strVal val="visible"/>
                                      </p:to>
                                    </p:set>
                                    <p:animEffect transition="in" filter="diamond(in)">
                                      <p:cBhvr>
                                        <p:cTn id="62" dur="2000"/>
                                        <p:tgtEl>
                                          <p:spTgt spid="111640"/>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11641"/>
                                        </p:tgtEl>
                                        <p:attrNameLst>
                                          <p:attrName>style.visibility</p:attrName>
                                        </p:attrNameLst>
                                      </p:cBhvr>
                                      <p:to>
                                        <p:strVal val="visible"/>
                                      </p:to>
                                    </p:set>
                                    <p:animEffect transition="in" filter="box(in)">
                                      <p:cBhvr>
                                        <p:cTn id="67" dur="500"/>
                                        <p:tgtEl>
                                          <p:spTgt spid="111641"/>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nodeType="clickEffect">
                                  <p:stCondLst>
                                    <p:cond delay="0"/>
                                  </p:stCondLst>
                                  <p:childTnLst>
                                    <p:set>
                                      <p:cBhvr>
                                        <p:cTn id="71" dur="1" fill="hold">
                                          <p:stCondLst>
                                            <p:cond delay="0"/>
                                          </p:stCondLst>
                                        </p:cTn>
                                        <p:tgtEl>
                                          <p:spTgt spid="111643"/>
                                        </p:tgtEl>
                                        <p:attrNameLst>
                                          <p:attrName>style.visibility</p:attrName>
                                        </p:attrNameLst>
                                      </p:cBhvr>
                                      <p:to>
                                        <p:strVal val="visible"/>
                                      </p:to>
                                    </p:set>
                                    <p:animEffect transition="in" filter="diamond(in)">
                                      <p:cBhvr>
                                        <p:cTn id="72" dur="2000"/>
                                        <p:tgtEl>
                                          <p:spTgt spid="111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11626" grpId="0" animBg="1"/>
      <p:bldP spid="111629" grpId="0" animBg="1"/>
      <p:bldP spid="111630" grpId="0" animBg="1"/>
      <p:bldP spid="111633" grpId="0"/>
      <p:bldP spid="111636" grpId="0"/>
      <p:bldP spid="11164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500063" y="1571625"/>
            <a:ext cx="785812" cy="857250"/>
          </a:xfrm>
          <a:prstGeom prst="ellipse">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6" name="椭圆 15"/>
          <p:cNvSpPr/>
          <p:nvPr/>
        </p:nvSpPr>
        <p:spPr>
          <a:xfrm>
            <a:off x="2000250" y="1500188"/>
            <a:ext cx="714375" cy="428625"/>
          </a:xfrm>
          <a:prstGeom prst="ellipse">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7" name="椭圆 16"/>
          <p:cNvSpPr/>
          <p:nvPr/>
        </p:nvSpPr>
        <p:spPr>
          <a:xfrm>
            <a:off x="3357563" y="1071563"/>
            <a:ext cx="928687" cy="1857375"/>
          </a:xfrm>
          <a:prstGeom prst="ellipse">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32776"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0ED6630-46C2-4A98-895A-BDFC952D316E}" type="slidenum">
              <a:rPr lang="en-US" altLang="zh-CN" sz="1200">
                <a:solidFill>
                  <a:srgbClr val="898989"/>
                </a:solidFill>
              </a:rPr>
            </a:fld>
            <a:endParaRPr lang="en-US" altLang="zh-CN" sz="1200">
              <a:solidFill>
                <a:srgbClr val="898989"/>
              </a:solidFill>
            </a:endParaRPr>
          </a:p>
        </p:txBody>
      </p:sp>
      <p:sp>
        <p:nvSpPr>
          <p:cNvPr id="33804" name="Text Box 2"/>
          <p:cNvSpPr txBox="1">
            <a:spLocks noChangeArrowheads="1"/>
          </p:cNvSpPr>
          <p:nvPr/>
        </p:nvSpPr>
        <p:spPr bwMode="auto">
          <a:xfrm>
            <a:off x="539750" y="525463"/>
            <a:ext cx="439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5 </a:t>
            </a:r>
            <a:r>
              <a:rPr lang="zh-CN" altLang="en-US" sz="2000" b="1">
                <a:solidFill>
                  <a:srgbClr val="FF0000"/>
                </a:solidFill>
                <a:latin typeface="黑体" panose="02010609060101010101" pitchFamily="2" charset="-122"/>
                <a:ea typeface="黑体" panose="02010609060101010101" pitchFamily="2" charset="-122"/>
              </a:rPr>
              <a:t>求图示电路的最简等效电路。</a:t>
            </a:r>
            <a:endParaRPr lang="zh-CN" altLang="en-US" sz="2000" b="1">
              <a:solidFill>
                <a:srgbClr val="FF0000"/>
              </a:solidFill>
              <a:latin typeface="黑体" panose="02010609060101010101" pitchFamily="2" charset="-122"/>
              <a:ea typeface="黑体" panose="02010609060101010101" pitchFamily="2" charset="-122"/>
            </a:endParaRPr>
          </a:p>
        </p:txBody>
      </p:sp>
      <p:graphicFrame>
        <p:nvGraphicFramePr>
          <p:cNvPr id="112643" name="Object 3"/>
          <p:cNvGraphicFramePr>
            <a:graphicFrameLocks noChangeAspect="1"/>
          </p:cNvGraphicFramePr>
          <p:nvPr/>
        </p:nvGraphicFramePr>
        <p:xfrm>
          <a:off x="755650" y="1108075"/>
          <a:ext cx="2160588" cy="1606550"/>
        </p:xfrm>
        <a:graphic>
          <a:graphicData uri="http://schemas.openxmlformats.org/presentationml/2006/ole">
            <mc:AlternateContent xmlns:mc="http://schemas.openxmlformats.org/markup-compatibility/2006">
              <mc:Choice xmlns:v="urn:schemas-microsoft-com:vml" Requires="v">
                <p:oleObj spid="_x0000_s208994" name="SmartDraw" r:id="rId1" imgW="2066290" imgH="1536065" progId="SmartDraw.2">
                  <p:embed/>
                </p:oleObj>
              </mc:Choice>
              <mc:Fallback>
                <p:oleObj name="SmartDraw" r:id="rId1" imgW="2066290" imgH="1536065" progId="SmartDraw.2">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08075"/>
                        <a:ext cx="2160588"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4" name="Object 4"/>
          <p:cNvGraphicFramePr>
            <a:graphicFrameLocks noChangeAspect="1"/>
          </p:cNvGraphicFramePr>
          <p:nvPr/>
        </p:nvGraphicFramePr>
        <p:xfrm>
          <a:off x="3419475" y="1069975"/>
          <a:ext cx="1728788" cy="1622425"/>
        </p:xfrm>
        <a:graphic>
          <a:graphicData uri="http://schemas.openxmlformats.org/presentationml/2006/ole">
            <mc:AlternateContent xmlns:mc="http://schemas.openxmlformats.org/markup-compatibility/2006">
              <mc:Choice xmlns:v="urn:schemas-microsoft-com:vml" Requires="v">
                <p:oleObj spid="_x0000_s208995" name="SmartDraw" r:id="rId3" imgW="1637030" imgH="1536065" progId="SmartDraw.2">
                  <p:embed/>
                </p:oleObj>
              </mc:Choice>
              <mc:Fallback>
                <p:oleObj name="SmartDraw" r:id="rId3" imgW="1637030" imgH="1536065" progId="SmartDraw.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069975"/>
                        <a:ext cx="1728788"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5" name="Object 5"/>
          <p:cNvGraphicFramePr>
            <a:graphicFrameLocks noChangeAspect="1"/>
          </p:cNvGraphicFramePr>
          <p:nvPr/>
        </p:nvGraphicFramePr>
        <p:xfrm>
          <a:off x="5651500" y="1025525"/>
          <a:ext cx="2160588" cy="1666875"/>
        </p:xfrm>
        <a:graphic>
          <a:graphicData uri="http://schemas.openxmlformats.org/presentationml/2006/ole">
            <mc:AlternateContent xmlns:mc="http://schemas.openxmlformats.org/markup-compatibility/2006">
              <mc:Choice xmlns:v="urn:schemas-microsoft-com:vml" Requires="v">
                <p:oleObj spid="_x0000_s208996" name="SmartDraw" r:id="rId5" imgW="2002790" imgH="1545590" progId="SmartDraw.2">
                  <p:embed/>
                </p:oleObj>
              </mc:Choice>
              <mc:Fallback>
                <p:oleObj name="SmartDraw" r:id="rId5" imgW="2002790" imgH="1545590" progId="SmartDraw.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1025525"/>
                        <a:ext cx="2160588"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6" name="Object 6"/>
          <p:cNvGraphicFramePr>
            <a:graphicFrameLocks noChangeAspect="1"/>
          </p:cNvGraphicFramePr>
          <p:nvPr/>
        </p:nvGraphicFramePr>
        <p:xfrm>
          <a:off x="5651500" y="3287713"/>
          <a:ext cx="2232025" cy="1722437"/>
        </p:xfrm>
        <a:graphic>
          <a:graphicData uri="http://schemas.openxmlformats.org/presentationml/2006/ole">
            <mc:AlternateContent xmlns:mc="http://schemas.openxmlformats.org/markup-compatibility/2006">
              <mc:Choice xmlns:v="urn:schemas-microsoft-com:vml" Requires="v">
                <p:oleObj spid="_x0000_s208997" name="SmartDraw" r:id="rId7" imgW="2002790" imgH="1545590" progId="SmartDraw.2">
                  <p:embed/>
                </p:oleObj>
              </mc:Choice>
              <mc:Fallback>
                <p:oleObj name="SmartDraw" r:id="rId7" imgW="2002790" imgH="1545590" progId="SmartDraw.2">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3287713"/>
                        <a:ext cx="2232025" cy="172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7" name="Object 7"/>
          <p:cNvGraphicFramePr>
            <a:graphicFrameLocks noChangeAspect="1"/>
          </p:cNvGraphicFramePr>
          <p:nvPr/>
        </p:nvGraphicFramePr>
        <p:xfrm>
          <a:off x="3779838" y="3360738"/>
          <a:ext cx="1287462" cy="1655762"/>
        </p:xfrm>
        <a:graphic>
          <a:graphicData uri="http://schemas.openxmlformats.org/presentationml/2006/ole">
            <mc:AlternateContent xmlns:mc="http://schemas.openxmlformats.org/markup-compatibility/2006">
              <mc:Choice xmlns:v="urn:schemas-microsoft-com:vml" Requires="v">
                <p:oleObj spid="_x0000_s208998" name="SmartDraw" r:id="rId9" imgW="1562100" imgH="2006600" progId="SmartDraw.2">
                  <p:embed/>
                </p:oleObj>
              </mc:Choice>
              <mc:Fallback>
                <p:oleObj name="SmartDraw" r:id="rId9" imgW="1562100" imgH="2006600" progId="SmartDraw.2">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3360738"/>
                        <a:ext cx="1287462"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8" name="Object 8"/>
          <p:cNvGraphicFramePr>
            <a:graphicFrameLocks noChangeAspect="1"/>
          </p:cNvGraphicFramePr>
          <p:nvPr/>
        </p:nvGraphicFramePr>
        <p:xfrm>
          <a:off x="1979613" y="3648075"/>
          <a:ext cx="1308100" cy="1439863"/>
        </p:xfrm>
        <a:graphic>
          <a:graphicData uri="http://schemas.openxmlformats.org/presentationml/2006/ole">
            <mc:AlternateContent xmlns:mc="http://schemas.openxmlformats.org/markup-compatibility/2006">
              <mc:Choice xmlns:v="urn:schemas-microsoft-com:vml" Requires="v">
                <p:oleObj spid="_x0000_s208999" name="SmartDraw" r:id="rId11" imgW="1179830" imgH="1298575" progId="SmartDraw.2">
                  <p:embed/>
                </p:oleObj>
              </mc:Choice>
              <mc:Fallback>
                <p:oleObj name="SmartDraw" r:id="rId11" imgW="1179830" imgH="1298575" progId="SmartDraw.2">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613" y="3648075"/>
                        <a:ext cx="13081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49" name="AutoShape 9"/>
          <p:cNvSpPr>
            <a:spLocks noChangeArrowheads="1"/>
          </p:cNvSpPr>
          <p:nvPr/>
        </p:nvSpPr>
        <p:spPr bwMode="auto">
          <a:xfrm>
            <a:off x="2916238" y="1973263"/>
            <a:ext cx="431800" cy="287337"/>
          </a:xfrm>
          <a:prstGeom prst="rightArrow">
            <a:avLst>
              <a:gd name="adj1" fmla="val 50000"/>
              <a:gd name="adj2" fmla="val 37569"/>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50" name="AutoShape 10"/>
          <p:cNvSpPr>
            <a:spLocks noChangeArrowheads="1"/>
          </p:cNvSpPr>
          <p:nvPr/>
        </p:nvSpPr>
        <p:spPr bwMode="auto">
          <a:xfrm>
            <a:off x="5076825" y="1922463"/>
            <a:ext cx="431800" cy="287337"/>
          </a:xfrm>
          <a:prstGeom prst="rightArrow">
            <a:avLst>
              <a:gd name="adj1" fmla="val 50000"/>
              <a:gd name="adj2" fmla="val 37569"/>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51" name="AutoShape 11"/>
          <p:cNvSpPr>
            <a:spLocks noChangeArrowheads="1"/>
          </p:cNvSpPr>
          <p:nvPr/>
        </p:nvSpPr>
        <p:spPr bwMode="auto">
          <a:xfrm>
            <a:off x="6659563" y="3071813"/>
            <a:ext cx="288925" cy="431800"/>
          </a:xfrm>
          <a:prstGeom prst="downArrow">
            <a:avLst>
              <a:gd name="adj1" fmla="val 50000"/>
              <a:gd name="adj2" fmla="val 37363"/>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52" name="AutoShape 12"/>
          <p:cNvSpPr>
            <a:spLocks noChangeArrowheads="1"/>
          </p:cNvSpPr>
          <p:nvPr/>
        </p:nvSpPr>
        <p:spPr bwMode="auto">
          <a:xfrm>
            <a:off x="5076825" y="4224338"/>
            <a:ext cx="431800" cy="287337"/>
          </a:xfrm>
          <a:prstGeom prst="leftArrow">
            <a:avLst>
              <a:gd name="adj1" fmla="val 50000"/>
              <a:gd name="adj2" fmla="val 37569"/>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53" name="AutoShape 13"/>
          <p:cNvSpPr>
            <a:spLocks noChangeArrowheads="1"/>
          </p:cNvSpPr>
          <p:nvPr/>
        </p:nvSpPr>
        <p:spPr bwMode="auto">
          <a:xfrm>
            <a:off x="3276600" y="4224338"/>
            <a:ext cx="431800" cy="287337"/>
          </a:xfrm>
          <a:prstGeom prst="leftArrow">
            <a:avLst>
              <a:gd name="adj1" fmla="val 50000"/>
              <a:gd name="adj2" fmla="val 37569"/>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repeatCount="200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edg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repeatCount="200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edg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2649"/>
                                        </p:tgtEl>
                                        <p:attrNameLst>
                                          <p:attrName>style.visibility</p:attrName>
                                        </p:attrNameLst>
                                      </p:cBhvr>
                                      <p:to>
                                        <p:strVal val="visible"/>
                                      </p:to>
                                    </p:set>
                                    <p:animEffect transition="in" filter="diamond(in)">
                                      <p:cBhvr>
                                        <p:cTn id="17" dur="1000"/>
                                        <p:tgtEl>
                                          <p:spTgt spid="112649"/>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12644"/>
                                        </p:tgtEl>
                                        <p:attrNameLst>
                                          <p:attrName>style.visibility</p:attrName>
                                        </p:attrNameLst>
                                      </p:cBhvr>
                                      <p:to>
                                        <p:strVal val="visible"/>
                                      </p:to>
                                    </p:set>
                                    <p:animEffect transition="in" filter="diamond(in)">
                                      <p:cBhvr>
                                        <p:cTn id="22" dur="1000"/>
                                        <p:tgtEl>
                                          <p:spTgt spid="112644"/>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repeatCount="200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edge">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12650"/>
                                        </p:tgtEl>
                                        <p:attrNameLst>
                                          <p:attrName>style.visibility</p:attrName>
                                        </p:attrNameLst>
                                      </p:cBhvr>
                                      <p:to>
                                        <p:strVal val="visible"/>
                                      </p:to>
                                    </p:set>
                                    <p:animEffect transition="in" filter="diamond(in)">
                                      <p:cBhvr>
                                        <p:cTn id="32" dur="1000"/>
                                        <p:tgtEl>
                                          <p:spTgt spid="112650"/>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112645"/>
                                        </p:tgtEl>
                                        <p:attrNameLst>
                                          <p:attrName>style.visibility</p:attrName>
                                        </p:attrNameLst>
                                      </p:cBhvr>
                                      <p:to>
                                        <p:strVal val="visible"/>
                                      </p:to>
                                    </p:set>
                                    <p:animEffect transition="in" filter="diamond(in)">
                                      <p:cBhvr>
                                        <p:cTn id="37" dur="1000"/>
                                        <p:tgtEl>
                                          <p:spTgt spid="112645"/>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12651"/>
                                        </p:tgtEl>
                                        <p:attrNameLst>
                                          <p:attrName>style.visibility</p:attrName>
                                        </p:attrNameLst>
                                      </p:cBhvr>
                                      <p:to>
                                        <p:strVal val="visible"/>
                                      </p:to>
                                    </p:set>
                                    <p:animEffect transition="in" filter="diamond(in)">
                                      <p:cBhvr>
                                        <p:cTn id="42" dur="1000"/>
                                        <p:tgtEl>
                                          <p:spTgt spid="112651"/>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112646"/>
                                        </p:tgtEl>
                                        <p:attrNameLst>
                                          <p:attrName>style.visibility</p:attrName>
                                        </p:attrNameLst>
                                      </p:cBhvr>
                                      <p:to>
                                        <p:strVal val="visible"/>
                                      </p:to>
                                    </p:set>
                                    <p:animEffect transition="in" filter="diamond(in)">
                                      <p:cBhvr>
                                        <p:cTn id="47" dur="1000"/>
                                        <p:tgtEl>
                                          <p:spTgt spid="112646"/>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112652"/>
                                        </p:tgtEl>
                                        <p:attrNameLst>
                                          <p:attrName>style.visibility</p:attrName>
                                        </p:attrNameLst>
                                      </p:cBhvr>
                                      <p:to>
                                        <p:strVal val="visible"/>
                                      </p:to>
                                    </p:set>
                                    <p:animEffect transition="in" filter="diamond(in)">
                                      <p:cBhvr>
                                        <p:cTn id="52" dur="1000"/>
                                        <p:tgtEl>
                                          <p:spTgt spid="112652"/>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112647"/>
                                        </p:tgtEl>
                                        <p:attrNameLst>
                                          <p:attrName>style.visibility</p:attrName>
                                        </p:attrNameLst>
                                      </p:cBhvr>
                                      <p:to>
                                        <p:strVal val="visible"/>
                                      </p:to>
                                    </p:set>
                                    <p:animEffect transition="in" filter="diamond(in)">
                                      <p:cBhvr>
                                        <p:cTn id="57" dur="1000"/>
                                        <p:tgtEl>
                                          <p:spTgt spid="112647"/>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112653"/>
                                        </p:tgtEl>
                                        <p:attrNameLst>
                                          <p:attrName>style.visibility</p:attrName>
                                        </p:attrNameLst>
                                      </p:cBhvr>
                                      <p:to>
                                        <p:strVal val="visible"/>
                                      </p:to>
                                    </p:set>
                                    <p:animEffect transition="in" filter="diamond(in)">
                                      <p:cBhvr>
                                        <p:cTn id="62" dur="1000"/>
                                        <p:tgtEl>
                                          <p:spTgt spid="112653"/>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nodeType="clickEffect">
                                  <p:stCondLst>
                                    <p:cond delay="0"/>
                                  </p:stCondLst>
                                  <p:childTnLst>
                                    <p:set>
                                      <p:cBhvr>
                                        <p:cTn id="66" dur="1" fill="hold">
                                          <p:stCondLst>
                                            <p:cond delay="0"/>
                                          </p:stCondLst>
                                        </p:cTn>
                                        <p:tgtEl>
                                          <p:spTgt spid="112648"/>
                                        </p:tgtEl>
                                        <p:attrNameLst>
                                          <p:attrName>style.visibility</p:attrName>
                                        </p:attrNameLst>
                                      </p:cBhvr>
                                      <p:to>
                                        <p:strVal val="visible"/>
                                      </p:to>
                                    </p:set>
                                    <p:animEffect transition="in" filter="diamond(in)">
                                      <p:cBhvr>
                                        <p:cTn id="67" dur="1000"/>
                                        <p:tgtEl>
                                          <p:spTgt spid="11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12649" grpId="0" animBg="1"/>
      <p:bldP spid="112650" grpId="0" animBg="1"/>
      <p:bldP spid="112651" grpId="0" animBg="1"/>
      <p:bldP spid="112652" grpId="0" animBg="1"/>
      <p:bldP spid="11265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0"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803ACA-11A6-47EF-A1DB-224E4B57B1B1}" type="slidenum">
              <a:rPr lang="en-US" altLang="zh-CN" sz="1200">
                <a:solidFill>
                  <a:srgbClr val="898989"/>
                </a:solidFill>
              </a:rPr>
            </a:fld>
            <a:endParaRPr lang="en-US" altLang="zh-CN" sz="1200">
              <a:solidFill>
                <a:srgbClr val="898989"/>
              </a:solidFill>
            </a:endParaRPr>
          </a:p>
        </p:txBody>
      </p:sp>
      <p:sp>
        <p:nvSpPr>
          <p:cNvPr id="34825" name="Rectangle 2"/>
          <p:cNvSpPr>
            <a:spLocks noChangeArrowheads="1"/>
          </p:cNvSpPr>
          <p:nvPr/>
        </p:nvSpPr>
        <p:spPr bwMode="auto">
          <a:xfrm>
            <a:off x="-71438" y="2759075"/>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4826" name="Group 3"/>
          <p:cNvGrpSpPr/>
          <p:nvPr/>
        </p:nvGrpSpPr>
        <p:grpSpPr bwMode="auto">
          <a:xfrm>
            <a:off x="539750" y="400050"/>
            <a:ext cx="6624638" cy="457200"/>
            <a:chOff x="340" y="873"/>
            <a:chExt cx="4173" cy="288"/>
          </a:xfrm>
        </p:grpSpPr>
        <p:sp>
          <p:nvSpPr>
            <p:cNvPr id="34836" name="Text Box 4"/>
            <p:cNvSpPr txBox="1">
              <a:spLocks noChangeArrowheads="1"/>
            </p:cNvSpPr>
            <p:nvPr/>
          </p:nvSpPr>
          <p:spPr bwMode="auto">
            <a:xfrm>
              <a:off x="340" y="890"/>
              <a:ext cx="41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6. </a:t>
              </a:r>
              <a:r>
                <a:rPr lang="zh-CN" altLang="en-US" sz="2000" b="1">
                  <a:solidFill>
                    <a:srgbClr val="FF0000"/>
                  </a:solidFill>
                  <a:latin typeface="黑体" panose="02010609060101010101" pitchFamily="2" charset="-122"/>
                  <a:ea typeface="黑体" panose="02010609060101010101" pitchFamily="2" charset="-122"/>
                </a:rPr>
                <a:t>图示电路中，求      及支路</a:t>
              </a:r>
              <a:r>
                <a:rPr lang="en-US" altLang="zh-CN" sz="2000" b="1">
                  <a:solidFill>
                    <a:srgbClr val="FF0000"/>
                  </a:solidFill>
                  <a:latin typeface="黑体" panose="02010609060101010101" pitchFamily="2" charset="-122"/>
                  <a:ea typeface="黑体" panose="02010609060101010101" pitchFamily="2" charset="-122"/>
                </a:rPr>
                <a:t>a</a:t>
              </a:r>
              <a:r>
                <a:rPr lang="zh-CN" altLang="en-US" sz="2000" b="1">
                  <a:solidFill>
                    <a:srgbClr val="FF0000"/>
                  </a:solidFill>
                  <a:latin typeface="黑体" panose="02010609060101010101" pitchFamily="2" charset="-122"/>
                  <a:ea typeface="黑体" panose="02010609060101010101" pitchFamily="2" charset="-122"/>
                </a:rPr>
                <a:t>、</a:t>
              </a:r>
              <a:r>
                <a:rPr lang="en-US" altLang="zh-CN" sz="2000" b="1">
                  <a:solidFill>
                    <a:srgbClr val="FF0000"/>
                  </a:solidFill>
                  <a:latin typeface="黑体" panose="02010609060101010101" pitchFamily="2" charset="-122"/>
                  <a:ea typeface="黑体" panose="02010609060101010101" pitchFamily="2" charset="-122"/>
                </a:rPr>
                <a:t>b</a:t>
              </a:r>
              <a:r>
                <a:rPr lang="zh-CN" altLang="en-US" sz="2000" b="1">
                  <a:solidFill>
                    <a:srgbClr val="FF0000"/>
                  </a:solidFill>
                  <a:latin typeface="黑体" panose="02010609060101010101" pitchFamily="2" charset="-122"/>
                  <a:ea typeface="黑体" panose="02010609060101010101" pitchFamily="2" charset="-122"/>
                </a:rPr>
                <a:t>吸收的功率</a:t>
              </a:r>
              <a:r>
                <a:rPr lang="en-US" altLang="zh-CN" sz="2000" b="1">
                  <a:solidFill>
                    <a:srgbClr val="FF0000"/>
                  </a:solidFill>
                  <a:latin typeface="黑体" panose="02010609060101010101" pitchFamily="2" charset="-122"/>
                  <a:ea typeface="黑体" panose="02010609060101010101" pitchFamily="2" charset="-122"/>
                </a:rPr>
                <a:t>P</a:t>
              </a:r>
              <a:r>
                <a:rPr lang="zh-CN" altLang="en-US" sz="2000" b="1">
                  <a:solidFill>
                    <a:srgbClr val="FF0000"/>
                  </a:solidFill>
                  <a:latin typeface="黑体" panose="02010609060101010101" pitchFamily="2" charset="-122"/>
                  <a:ea typeface="黑体" panose="02010609060101010101" pitchFamily="2" charset="-122"/>
                </a:rPr>
                <a:t>。</a:t>
              </a:r>
              <a:endParaRPr lang="en-US" altLang="zh-CN" sz="2000" b="1">
                <a:solidFill>
                  <a:srgbClr val="FF0000"/>
                </a:solidFill>
                <a:latin typeface="黑体" panose="02010609060101010101" pitchFamily="2" charset="-122"/>
                <a:ea typeface="黑体" panose="02010609060101010101" pitchFamily="2" charset="-122"/>
              </a:endParaRPr>
            </a:p>
          </p:txBody>
        </p:sp>
        <p:graphicFrame>
          <p:nvGraphicFramePr>
            <p:cNvPr id="34823" name="Object 5"/>
            <p:cNvGraphicFramePr>
              <a:graphicFrameLocks noChangeAspect="1"/>
            </p:cNvGraphicFramePr>
            <p:nvPr/>
          </p:nvGraphicFramePr>
          <p:xfrm>
            <a:off x="1966" y="873"/>
            <a:ext cx="363" cy="288"/>
          </p:xfrm>
          <a:graphic>
            <a:graphicData uri="http://schemas.openxmlformats.org/presentationml/2006/ole">
              <mc:AlternateContent xmlns:mc="http://schemas.openxmlformats.org/markup-compatibility/2006">
                <mc:Choice xmlns:v="urn:schemas-microsoft-com:vml" Requires="v">
                  <p:oleObj spid="_x0000_s210018" name="公式" r:id="rId1" imgW="368300" imgH="292100" progId="Equation.3">
                    <p:embed/>
                  </p:oleObj>
                </mc:Choice>
                <mc:Fallback>
                  <p:oleObj name="公式" r:id="rId1" imgW="368300" imgH="2921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 y="873"/>
                          <a:ext cx="363"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827" name="Rectangle 6"/>
          <p:cNvSpPr>
            <a:spLocks noChangeArrowheads="1"/>
          </p:cNvSpPr>
          <p:nvPr/>
        </p:nvSpPr>
        <p:spPr bwMode="auto">
          <a:xfrm>
            <a:off x="-71438" y="2220913"/>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3671" name="Object 7"/>
          <p:cNvGraphicFramePr>
            <a:graphicFrameLocks noChangeAspect="1"/>
          </p:cNvGraphicFramePr>
          <p:nvPr/>
        </p:nvGraphicFramePr>
        <p:xfrm>
          <a:off x="971550" y="1500188"/>
          <a:ext cx="3168650" cy="1730375"/>
        </p:xfrm>
        <a:graphic>
          <a:graphicData uri="http://schemas.openxmlformats.org/presentationml/2006/ole">
            <mc:AlternateContent xmlns:mc="http://schemas.openxmlformats.org/markup-compatibility/2006">
              <mc:Choice xmlns:v="urn:schemas-microsoft-com:vml" Requires="v">
                <p:oleObj spid="_x0000_s210019" name="SmartDraw" r:id="rId3" imgW="2753995" imgH="1501140" progId="SmartDraw.2">
                  <p:embed/>
                </p:oleObj>
              </mc:Choice>
              <mc:Fallback>
                <p:oleObj name="SmartDraw" r:id="rId3" imgW="2753995" imgH="1501140" progId="SmartDraw.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500188"/>
                        <a:ext cx="3168650" cy="173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2" name="Text Box 8"/>
          <p:cNvSpPr txBox="1">
            <a:spLocks noChangeArrowheads="1"/>
          </p:cNvSpPr>
          <p:nvPr/>
        </p:nvSpPr>
        <p:spPr bwMode="auto">
          <a:xfrm>
            <a:off x="4830763" y="1589088"/>
            <a:ext cx="2170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latin typeface="黑体" panose="02010609060101010101" pitchFamily="2" charset="-122"/>
                <a:ea typeface="黑体" panose="02010609060101010101" pitchFamily="2" charset="-122"/>
              </a:rPr>
              <a:t>应用</a:t>
            </a:r>
            <a:r>
              <a:rPr lang="en-US" altLang="zh-CN" sz="2000" b="1">
                <a:solidFill>
                  <a:srgbClr val="0000CC"/>
                </a:solidFill>
                <a:latin typeface="黑体" panose="02010609060101010101" pitchFamily="2" charset="-122"/>
                <a:ea typeface="黑体" panose="02010609060101010101" pitchFamily="2" charset="-122"/>
              </a:rPr>
              <a:t>KCL</a:t>
            </a:r>
            <a:r>
              <a:rPr lang="zh-CN" altLang="en-US" sz="2000" b="1">
                <a:solidFill>
                  <a:srgbClr val="0000CC"/>
                </a:solidFill>
                <a:latin typeface="黑体" panose="02010609060101010101" pitchFamily="2" charset="-122"/>
                <a:ea typeface="黑体" panose="02010609060101010101" pitchFamily="2" charset="-122"/>
              </a:rPr>
              <a:t>可得：</a:t>
            </a:r>
            <a:endParaRPr lang="zh-CN" altLang="en-US" sz="2000" b="1">
              <a:solidFill>
                <a:srgbClr val="0000CC"/>
              </a:solidFill>
              <a:latin typeface="黑体" panose="02010609060101010101" pitchFamily="2" charset="-122"/>
              <a:ea typeface="黑体" panose="02010609060101010101" pitchFamily="2" charset="-122"/>
            </a:endParaRPr>
          </a:p>
        </p:txBody>
      </p:sp>
      <p:sp>
        <p:nvSpPr>
          <p:cNvPr id="34829" name="Rectangle 9"/>
          <p:cNvSpPr>
            <a:spLocks noChangeArrowheads="1"/>
          </p:cNvSpPr>
          <p:nvPr/>
        </p:nvSpPr>
        <p:spPr bwMode="auto">
          <a:xfrm>
            <a:off x="-71438" y="2759075"/>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3674" name="Object 10"/>
          <p:cNvGraphicFramePr>
            <a:graphicFrameLocks noChangeAspect="1"/>
          </p:cNvGraphicFramePr>
          <p:nvPr/>
        </p:nvGraphicFramePr>
        <p:xfrm>
          <a:off x="6786563" y="1571625"/>
          <a:ext cx="1150937" cy="420688"/>
        </p:xfrm>
        <a:graphic>
          <a:graphicData uri="http://schemas.openxmlformats.org/presentationml/2006/ole">
            <mc:AlternateContent xmlns:mc="http://schemas.openxmlformats.org/markup-compatibility/2006">
              <mc:Choice xmlns:v="urn:schemas-microsoft-com:vml" Requires="v">
                <p:oleObj spid="_x0000_s210020" name="公式" r:id="rId5" imgW="800100" imgH="292100" progId="Equation.3">
                  <p:embed/>
                </p:oleObj>
              </mc:Choice>
              <mc:Fallback>
                <p:oleObj name="公式" r:id="rId5" imgW="800100" imgH="2921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563" y="1571625"/>
                        <a:ext cx="115093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0" name="Rectangle 11"/>
          <p:cNvSpPr>
            <a:spLocks noChangeArrowheads="1"/>
          </p:cNvSpPr>
          <p:nvPr/>
        </p:nvSpPr>
        <p:spPr bwMode="auto">
          <a:xfrm>
            <a:off x="-71438" y="2759075"/>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3676" name="Object 12"/>
          <p:cNvGraphicFramePr>
            <a:graphicFrameLocks noChangeAspect="1"/>
          </p:cNvGraphicFramePr>
          <p:nvPr/>
        </p:nvGraphicFramePr>
        <p:xfrm>
          <a:off x="6786563" y="2357438"/>
          <a:ext cx="1584325" cy="400050"/>
        </p:xfrm>
        <a:graphic>
          <a:graphicData uri="http://schemas.openxmlformats.org/presentationml/2006/ole">
            <mc:AlternateContent xmlns:mc="http://schemas.openxmlformats.org/markup-compatibility/2006">
              <mc:Choice xmlns:v="urn:schemas-microsoft-com:vml" Requires="v">
                <p:oleObj spid="_x0000_s210021" name="公式" r:id="rId7" imgW="1155700" imgH="292100" progId="Equation.3">
                  <p:embed/>
                </p:oleObj>
              </mc:Choice>
              <mc:Fallback>
                <p:oleObj name="公式" r:id="rId7" imgW="1155700" imgH="2921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6563" y="2357438"/>
                        <a:ext cx="15843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7" name="Text Box 13"/>
          <p:cNvSpPr txBox="1">
            <a:spLocks noChangeArrowheads="1"/>
          </p:cNvSpPr>
          <p:nvPr/>
        </p:nvSpPr>
        <p:spPr bwMode="auto">
          <a:xfrm>
            <a:off x="4857750" y="3457575"/>
            <a:ext cx="1871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latin typeface="黑体" panose="02010609060101010101" pitchFamily="2" charset="-122"/>
                <a:ea typeface="黑体" panose="02010609060101010101" pitchFamily="2" charset="-122"/>
              </a:rPr>
              <a:t>联立解得 ：</a:t>
            </a:r>
            <a:endParaRPr lang="zh-CN" altLang="en-US" sz="2000" b="1">
              <a:solidFill>
                <a:srgbClr val="0000CC"/>
              </a:solidFill>
              <a:latin typeface="黑体" panose="02010609060101010101" pitchFamily="2" charset="-122"/>
              <a:ea typeface="黑体" panose="02010609060101010101" pitchFamily="2" charset="-122"/>
            </a:endParaRPr>
          </a:p>
        </p:txBody>
      </p:sp>
      <p:sp>
        <p:nvSpPr>
          <p:cNvPr id="34832" name="Rectangle 14"/>
          <p:cNvSpPr>
            <a:spLocks noChangeArrowheads="1"/>
          </p:cNvSpPr>
          <p:nvPr/>
        </p:nvSpPr>
        <p:spPr bwMode="auto">
          <a:xfrm>
            <a:off x="-71438" y="2759075"/>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3679" name="Object 15"/>
          <p:cNvGraphicFramePr>
            <a:graphicFrameLocks noChangeAspect="1"/>
          </p:cNvGraphicFramePr>
          <p:nvPr/>
        </p:nvGraphicFramePr>
        <p:xfrm>
          <a:off x="6486525" y="3429000"/>
          <a:ext cx="1800225" cy="454025"/>
        </p:xfrm>
        <a:graphic>
          <a:graphicData uri="http://schemas.openxmlformats.org/presentationml/2006/ole">
            <mc:AlternateContent xmlns:mc="http://schemas.openxmlformats.org/markup-compatibility/2006">
              <mc:Choice xmlns:v="urn:schemas-microsoft-com:vml" Requires="v">
                <p:oleObj spid="_x0000_s210022" name="公式" r:id="rId9" imgW="1155700" imgH="292100" progId="Equation.3">
                  <p:embed/>
                </p:oleObj>
              </mc:Choice>
              <mc:Fallback>
                <p:oleObj name="公式" r:id="rId9" imgW="1155700" imgH="2921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6525" y="3429000"/>
                        <a:ext cx="1800225"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80" name="Text Box 16"/>
          <p:cNvSpPr txBox="1">
            <a:spLocks noChangeArrowheads="1"/>
          </p:cNvSpPr>
          <p:nvPr/>
        </p:nvSpPr>
        <p:spPr bwMode="auto">
          <a:xfrm>
            <a:off x="4926013" y="4375150"/>
            <a:ext cx="3065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latin typeface="黑体" panose="02010609060101010101" pitchFamily="2" charset="-122"/>
                <a:ea typeface="黑体" panose="02010609060101010101" pitchFamily="2" charset="-122"/>
              </a:rPr>
              <a:t>故</a:t>
            </a:r>
            <a:r>
              <a:rPr lang="en-US" altLang="zh-CN" sz="2000" b="1">
                <a:solidFill>
                  <a:srgbClr val="0000CC"/>
                </a:solidFill>
                <a:latin typeface="黑体" panose="02010609060101010101" pitchFamily="2" charset="-122"/>
                <a:ea typeface="黑体" panose="02010609060101010101" pitchFamily="2" charset="-122"/>
              </a:rPr>
              <a:t>a</a:t>
            </a:r>
            <a:r>
              <a:rPr lang="zh-CN" altLang="en-US" sz="2000" b="1">
                <a:solidFill>
                  <a:srgbClr val="0000CC"/>
                </a:solidFill>
                <a:latin typeface="黑体" panose="02010609060101010101" pitchFamily="2" charset="-122"/>
                <a:ea typeface="黑体" panose="02010609060101010101" pitchFamily="2" charset="-122"/>
              </a:rPr>
              <a:t>、</a:t>
            </a:r>
            <a:r>
              <a:rPr lang="en-US" altLang="zh-CN" sz="2000" b="1">
                <a:solidFill>
                  <a:srgbClr val="0000CC"/>
                </a:solidFill>
                <a:latin typeface="黑体" panose="02010609060101010101" pitchFamily="2" charset="-122"/>
                <a:ea typeface="黑体" panose="02010609060101010101" pitchFamily="2" charset="-122"/>
              </a:rPr>
              <a:t>b</a:t>
            </a:r>
            <a:r>
              <a:rPr lang="zh-CN" altLang="en-US" sz="2000" b="1">
                <a:solidFill>
                  <a:srgbClr val="0000CC"/>
                </a:solidFill>
                <a:latin typeface="黑体" panose="02010609060101010101" pitchFamily="2" charset="-122"/>
                <a:ea typeface="黑体" panose="02010609060101010101" pitchFamily="2" charset="-122"/>
              </a:rPr>
              <a:t>支路吸收的功率为：</a:t>
            </a:r>
            <a:endParaRPr lang="zh-CN" altLang="en-US" sz="2000" b="1">
              <a:solidFill>
                <a:srgbClr val="0000CC"/>
              </a:solidFill>
              <a:latin typeface="黑体" panose="02010609060101010101" pitchFamily="2" charset="-122"/>
              <a:ea typeface="黑体" panose="02010609060101010101" pitchFamily="2" charset="-122"/>
            </a:endParaRPr>
          </a:p>
        </p:txBody>
      </p:sp>
      <p:sp>
        <p:nvSpPr>
          <p:cNvPr id="34834" name="Rectangle 17"/>
          <p:cNvSpPr>
            <a:spLocks noChangeArrowheads="1"/>
          </p:cNvSpPr>
          <p:nvPr/>
        </p:nvSpPr>
        <p:spPr bwMode="auto">
          <a:xfrm>
            <a:off x="-71438" y="2759075"/>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3682" name="Object 18"/>
          <p:cNvGraphicFramePr>
            <a:graphicFrameLocks noChangeAspect="1"/>
          </p:cNvGraphicFramePr>
          <p:nvPr/>
        </p:nvGraphicFramePr>
        <p:xfrm>
          <a:off x="5286375" y="4857750"/>
          <a:ext cx="1944688" cy="514350"/>
        </p:xfrm>
        <a:graphic>
          <a:graphicData uri="http://schemas.openxmlformats.org/presentationml/2006/ole">
            <mc:AlternateContent xmlns:mc="http://schemas.openxmlformats.org/markup-compatibility/2006">
              <mc:Choice xmlns:v="urn:schemas-microsoft-com:vml" Requires="v">
                <p:oleObj spid="_x0000_s210023" name="公式" r:id="rId11" imgW="1104900" imgH="292100" progId="Equation.3">
                  <p:embed/>
                </p:oleObj>
              </mc:Choice>
              <mc:Fallback>
                <p:oleObj name="公式" r:id="rId11" imgW="1104900" imgH="2921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6375" y="4857750"/>
                        <a:ext cx="194468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8"/>
          <p:cNvSpPr txBox="1">
            <a:spLocks noChangeArrowheads="1"/>
          </p:cNvSpPr>
          <p:nvPr/>
        </p:nvSpPr>
        <p:spPr bwMode="auto">
          <a:xfrm>
            <a:off x="4830763" y="2286000"/>
            <a:ext cx="21701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000" b="1">
                <a:solidFill>
                  <a:srgbClr val="0000CC"/>
                </a:solidFill>
                <a:latin typeface="黑体" panose="02010609060101010101" pitchFamily="2" charset="-122"/>
                <a:ea typeface="黑体" panose="02010609060101010101" pitchFamily="2" charset="-122"/>
              </a:rPr>
              <a:t>右边回路中，</a:t>
            </a:r>
            <a:endParaRPr lang="en-US" altLang="zh-CN" sz="2000" b="1">
              <a:solidFill>
                <a:srgbClr val="0000CC"/>
              </a:solidFill>
              <a:latin typeface="黑体" panose="02010609060101010101" pitchFamily="2" charset="-122"/>
              <a:ea typeface="黑体" panose="02010609060101010101" pitchFamily="2" charset="-122"/>
            </a:endParaRPr>
          </a:p>
          <a:p>
            <a:pPr algn="l" eaLnBrk="1" hangingPunct="1"/>
            <a:r>
              <a:rPr lang="zh-CN" altLang="en-US" sz="2000" b="1">
                <a:solidFill>
                  <a:srgbClr val="0000CC"/>
                </a:solidFill>
                <a:latin typeface="黑体" panose="02010609060101010101" pitchFamily="2" charset="-122"/>
                <a:ea typeface="黑体" panose="02010609060101010101" pitchFamily="2" charset="-122"/>
              </a:rPr>
              <a:t>应用</a:t>
            </a:r>
            <a:r>
              <a:rPr lang="en-US" altLang="zh-CN" sz="2000" b="1">
                <a:solidFill>
                  <a:srgbClr val="0000CC"/>
                </a:solidFill>
                <a:latin typeface="黑体" panose="02010609060101010101" pitchFamily="2" charset="-122"/>
                <a:ea typeface="黑体" panose="02010609060101010101" pitchFamily="2" charset="-122"/>
              </a:rPr>
              <a:t>KVL</a:t>
            </a:r>
            <a:r>
              <a:rPr lang="zh-CN" altLang="en-US" sz="2000" b="1">
                <a:solidFill>
                  <a:srgbClr val="0000CC"/>
                </a:solidFill>
                <a:latin typeface="黑体" panose="02010609060101010101" pitchFamily="2" charset="-122"/>
                <a:ea typeface="黑体" panose="02010609060101010101" pitchFamily="2" charset="-122"/>
              </a:rPr>
              <a:t>可得：</a:t>
            </a:r>
            <a:endParaRPr lang="zh-CN" altLang="en-US" sz="2000" b="1">
              <a:solidFill>
                <a:srgbClr val="0000CC"/>
              </a:solidFill>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3672"/>
                                        </p:tgtEl>
                                        <p:attrNameLst>
                                          <p:attrName>style.visibility</p:attrName>
                                        </p:attrNameLst>
                                      </p:cBhvr>
                                      <p:to>
                                        <p:strVal val="visible"/>
                                      </p:to>
                                    </p:set>
                                    <p:animEffect transition="in" filter="box(in)">
                                      <p:cBhvr>
                                        <p:cTn id="7" dur="1000"/>
                                        <p:tgtEl>
                                          <p:spTgt spid="11367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3674"/>
                                        </p:tgtEl>
                                        <p:attrNameLst>
                                          <p:attrName>style.visibility</p:attrName>
                                        </p:attrNameLst>
                                      </p:cBhvr>
                                      <p:to>
                                        <p:strVal val="visible"/>
                                      </p:to>
                                    </p:set>
                                    <p:animEffect transition="in" filter="diamond(in)">
                                      <p:cBhvr>
                                        <p:cTn id="12" dur="1000"/>
                                        <p:tgtEl>
                                          <p:spTgt spid="11367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13676"/>
                                        </p:tgtEl>
                                        <p:attrNameLst>
                                          <p:attrName>style.visibility</p:attrName>
                                        </p:attrNameLst>
                                      </p:cBhvr>
                                      <p:to>
                                        <p:strVal val="visible"/>
                                      </p:to>
                                    </p:set>
                                    <p:animEffect transition="in" filter="diamond(in)">
                                      <p:cBhvr>
                                        <p:cTn id="17" dur="1000"/>
                                        <p:tgtEl>
                                          <p:spTgt spid="11367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3677"/>
                                        </p:tgtEl>
                                        <p:attrNameLst>
                                          <p:attrName>style.visibility</p:attrName>
                                        </p:attrNameLst>
                                      </p:cBhvr>
                                      <p:to>
                                        <p:strVal val="visible"/>
                                      </p:to>
                                    </p:set>
                                    <p:animEffect transition="in" filter="box(in)">
                                      <p:cBhvr>
                                        <p:cTn id="22" dur="1000"/>
                                        <p:tgtEl>
                                          <p:spTgt spid="11367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13679"/>
                                        </p:tgtEl>
                                        <p:attrNameLst>
                                          <p:attrName>style.visibility</p:attrName>
                                        </p:attrNameLst>
                                      </p:cBhvr>
                                      <p:to>
                                        <p:strVal val="visible"/>
                                      </p:to>
                                    </p:set>
                                    <p:animEffect transition="in" filter="diamond(in)">
                                      <p:cBhvr>
                                        <p:cTn id="27" dur="1000"/>
                                        <p:tgtEl>
                                          <p:spTgt spid="11367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3680"/>
                                        </p:tgtEl>
                                        <p:attrNameLst>
                                          <p:attrName>style.visibility</p:attrName>
                                        </p:attrNameLst>
                                      </p:cBhvr>
                                      <p:to>
                                        <p:strVal val="visible"/>
                                      </p:to>
                                    </p:set>
                                    <p:animEffect transition="in" filter="box(in)">
                                      <p:cBhvr>
                                        <p:cTn id="32" dur="1000"/>
                                        <p:tgtEl>
                                          <p:spTgt spid="11368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3682"/>
                                        </p:tgtEl>
                                        <p:attrNameLst>
                                          <p:attrName>style.visibility</p:attrName>
                                        </p:attrNameLst>
                                      </p:cBhvr>
                                      <p:to>
                                        <p:strVal val="visible"/>
                                      </p:to>
                                    </p:set>
                                    <p:animEffect transition="in" filter="checkerboard(across)">
                                      <p:cBhvr>
                                        <p:cTn id="37" dur="1000"/>
                                        <p:tgtEl>
                                          <p:spTgt spid="11368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ox(in)">
                                      <p:cBhvr>
                                        <p:cTn id="4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2" grpId="0"/>
      <p:bldP spid="113677" grpId="0"/>
      <p:bldP spid="113680" grpId="0"/>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9" name="灯片编号占位符 8"/>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34A9C80-B2A0-4122-B85E-FA03C3D037CB}" type="slidenum">
              <a:rPr lang="en-US" altLang="zh-CN" sz="1200">
                <a:solidFill>
                  <a:srgbClr val="898989"/>
                </a:solidFill>
              </a:rPr>
            </a:fld>
            <a:endParaRPr lang="en-US" altLang="zh-CN" sz="1200">
              <a:solidFill>
                <a:srgbClr val="898989"/>
              </a:solidFill>
            </a:endParaRPr>
          </a:p>
        </p:txBody>
      </p:sp>
      <p:sp>
        <p:nvSpPr>
          <p:cNvPr id="35854" name="Text Box 2"/>
          <p:cNvSpPr txBox="1">
            <a:spLocks noChangeArrowheads="1"/>
          </p:cNvSpPr>
          <p:nvPr/>
        </p:nvSpPr>
        <p:spPr bwMode="auto">
          <a:xfrm>
            <a:off x="611188" y="428625"/>
            <a:ext cx="6175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7 </a:t>
            </a:r>
            <a:r>
              <a:rPr lang="zh-CN" altLang="en-US" sz="2000" b="1">
                <a:solidFill>
                  <a:srgbClr val="FF0000"/>
                </a:solidFill>
                <a:latin typeface="黑体" panose="02010609060101010101" pitchFamily="2" charset="-122"/>
                <a:ea typeface="黑体" panose="02010609060101010101" pitchFamily="2" charset="-122"/>
              </a:rPr>
              <a:t>图示电路，求</a:t>
            </a:r>
            <a:r>
              <a:rPr lang="en-US" altLang="zh-CN" sz="2000" b="1">
                <a:solidFill>
                  <a:srgbClr val="FF0000"/>
                </a:solidFill>
                <a:latin typeface="黑体" panose="02010609060101010101" pitchFamily="2" charset="-122"/>
                <a:ea typeface="黑体" panose="02010609060101010101" pitchFamily="2" charset="-122"/>
              </a:rPr>
              <a:t>i</a:t>
            </a:r>
            <a:r>
              <a:rPr lang="zh-CN" altLang="en-US" sz="2000" b="1">
                <a:solidFill>
                  <a:srgbClr val="FF0000"/>
                </a:solidFill>
                <a:latin typeface="黑体" panose="02010609060101010101" pitchFamily="2" charset="-122"/>
                <a:ea typeface="黑体" panose="02010609060101010101" pitchFamily="2" charset="-122"/>
              </a:rPr>
              <a:t>和 </a:t>
            </a:r>
            <a:r>
              <a:rPr lang="en-US" altLang="zh-CN" sz="2000" b="1">
                <a:solidFill>
                  <a:srgbClr val="FF0000"/>
                </a:solidFill>
                <a:latin typeface="黑体" panose="02010609060101010101" pitchFamily="2" charset="-122"/>
                <a:ea typeface="黑体" panose="02010609060101010101" pitchFamily="2" charset="-122"/>
              </a:rPr>
              <a:t>0.5i</a:t>
            </a:r>
            <a:r>
              <a:rPr lang="zh-CN" altLang="en-US" sz="2000" b="1">
                <a:solidFill>
                  <a:srgbClr val="FF0000"/>
                </a:solidFill>
                <a:latin typeface="黑体" panose="02010609060101010101" pitchFamily="2" charset="-122"/>
                <a:ea typeface="黑体" panose="02010609060101010101" pitchFamily="2" charset="-122"/>
              </a:rPr>
              <a:t>受控源发出的功率。</a:t>
            </a:r>
            <a:endParaRPr lang="zh-CN" altLang="en-US" sz="2000" b="1">
              <a:solidFill>
                <a:srgbClr val="FF0000"/>
              </a:solidFill>
              <a:latin typeface="黑体" panose="02010609060101010101" pitchFamily="2" charset="-122"/>
              <a:ea typeface="黑体" panose="02010609060101010101" pitchFamily="2" charset="-122"/>
            </a:endParaRPr>
          </a:p>
        </p:txBody>
      </p:sp>
      <p:graphicFrame>
        <p:nvGraphicFramePr>
          <p:cNvPr id="35842" name="Object 3"/>
          <p:cNvGraphicFramePr>
            <a:graphicFrameLocks noChangeAspect="1"/>
          </p:cNvGraphicFramePr>
          <p:nvPr/>
        </p:nvGraphicFramePr>
        <p:xfrm>
          <a:off x="395288" y="928688"/>
          <a:ext cx="2881312" cy="1939925"/>
        </p:xfrm>
        <a:graphic>
          <a:graphicData uri="http://schemas.openxmlformats.org/presentationml/2006/ole">
            <mc:AlternateContent xmlns:mc="http://schemas.openxmlformats.org/markup-compatibility/2006">
              <mc:Choice xmlns:v="urn:schemas-microsoft-com:vml" Requires="v">
                <p:oleObj spid="_x0000_s211122" name="SmartDraw" r:id="rId1" imgW="2180590" imgH="1469390" progId="SmartDraw.2">
                  <p:embed/>
                </p:oleObj>
              </mc:Choice>
              <mc:Fallback>
                <p:oleObj name="SmartDraw" r:id="rId1" imgW="2180590" imgH="1469390" progId="SmartDraw.2">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28688"/>
                        <a:ext cx="2881312"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2" name="AutoShape 4"/>
          <p:cNvSpPr>
            <a:spLocks noChangeArrowheads="1"/>
          </p:cNvSpPr>
          <p:nvPr/>
        </p:nvSpPr>
        <p:spPr bwMode="auto">
          <a:xfrm>
            <a:off x="3059113" y="2436813"/>
            <a:ext cx="431800" cy="215900"/>
          </a:xfrm>
          <a:prstGeom prst="rightArrow">
            <a:avLst>
              <a:gd name="adj1" fmla="val 50000"/>
              <a:gd name="adj2" fmla="val 50000"/>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693" name="AutoShape 5"/>
          <p:cNvSpPr>
            <a:spLocks noChangeArrowheads="1"/>
          </p:cNvSpPr>
          <p:nvPr/>
        </p:nvSpPr>
        <p:spPr bwMode="auto">
          <a:xfrm>
            <a:off x="5724525" y="2363788"/>
            <a:ext cx="431800" cy="215900"/>
          </a:xfrm>
          <a:prstGeom prst="rightArrow">
            <a:avLst>
              <a:gd name="adj1" fmla="val 50000"/>
              <a:gd name="adj2" fmla="val 50000"/>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694" name="AutoShape 6"/>
          <p:cNvSpPr>
            <a:spLocks noChangeArrowheads="1"/>
          </p:cNvSpPr>
          <p:nvPr/>
        </p:nvSpPr>
        <p:spPr bwMode="auto">
          <a:xfrm>
            <a:off x="8172450" y="2854325"/>
            <a:ext cx="215900" cy="431800"/>
          </a:xfrm>
          <a:prstGeom prst="downArrow">
            <a:avLst>
              <a:gd name="adj1" fmla="val 50000"/>
              <a:gd name="adj2" fmla="val 50000"/>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7"/>
          <p:cNvGrpSpPr/>
          <p:nvPr/>
        </p:nvGrpSpPr>
        <p:grpSpPr bwMode="auto">
          <a:xfrm>
            <a:off x="3203575" y="1355725"/>
            <a:ext cx="2736850" cy="1663700"/>
            <a:chOff x="2018" y="1207"/>
            <a:chExt cx="1724" cy="1048"/>
          </a:xfrm>
        </p:grpSpPr>
        <p:graphicFrame>
          <p:nvGraphicFramePr>
            <p:cNvPr id="35852" name="Object 8"/>
            <p:cNvGraphicFramePr>
              <a:graphicFrameLocks noChangeAspect="1"/>
            </p:cNvGraphicFramePr>
            <p:nvPr/>
          </p:nvGraphicFramePr>
          <p:xfrm>
            <a:off x="2018" y="1207"/>
            <a:ext cx="1724" cy="861"/>
          </p:xfrm>
          <a:graphic>
            <a:graphicData uri="http://schemas.openxmlformats.org/presentationml/2006/ole">
              <mc:AlternateContent xmlns:mc="http://schemas.openxmlformats.org/markup-compatibility/2006">
                <mc:Choice xmlns:v="urn:schemas-microsoft-com:vml" Requires="v">
                  <p:oleObj spid="_x0000_s211123" name="SmartDraw" r:id="rId3" imgW="2659380" imgH="1181100" progId="SmartDraw.2">
                    <p:embed/>
                  </p:oleObj>
                </mc:Choice>
                <mc:Fallback>
                  <p:oleObj name="SmartDraw" r:id="rId3" imgW="2659380" imgH="1181100" progId="SmartDraw.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 y="1207"/>
                          <a:ext cx="172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7" name="Text Box 9"/>
            <p:cNvSpPr txBox="1">
              <a:spLocks noChangeArrowheads="1"/>
            </p:cNvSpPr>
            <p:nvPr/>
          </p:nvSpPr>
          <p:spPr bwMode="auto">
            <a:xfrm>
              <a:off x="2562" y="2024"/>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hlink"/>
                  </a:solidFill>
                  <a:latin typeface="黑体" panose="02010609060101010101" pitchFamily="2" charset="-122"/>
                  <a:ea typeface="黑体" panose="02010609060101010101" pitchFamily="2" charset="-122"/>
                </a:rPr>
                <a:t>(1)</a:t>
              </a:r>
              <a:endParaRPr lang="en-US" altLang="zh-CN" b="1">
                <a:solidFill>
                  <a:schemeClr val="hlink"/>
                </a:solidFill>
                <a:latin typeface="黑体" panose="02010609060101010101" pitchFamily="2" charset="-122"/>
                <a:ea typeface="黑体" panose="02010609060101010101" pitchFamily="2" charset="-122"/>
              </a:endParaRPr>
            </a:p>
          </p:txBody>
        </p:sp>
      </p:grpSp>
      <p:grpSp>
        <p:nvGrpSpPr>
          <p:cNvPr id="3" name="Group 10"/>
          <p:cNvGrpSpPr/>
          <p:nvPr/>
        </p:nvGrpSpPr>
        <p:grpSpPr bwMode="auto">
          <a:xfrm>
            <a:off x="6172200" y="3500438"/>
            <a:ext cx="2720975" cy="1592262"/>
            <a:chOff x="3787" y="1207"/>
            <a:chExt cx="1714" cy="1003"/>
          </a:xfrm>
        </p:grpSpPr>
        <p:graphicFrame>
          <p:nvGraphicFramePr>
            <p:cNvPr id="35851" name="Object 11"/>
            <p:cNvGraphicFramePr>
              <a:graphicFrameLocks noChangeAspect="1"/>
            </p:cNvGraphicFramePr>
            <p:nvPr/>
          </p:nvGraphicFramePr>
          <p:xfrm>
            <a:off x="3787" y="1207"/>
            <a:ext cx="1714" cy="842"/>
          </p:xfrm>
          <a:graphic>
            <a:graphicData uri="http://schemas.openxmlformats.org/presentationml/2006/ole">
              <mc:AlternateContent xmlns:mc="http://schemas.openxmlformats.org/markup-compatibility/2006">
                <mc:Choice xmlns:v="urn:schemas-microsoft-com:vml" Requires="v">
                  <p:oleObj spid="_x0000_s211124" name="SmartDraw" r:id="rId5" imgW="2721610" imgH="1121410" progId="SmartDraw.2">
                    <p:embed/>
                  </p:oleObj>
                </mc:Choice>
                <mc:Fallback>
                  <p:oleObj name="SmartDraw" r:id="rId5" imgW="2721610" imgH="1121410" progId="SmartDraw.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1207"/>
                          <a:ext cx="1714"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6" name="Text Box 12"/>
            <p:cNvSpPr txBox="1">
              <a:spLocks noChangeArrowheads="1"/>
            </p:cNvSpPr>
            <p:nvPr/>
          </p:nvSpPr>
          <p:spPr bwMode="auto">
            <a:xfrm>
              <a:off x="4423" y="1979"/>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hlink"/>
                  </a:solidFill>
                  <a:latin typeface="黑体" panose="02010609060101010101" pitchFamily="2" charset="-122"/>
                  <a:ea typeface="黑体" panose="02010609060101010101" pitchFamily="2" charset="-122"/>
                </a:rPr>
                <a:t>(3)</a:t>
              </a:r>
              <a:endParaRPr lang="en-US" altLang="zh-CN" b="1">
                <a:solidFill>
                  <a:schemeClr val="hlink"/>
                </a:solidFill>
                <a:latin typeface="黑体" panose="02010609060101010101" pitchFamily="2" charset="-122"/>
                <a:ea typeface="黑体" panose="02010609060101010101" pitchFamily="2" charset="-122"/>
              </a:endParaRPr>
            </a:p>
          </p:txBody>
        </p:sp>
      </p:grpSp>
      <p:grpSp>
        <p:nvGrpSpPr>
          <p:cNvPr id="4" name="Group 13"/>
          <p:cNvGrpSpPr/>
          <p:nvPr/>
        </p:nvGrpSpPr>
        <p:grpSpPr bwMode="auto">
          <a:xfrm>
            <a:off x="6156325" y="1349375"/>
            <a:ext cx="2659063" cy="1735138"/>
            <a:chOff x="3833" y="2296"/>
            <a:chExt cx="1675" cy="1093"/>
          </a:xfrm>
        </p:grpSpPr>
        <p:graphicFrame>
          <p:nvGraphicFramePr>
            <p:cNvPr id="35850" name="Object 14"/>
            <p:cNvGraphicFramePr>
              <a:graphicFrameLocks noChangeAspect="1"/>
            </p:cNvGraphicFramePr>
            <p:nvPr/>
          </p:nvGraphicFramePr>
          <p:xfrm>
            <a:off x="3833" y="2296"/>
            <a:ext cx="1675" cy="864"/>
          </p:xfrm>
          <a:graphic>
            <a:graphicData uri="http://schemas.openxmlformats.org/presentationml/2006/ole">
              <mc:AlternateContent xmlns:mc="http://schemas.openxmlformats.org/markup-compatibility/2006">
                <mc:Choice xmlns:v="urn:schemas-microsoft-com:vml" Requires="v">
                  <p:oleObj spid="_x0000_s211125" name="SmartDraw" r:id="rId7" imgW="2659380" imgH="1155065" progId="SmartDraw.2">
                    <p:embed/>
                  </p:oleObj>
                </mc:Choice>
                <mc:Fallback>
                  <p:oleObj name="SmartDraw" r:id="rId7" imgW="2659380" imgH="1155065" progId="SmartDraw.2">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3" y="2296"/>
                          <a:ext cx="1675"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5" name="Text Box 15"/>
            <p:cNvSpPr txBox="1">
              <a:spLocks noChangeArrowheads="1"/>
            </p:cNvSpPr>
            <p:nvPr/>
          </p:nvSpPr>
          <p:spPr bwMode="auto">
            <a:xfrm>
              <a:off x="4422" y="3158"/>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hlink"/>
                  </a:solidFill>
                  <a:latin typeface="黑体" panose="02010609060101010101" pitchFamily="2" charset="-122"/>
                  <a:ea typeface="黑体" panose="02010609060101010101" pitchFamily="2" charset="-122"/>
                </a:rPr>
                <a:t>(2)</a:t>
              </a:r>
              <a:endParaRPr lang="en-US" altLang="zh-CN" b="1">
                <a:solidFill>
                  <a:schemeClr val="hlink"/>
                </a:solidFill>
                <a:latin typeface="黑体" panose="02010609060101010101" pitchFamily="2" charset="-122"/>
                <a:ea typeface="黑体" panose="02010609060101010101" pitchFamily="2" charset="-122"/>
              </a:endParaRPr>
            </a:p>
          </p:txBody>
        </p:sp>
      </p:grpSp>
      <p:sp>
        <p:nvSpPr>
          <p:cNvPr id="114704" name="Text Box 16"/>
          <p:cNvSpPr txBox="1">
            <a:spLocks noChangeArrowheads="1"/>
          </p:cNvSpPr>
          <p:nvPr/>
        </p:nvSpPr>
        <p:spPr bwMode="auto">
          <a:xfrm>
            <a:off x="755650" y="3644900"/>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ea typeface="黑体" panose="02010609060101010101" pitchFamily="2" charset="-122"/>
              </a:rPr>
              <a:t>解：</a:t>
            </a:r>
            <a:endParaRPr lang="zh-CN" altLang="en-US" sz="2000" b="1">
              <a:solidFill>
                <a:srgbClr val="0000CC"/>
              </a:solidFill>
              <a:ea typeface="黑体" panose="02010609060101010101" pitchFamily="2" charset="-122"/>
            </a:endParaRPr>
          </a:p>
        </p:txBody>
      </p:sp>
      <p:sp>
        <p:nvSpPr>
          <p:cNvPr id="114705" name="Text Box 17"/>
          <p:cNvSpPr txBox="1">
            <a:spLocks noChangeArrowheads="1"/>
          </p:cNvSpPr>
          <p:nvPr/>
        </p:nvSpPr>
        <p:spPr bwMode="auto">
          <a:xfrm>
            <a:off x="1403350" y="3640138"/>
            <a:ext cx="1728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ea typeface="黑体" panose="02010609060101010101" pitchFamily="2" charset="-122"/>
              </a:rPr>
              <a:t>进行等效变换</a:t>
            </a:r>
            <a:endParaRPr lang="zh-CN" altLang="en-US" sz="2000" b="1">
              <a:solidFill>
                <a:srgbClr val="0000CC"/>
              </a:solidFill>
              <a:ea typeface="黑体" panose="02010609060101010101" pitchFamily="2" charset="-122"/>
            </a:endParaRPr>
          </a:p>
        </p:txBody>
      </p:sp>
      <p:sp>
        <p:nvSpPr>
          <p:cNvPr id="114706" name="Text Box 18"/>
          <p:cNvSpPr txBox="1">
            <a:spLocks noChangeArrowheads="1"/>
          </p:cNvSpPr>
          <p:nvPr/>
        </p:nvSpPr>
        <p:spPr bwMode="auto">
          <a:xfrm>
            <a:off x="827088" y="4149725"/>
            <a:ext cx="1673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latin typeface="黑体" panose="02010609060101010101" pitchFamily="2" charset="-122"/>
                <a:ea typeface="黑体" panose="02010609060101010101" pitchFamily="2" charset="-122"/>
              </a:rPr>
              <a:t>由（</a:t>
            </a:r>
            <a:r>
              <a:rPr lang="en-US" altLang="zh-CN" sz="2000" b="1">
                <a:solidFill>
                  <a:srgbClr val="0000CC"/>
                </a:solidFill>
                <a:latin typeface="黑体" panose="02010609060101010101" pitchFamily="2" charset="-122"/>
                <a:ea typeface="黑体" panose="02010609060101010101" pitchFamily="2" charset="-122"/>
              </a:rPr>
              <a:t>3</a:t>
            </a:r>
            <a:r>
              <a:rPr lang="zh-CN" altLang="en-US" sz="2000" b="1">
                <a:solidFill>
                  <a:srgbClr val="0000CC"/>
                </a:solidFill>
                <a:latin typeface="黑体" panose="02010609060101010101" pitchFamily="2" charset="-122"/>
                <a:ea typeface="黑体" panose="02010609060101010101" pitchFamily="2" charset="-122"/>
              </a:rPr>
              <a:t>）得</a:t>
            </a:r>
            <a:endParaRPr lang="zh-CN" altLang="en-US" sz="2000" b="1">
              <a:solidFill>
                <a:srgbClr val="0000CC"/>
              </a:solidFill>
              <a:latin typeface="黑体" panose="02010609060101010101" pitchFamily="2" charset="-122"/>
              <a:ea typeface="黑体" panose="02010609060101010101" pitchFamily="2" charset="-122"/>
            </a:endParaRPr>
          </a:p>
        </p:txBody>
      </p:sp>
      <p:graphicFrame>
        <p:nvGraphicFramePr>
          <p:cNvPr id="114707" name="Object 19"/>
          <p:cNvGraphicFramePr>
            <a:graphicFrameLocks noGrp="1" noChangeAspect="1"/>
          </p:cNvGraphicFramePr>
          <p:nvPr>
            <p:ph sz="quarter" idx="1"/>
          </p:nvPr>
        </p:nvGraphicFramePr>
        <p:xfrm>
          <a:off x="2405063" y="4200525"/>
          <a:ext cx="1344612" cy="463550"/>
        </p:xfrm>
        <a:graphic>
          <a:graphicData uri="http://schemas.openxmlformats.org/presentationml/2006/ole">
            <mc:AlternateContent xmlns:mc="http://schemas.openxmlformats.org/markup-compatibility/2006">
              <mc:Choice xmlns:v="urn:schemas-microsoft-com:vml" Requires="v">
                <p:oleObj spid="_x0000_s211126" name="公式" r:id="rId9" imgW="1358900" imgH="520700" progId="Equation.3">
                  <p:embed/>
                </p:oleObj>
              </mc:Choice>
              <mc:Fallback>
                <p:oleObj name="公式" r:id="rId9" imgW="1358900" imgH="52070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5063" y="4200525"/>
                        <a:ext cx="13446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08" name="Object 20"/>
          <p:cNvGraphicFramePr>
            <a:graphicFrameLocks noGrp="1" noChangeAspect="1"/>
          </p:cNvGraphicFramePr>
          <p:nvPr>
            <p:ph sz="quarter" idx="2"/>
          </p:nvPr>
        </p:nvGraphicFramePr>
        <p:xfrm>
          <a:off x="4197350" y="4267200"/>
          <a:ext cx="674688" cy="257175"/>
        </p:xfrm>
        <a:graphic>
          <a:graphicData uri="http://schemas.openxmlformats.org/presentationml/2006/ole">
            <mc:AlternateContent xmlns:mc="http://schemas.openxmlformats.org/markup-compatibility/2006">
              <mc:Choice xmlns:v="urn:schemas-microsoft-com:vml" Requires="v">
                <p:oleObj spid="_x0000_s211127" name="公式" r:id="rId11" imgW="558800" imgH="241300" progId="Equation.3">
                  <p:embed/>
                </p:oleObj>
              </mc:Choice>
              <mc:Fallback>
                <p:oleObj name="公式" r:id="rId11" imgW="558800" imgH="2413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7350" y="4267200"/>
                        <a:ext cx="67468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09" name="Object 21"/>
          <p:cNvGraphicFramePr>
            <a:graphicFrameLocks noGrp="1" noChangeAspect="1"/>
          </p:cNvGraphicFramePr>
          <p:nvPr>
            <p:ph sz="quarter" idx="3"/>
          </p:nvPr>
        </p:nvGraphicFramePr>
        <p:xfrm>
          <a:off x="2405063" y="4867275"/>
          <a:ext cx="1719262" cy="314325"/>
        </p:xfrm>
        <a:graphic>
          <a:graphicData uri="http://schemas.openxmlformats.org/presentationml/2006/ole">
            <mc:AlternateContent xmlns:mc="http://schemas.openxmlformats.org/markup-compatibility/2006">
              <mc:Choice xmlns:v="urn:schemas-microsoft-com:vml" Requires="v">
                <p:oleObj spid="_x0000_s211128" name="公式" r:id="rId13" imgW="1485900" imgH="304800" progId="Equation.3">
                  <p:embed/>
                </p:oleObj>
              </mc:Choice>
              <mc:Fallback>
                <p:oleObj name="公式" r:id="rId13" imgW="1485900" imgH="3048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5063" y="4867275"/>
                        <a:ext cx="1719262"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10" name="Text Box 22"/>
          <p:cNvSpPr txBox="1">
            <a:spLocks noChangeArrowheads="1"/>
          </p:cNvSpPr>
          <p:nvPr/>
        </p:nvSpPr>
        <p:spPr bwMode="auto">
          <a:xfrm>
            <a:off x="900113" y="4724400"/>
            <a:ext cx="1223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ea typeface="黑体" panose="02010609060101010101" pitchFamily="2" charset="-122"/>
              </a:rPr>
              <a:t>回到原图</a:t>
            </a:r>
            <a:endParaRPr lang="zh-CN" altLang="en-US" sz="2000" b="1">
              <a:solidFill>
                <a:srgbClr val="0000CC"/>
              </a:solidFill>
              <a:ea typeface="黑体" panose="02010609060101010101" pitchFamily="2" charset="-122"/>
            </a:endParaRPr>
          </a:p>
        </p:txBody>
      </p:sp>
      <p:graphicFrame>
        <p:nvGraphicFramePr>
          <p:cNvPr id="114711" name="Object 23"/>
          <p:cNvGraphicFramePr>
            <a:graphicFrameLocks noGrp="1" noChangeAspect="1"/>
          </p:cNvGraphicFramePr>
          <p:nvPr>
            <p:ph sz="quarter" idx="4"/>
          </p:nvPr>
        </p:nvGraphicFramePr>
        <p:xfrm>
          <a:off x="2405063" y="5133975"/>
          <a:ext cx="1792287" cy="628650"/>
        </p:xfrm>
        <a:graphic>
          <a:graphicData uri="http://schemas.openxmlformats.org/presentationml/2006/ole">
            <mc:AlternateContent xmlns:mc="http://schemas.openxmlformats.org/markup-compatibility/2006">
              <mc:Choice xmlns:v="urn:schemas-microsoft-com:vml" Requires="v">
                <p:oleObj spid="_x0000_s211129" name="公式" r:id="rId15" imgW="1333500" imgH="520700" progId="Equation.3">
                  <p:embed/>
                </p:oleObj>
              </mc:Choice>
              <mc:Fallback>
                <p:oleObj name="公式" r:id="rId15" imgW="1333500" imgH="52070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5063" y="5133975"/>
                        <a:ext cx="1792287"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2" name="Object 24"/>
          <p:cNvGraphicFramePr>
            <a:graphicFrameLocks noChangeAspect="1"/>
          </p:cNvGraphicFramePr>
          <p:nvPr/>
        </p:nvGraphicFramePr>
        <p:xfrm>
          <a:off x="2411413" y="5661025"/>
          <a:ext cx="2160587" cy="325438"/>
        </p:xfrm>
        <a:graphic>
          <a:graphicData uri="http://schemas.openxmlformats.org/presentationml/2006/ole">
            <mc:AlternateContent xmlns:mc="http://schemas.openxmlformats.org/markup-compatibility/2006">
              <mc:Choice xmlns:v="urn:schemas-microsoft-com:vml" Requires="v">
                <p:oleObj spid="_x0000_s211130" name="公式" r:id="rId17" imgW="1917700" imgH="292100" progId="Equation.3">
                  <p:embed/>
                </p:oleObj>
              </mc:Choice>
              <mc:Fallback>
                <p:oleObj name="公式" r:id="rId17" imgW="1917700" imgH="29210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11413" y="5661025"/>
                        <a:ext cx="2160587"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3" name="Object 25"/>
          <p:cNvGraphicFramePr>
            <a:graphicFrameLocks noChangeAspect="1"/>
          </p:cNvGraphicFramePr>
          <p:nvPr/>
        </p:nvGraphicFramePr>
        <p:xfrm>
          <a:off x="2411413" y="6021388"/>
          <a:ext cx="1439862" cy="312737"/>
        </p:xfrm>
        <a:graphic>
          <a:graphicData uri="http://schemas.openxmlformats.org/presentationml/2006/ole">
            <mc:AlternateContent xmlns:mc="http://schemas.openxmlformats.org/markup-compatibility/2006">
              <mc:Choice xmlns:v="urn:schemas-microsoft-com:vml" Requires="v">
                <p:oleObj spid="_x0000_s211131" name="公式" r:id="rId19" imgW="1409700" imgH="304800" progId="Equation.3">
                  <p:embed/>
                </p:oleObj>
              </mc:Choice>
              <mc:Fallback>
                <p:oleObj name="公式" r:id="rId19" imgW="1409700" imgH="30480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11413" y="6021388"/>
                        <a:ext cx="1439862"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4" name="Object 26"/>
          <p:cNvGraphicFramePr>
            <a:graphicFrameLocks noChangeAspect="1"/>
          </p:cNvGraphicFramePr>
          <p:nvPr/>
        </p:nvGraphicFramePr>
        <p:xfrm>
          <a:off x="5508625" y="5876925"/>
          <a:ext cx="2519363" cy="350838"/>
        </p:xfrm>
        <a:graphic>
          <a:graphicData uri="http://schemas.openxmlformats.org/presentationml/2006/ole">
            <mc:AlternateContent xmlns:mc="http://schemas.openxmlformats.org/markup-compatibility/2006">
              <mc:Choice xmlns:v="urn:schemas-microsoft-com:vml" Requires="v">
                <p:oleObj spid="_x0000_s211132" name="公式" r:id="rId21" imgW="2184400" imgH="304800" progId="Equation.3">
                  <p:embed/>
                </p:oleObj>
              </mc:Choice>
              <mc:Fallback>
                <p:oleObj name="公式" r:id="rId21" imgW="2184400" imgH="304800"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08625" y="5876925"/>
                        <a:ext cx="2519363"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4704"/>
                                        </p:tgtEl>
                                        <p:attrNameLst>
                                          <p:attrName>style.visibility</p:attrName>
                                        </p:attrNameLst>
                                      </p:cBhvr>
                                      <p:to>
                                        <p:strVal val="visible"/>
                                      </p:to>
                                    </p:set>
                                    <p:animEffect transition="in" filter="diamond(in)">
                                      <p:cBhvr>
                                        <p:cTn id="7" dur="1000"/>
                                        <p:tgtEl>
                                          <p:spTgt spid="11470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4705"/>
                                        </p:tgtEl>
                                        <p:attrNameLst>
                                          <p:attrName>style.visibility</p:attrName>
                                        </p:attrNameLst>
                                      </p:cBhvr>
                                      <p:to>
                                        <p:strVal val="visible"/>
                                      </p:to>
                                    </p:set>
                                    <p:animEffect transition="in" filter="diamond(in)">
                                      <p:cBhvr>
                                        <p:cTn id="12" dur="1000"/>
                                        <p:tgtEl>
                                          <p:spTgt spid="11470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4692"/>
                                        </p:tgtEl>
                                        <p:attrNameLst>
                                          <p:attrName>style.visibility</p:attrName>
                                        </p:attrNameLst>
                                      </p:cBhvr>
                                      <p:to>
                                        <p:strVal val="visible"/>
                                      </p:to>
                                    </p:set>
                                    <p:animEffect transition="in" filter="diamond(in)">
                                      <p:cBhvr>
                                        <p:cTn id="17" dur="1000"/>
                                        <p:tgtEl>
                                          <p:spTgt spid="11469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amond(in)">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14693"/>
                                        </p:tgtEl>
                                        <p:attrNameLst>
                                          <p:attrName>style.visibility</p:attrName>
                                        </p:attrNameLst>
                                      </p:cBhvr>
                                      <p:to>
                                        <p:strVal val="visible"/>
                                      </p:to>
                                    </p:set>
                                    <p:animEffect transition="in" filter="diamond(in)">
                                      <p:cBhvr>
                                        <p:cTn id="27" dur="1000"/>
                                        <p:tgtEl>
                                          <p:spTgt spid="114693"/>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amond(in)">
                                      <p:cBhvr>
                                        <p:cTn id="32" dur="1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114694"/>
                                        </p:tgtEl>
                                        <p:attrNameLst>
                                          <p:attrName>style.visibility</p:attrName>
                                        </p:attrNameLst>
                                      </p:cBhvr>
                                      <p:to>
                                        <p:strVal val="visible"/>
                                      </p:to>
                                    </p:set>
                                    <p:animEffect transition="in" filter="diamond(in)">
                                      <p:cBhvr>
                                        <p:cTn id="37" dur="1000"/>
                                        <p:tgtEl>
                                          <p:spTgt spid="114694"/>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amond(in)">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114706"/>
                                        </p:tgtEl>
                                        <p:attrNameLst>
                                          <p:attrName>style.visibility</p:attrName>
                                        </p:attrNameLst>
                                      </p:cBhvr>
                                      <p:to>
                                        <p:strVal val="visible"/>
                                      </p:to>
                                    </p:set>
                                    <p:animEffect transition="in" filter="diamond(in)">
                                      <p:cBhvr>
                                        <p:cTn id="47" dur="1000"/>
                                        <p:tgtEl>
                                          <p:spTgt spid="114706"/>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114707"/>
                                        </p:tgtEl>
                                        <p:attrNameLst>
                                          <p:attrName>style.visibility</p:attrName>
                                        </p:attrNameLst>
                                      </p:cBhvr>
                                      <p:to>
                                        <p:strVal val="visible"/>
                                      </p:to>
                                    </p:set>
                                    <p:animEffect transition="in" filter="diamond(in)">
                                      <p:cBhvr>
                                        <p:cTn id="52" dur="1000"/>
                                        <p:tgtEl>
                                          <p:spTgt spid="114707"/>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114708"/>
                                        </p:tgtEl>
                                        <p:attrNameLst>
                                          <p:attrName>style.visibility</p:attrName>
                                        </p:attrNameLst>
                                      </p:cBhvr>
                                      <p:to>
                                        <p:strVal val="visible"/>
                                      </p:to>
                                    </p:set>
                                    <p:animEffect transition="in" filter="diamond(in)">
                                      <p:cBhvr>
                                        <p:cTn id="57" dur="1000"/>
                                        <p:tgtEl>
                                          <p:spTgt spid="114708"/>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114710"/>
                                        </p:tgtEl>
                                        <p:attrNameLst>
                                          <p:attrName>style.visibility</p:attrName>
                                        </p:attrNameLst>
                                      </p:cBhvr>
                                      <p:to>
                                        <p:strVal val="visible"/>
                                      </p:to>
                                    </p:set>
                                    <p:animEffect transition="in" filter="diamond(in)">
                                      <p:cBhvr>
                                        <p:cTn id="62" dur="1000"/>
                                        <p:tgtEl>
                                          <p:spTgt spid="114710"/>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nodeType="clickEffect">
                                  <p:stCondLst>
                                    <p:cond delay="0"/>
                                  </p:stCondLst>
                                  <p:childTnLst>
                                    <p:set>
                                      <p:cBhvr>
                                        <p:cTn id="66" dur="1" fill="hold">
                                          <p:stCondLst>
                                            <p:cond delay="0"/>
                                          </p:stCondLst>
                                        </p:cTn>
                                        <p:tgtEl>
                                          <p:spTgt spid="114709"/>
                                        </p:tgtEl>
                                        <p:attrNameLst>
                                          <p:attrName>style.visibility</p:attrName>
                                        </p:attrNameLst>
                                      </p:cBhvr>
                                      <p:to>
                                        <p:strVal val="visible"/>
                                      </p:to>
                                    </p:set>
                                    <p:animEffect transition="in" filter="diamond(in)">
                                      <p:cBhvr>
                                        <p:cTn id="67" dur="1000"/>
                                        <p:tgtEl>
                                          <p:spTgt spid="114709"/>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nodeType="clickEffect">
                                  <p:stCondLst>
                                    <p:cond delay="0"/>
                                  </p:stCondLst>
                                  <p:childTnLst>
                                    <p:set>
                                      <p:cBhvr>
                                        <p:cTn id="71" dur="1" fill="hold">
                                          <p:stCondLst>
                                            <p:cond delay="0"/>
                                          </p:stCondLst>
                                        </p:cTn>
                                        <p:tgtEl>
                                          <p:spTgt spid="114711"/>
                                        </p:tgtEl>
                                        <p:attrNameLst>
                                          <p:attrName>style.visibility</p:attrName>
                                        </p:attrNameLst>
                                      </p:cBhvr>
                                      <p:to>
                                        <p:strVal val="visible"/>
                                      </p:to>
                                    </p:set>
                                    <p:animEffect transition="in" filter="diamond(in)">
                                      <p:cBhvr>
                                        <p:cTn id="72" dur="1000"/>
                                        <p:tgtEl>
                                          <p:spTgt spid="114711"/>
                                        </p:tgtEl>
                                      </p:cBhvr>
                                    </p:animEffect>
                                  </p:childTnLst>
                                </p:cTn>
                              </p:par>
                            </p:childTnLst>
                          </p:cTn>
                        </p:par>
                      </p:childTnLst>
                    </p:cTn>
                  </p:par>
                  <p:par>
                    <p:cTn id="73" fill="hold">
                      <p:stCondLst>
                        <p:cond delay="indefinite"/>
                      </p:stCondLst>
                      <p:childTnLst>
                        <p:par>
                          <p:cTn id="74" fill="hold">
                            <p:stCondLst>
                              <p:cond delay="0"/>
                            </p:stCondLst>
                            <p:childTnLst>
                              <p:par>
                                <p:cTn id="75" presetID="8" presetClass="entr" presetSubtype="16" fill="hold" nodeType="clickEffect">
                                  <p:stCondLst>
                                    <p:cond delay="0"/>
                                  </p:stCondLst>
                                  <p:childTnLst>
                                    <p:set>
                                      <p:cBhvr>
                                        <p:cTn id="76" dur="1" fill="hold">
                                          <p:stCondLst>
                                            <p:cond delay="0"/>
                                          </p:stCondLst>
                                        </p:cTn>
                                        <p:tgtEl>
                                          <p:spTgt spid="114712"/>
                                        </p:tgtEl>
                                        <p:attrNameLst>
                                          <p:attrName>style.visibility</p:attrName>
                                        </p:attrNameLst>
                                      </p:cBhvr>
                                      <p:to>
                                        <p:strVal val="visible"/>
                                      </p:to>
                                    </p:set>
                                    <p:animEffect transition="in" filter="diamond(in)">
                                      <p:cBhvr>
                                        <p:cTn id="77" dur="2000"/>
                                        <p:tgtEl>
                                          <p:spTgt spid="114712"/>
                                        </p:tgtEl>
                                      </p:cBhvr>
                                    </p:animEffect>
                                  </p:childTnLst>
                                </p:cTn>
                              </p:par>
                            </p:childTnLst>
                          </p:cTn>
                        </p:par>
                      </p:childTnLst>
                    </p:cTn>
                  </p:par>
                  <p:par>
                    <p:cTn id="78" fill="hold">
                      <p:stCondLst>
                        <p:cond delay="indefinite"/>
                      </p:stCondLst>
                      <p:childTnLst>
                        <p:par>
                          <p:cTn id="79" fill="hold">
                            <p:stCondLst>
                              <p:cond delay="0"/>
                            </p:stCondLst>
                            <p:childTnLst>
                              <p:par>
                                <p:cTn id="80" presetID="8" presetClass="entr" presetSubtype="16" fill="hold" nodeType="clickEffect">
                                  <p:stCondLst>
                                    <p:cond delay="0"/>
                                  </p:stCondLst>
                                  <p:childTnLst>
                                    <p:set>
                                      <p:cBhvr>
                                        <p:cTn id="81" dur="1" fill="hold">
                                          <p:stCondLst>
                                            <p:cond delay="0"/>
                                          </p:stCondLst>
                                        </p:cTn>
                                        <p:tgtEl>
                                          <p:spTgt spid="114713"/>
                                        </p:tgtEl>
                                        <p:attrNameLst>
                                          <p:attrName>style.visibility</p:attrName>
                                        </p:attrNameLst>
                                      </p:cBhvr>
                                      <p:to>
                                        <p:strVal val="visible"/>
                                      </p:to>
                                    </p:set>
                                    <p:animEffect transition="in" filter="diamond(in)">
                                      <p:cBhvr>
                                        <p:cTn id="82" dur="2000"/>
                                        <p:tgtEl>
                                          <p:spTgt spid="114713"/>
                                        </p:tgtEl>
                                      </p:cBhvr>
                                    </p:animEffect>
                                  </p:childTnLst>
                                </p:cTn>
                              </p:par>
                            </p:childTnLst>
                          </p:cTn>
                        </p:par>
                      </p:childTnLst>
                    </p:cTn>
                  </p:par>
                  <p:par>
                    <p:cTn id="83" fill="hold">
                      <p:stCondLst>
                        <p:cond delay="indefinite"/>
                      </p:stCondLst>
                      <p:childTnLst>
                        <p:par>
                          <p:cTn id="84" fill="hold">
                            <p:stCondLst>
                              <p:cond delay="0"/>
                            </p:stCondLst>
                            <p:childTnLst>
                              <p:par>
                                <p:cTn id="85" presetID="8" presetClass="entr" presetSubtype="16" fill="hold" nodeType="clickEffect">
                                  <p:stCondLst>
                                    <p:cond delay="0"/>
                                  </p:stCondLst>
                                  <p:childTnLst>
                                    <p:set>
                                      <p:cBhvr>
                                        <p:cTn id="86" dur="1" fill="hold">
                                          <p:stCondLst>
                                            <p:cond delay="0"/>
                                          </p:stCondLst>
                                        </p:cTn>
                                        <p:tgtEl>
                                          <p:spTgt spid="114714"/>
                                        </p:tgtEl>
                                        <p:attrNameLst>
                                          <p:attrName>style.visibility</p:attrName>
                                        </p:attrNameLst>
                                      </p:cBhvr>
                                      <p:to>
                                        <p:strVal val="visible"/>
                                      </p:to>
                                    </p:set>
                                    <p:animEffect transition="in" filter="diamond(in)">
                                      <p:cBhvr>
                                        <p:cTn id="87" dur="2000"/>
                                        <p:tgtEl>
                                          <p:spTgt spid="114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3" grpId="0" animBg="1"/>
      <p:bldP spid="114694" grpId="0" animBg="1"/>
      <p:bldP spid="114704" grpId="0"/>
      <p:bldP spid="114705" grpId="0"/>
      <p:bldP spid="114706" grpId="0"/>
      <p:bldP spid="1147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灯片编号占位符 4"/>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493AA22-C525-4CD2-98C5-C52BD63E71DA}" type="slidenum">
              <a:rPr lang="en-US" altLang="zh-CN" sz="1200">
                <a:solidFill>
                  <a:srgbClr val="898989"/>
                </a:solidFill>
              </a:rPr>
            </a:fld>
            <a:endParaRPr lang="en-US" altLang="zh-CN" sz="1200">
              <a:solidFill>
                <a:srgbClr val="898989"/>
              </a:solidFill>
            </a:endParaRPr>
          </a:p>
        </p:txBody>
      </p:sp>
      <p:graphicFrame>
        <p:nvGraphicFramePr>
          <p:cNvPr id="36866" name="Object 5"/>
          <p:cNvGraphicFramePr>
            <a:graphicFrameLocks noChangeAspect="1"/>
          </p:cNvGraphicFramePr>
          <p:nvPr/>
        </p:nvGraphicFramePr>
        <p:xfrm>
          <a:off x="755650" y="1214438"/>
          <a:ext cx="3244850" cy="1554162"/>
        </p:xfrm>
        <a:graphic>
          <a:graphicData uri="http://schemas.openxmlformats.org/presentationml/2006/ole">
            <mc:AlternateContent xmlns:mc="http://schemas.openxmlformats.org/markup-compatibility/2006">
              <mc:Choice xmlns:v="urn:schemas-microsoft-com:vml" Requires="v">
                <p:oleObj spid="_x0000_s212098" name="SmartDraw" r:id="rId1" imgW="3244850" imgH="1554480" progId="SmartDraw.2">
                  <p:embed/>
                </p:oleObj>
              </mc:Choice>
              <mc:Fallback>
                <p:oleObj name="SmartDraw" r:id="rId1" imgW="3244850" imgH="1554480" progId="SmartDraw.2">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214438"/>
                        <a:ext cx="324485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20" name="Text Box 8"/>
          <p:cNvSpPr txBox="1">
            <a:spLocks noChangeArrowheads="1"/>
          </p:cNvSpPr>
          <p:nvPr/>
        </p:nvSpPr>
        <p:spPr bwMode="auto">
          <a:xfrm>
            <a:off x="755650" y="3362325"/>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00CC"/>
                </a:solidFill>
                <a:ea typeface="黑体" panose="02010609060101010101" pitchFamily="2" charset="-122"/>
              </a:rPr>
              <a:t>解：</a:t>
            </a:r>
            <a:endParaRPr lang="zh-CN" altLang="en-US" b="1">
              <a:solidFill>
                <a:srgbClr val="0000CC"/>
              </a:solidFill>
              <a:ea typeface="黑体" panose="02010609060101010101" pitchFamily="2" charset="-122"/>
            </a:endParaRPr>
          </a:p>
        </p:txBody>
      </p:sp>
      <p:sp>
        <p:nvSpPr>
          <p:cNvPr id="115721" name="Text Box 9"/>
          <p:cNvSpPr txBox="1">
            <a:spLocks noChangeArrowheads="1"/>
          </p:cNvSpPr>
          <p:nvPr/>
        </p:nvSpPr>
        <p:spPr bwMode="auto">
          <a:xfrm>
            <a:off x="1403350" y="3357563"/>
            <a:ext cx="1728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ea typeface="黑体" panose="02010609060101010101" pitchFamily="2" charset="-122"/>
              </a:rPr>
              <a:t>进行等效变换</a:t>
            </a:r>
            <a:endParaRPr lang="zh-CN" altLang="en-US" sz="2000" b="1">
              <a:solidFill>
                <a:srgbClr val="0000CC"/>
              </a:solidFill>
              <a:ea typeface="黑体" panose="02010609060101010101" pitchFamily="2" charset="-122"/>
            </a:endParaRPr>
          </a:p>
        </p:txBody>
      </p:sp>
      <p:grpSp>
        <p:nvGrpSpPr>
          <p:cNvPr id="2" name="Group 22"/>
          <p:cNvGrpSpPr/>
          <p:nvPr/>
        </p:nvGrpSpPr>
        <p:grpSpPr bwMode="auto">
          <a:xfrm>
            <a:off x="5324475" y="1214438"/>
            <a:ext cx="2847975" cy="1808162"/>
            <a:chOff x="3354" y="1071"/>
            <a:chExt cx="1794" cy="1139"/>
          </a:xfrm>
        </p:grpSpPr>
        <p:graphicFrame>
          <p:nvGraphicFramePr>
            <p:cNvPr id="115718" name="Object 6"/>
            <p:cNvGraphicFramePr>
              <a:graphicFrameLocks noChangeAspect="1"/>
            </p:cNvGraphicFramePr>
            <p:nvPr/>
          </p:nvGraphicFramePr>
          <p:xfrm>
            <a:off x="3354" y="1071"/>
            <a:ext cx="1794" cy="979"/>
          </p:xfrm>
          <a:graphic>
            <a:graphicData uri="http://schemas.openxmlformats.org/presentationml/2006/ole">
              <mc:AlternateContent xmlns:mc="http://schemas.openxmlformats.org/markup-compatibility/2006">
                <mc:Choice xmlns:v="urn:schemas-microsoft-com:vml" Requires="v">
                  <p:oleObj spid="_x0000_s212099" name="SmartDraw" r:id="rId3" imgW="2848610" imgH="1554480" progId="SmartDraw.2">
                    <p:embed/>
                  </p:oleObj>
                </mc:Choice>
                <mc:Fallback>
                  <p:oleObj name="SmartDraw" r:id="rId3" imgW="2848610" imgH="1554480" progId="SmartDraw.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 y="1071"/>
                          <a:ext cx="1794"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86" name="Text Box 10"/>
            <p:cNvSpPr txBox="1">
              <a:spLocks noChangeArrowheads="1"/>
            </p:cNvSpPr>
            <p:nvPr/>
          </p:nvSpPr>
          <p:spPr bwMode="auto">
            <a:xfrm>
              <a:off x="3969" y="1979"/>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latin typeface="黑体" panose="02010609060101010101" pitchFamily="2" charset="-122"/>
                  <a:ea typeface="黑体" panose="02010609060101010101" pitchFamily="2" charset="-122"/>
                </a:rPr>
                <a:t>(1)</a:t>
              </a:r>
              <a:endParaRPr lang="en-US" altLang="zh-CN" b="1">
                <a:solidFill>
                  <a:srgbClr val="0000CC"/>
                </a:solidFill>
                <a:latin typeface="黑体" panose="02010609060101010101" pitchFamily="2" charset="-122"/>
                <a:ea typeface="黑体" panose="02010609060101010101" pitchFamily="2" charset="-122"/>
              </a:endParaRPr>
            </a:p>
          </p:txBody>
        </p:sp>
      </p:grpSp>
      <p:grpSp>
        <p:nvGrpSpPr>
          <p:cNvPr id="3" name="Group 23"/>
          <p:cNvGrpSpPr/>
          <p:nvPr/>
        </p:nvGrpSpPr>
        <p:grpSpPr bwMode="auto">
          <a:xfrm>
            <a:off x="5364163" y="3500438"/>
            <a:ext cx="2327275" cy="1879600"/>
            <a:chOff x="3379" y="2205"/>
            <a:chExt cx="1466" cy="1184"/>
          </a:xfrm>
        </p:grpSpPr>
        <p:graphicFrame>
          <p:nvGraphicFramePr>
            <p:cNvPr id="115719" name="Object 7"/>
            <p:cNvGraphicFramePr>
              <a:graphicFrameLocks noChangeAspect="1"/>
            </p:cNvGraphicFramePr>
            <p:nvPr/>
          </p:nvGraphicFramePr>
          <p:xfrm>
            <a:off x="3379" y="2205"/>
            <a:ext cx="1466" cy="933"/>
          </p:xfrm>
          <a:graphic>
            <a:graphicData uri="http://schemas.openxmlformats.org/presentationml/2006/ole">
              <mc:AlternateContent xmlns:mc="http://schemas.openxmlformats.org/markup-compatibility/2006">
                <mc:Choice xmlns:v="urn:schemas-microsoft-com:vml" Requires="v">
                  <p:oleObj spid="_x0000_s212100" name="SmartDraw" r:id="rId5" imgW="2327275" imgH="1481455" progId="SmartDraw.2">
                    <p:embed/>
                  </p:oleObj>
                </mc:Choice>
                <mc:Fallback>
                  <p:oleObj name="SmartDraw" r:id="rId5" imgW="2327275" imgH="1481455" progId="SmartDraw.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2205"/>
                          <a:ext cx="1466" cy="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85" name="Text Box 11"/>
            <p:cNvSpPr txBox="1">
              <a:spLocks noChangeArrowheads="1"/>
            </p:cNvSpPr>
            <p:nvPr/>
          </p:nvSpPr>
          <p:spPr bwMode="auto">
            <a:xfrm>
              <a:off x="3878" y="315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latin typeface="黑体" panose="02010609060101010101" pitchFamily="2" charset="-122"/>
                  <a:ea typeface="黑体" panose="02010609060101010101" pitchFamily="2" charset="-122"/>
                </a:rPr>
                <a:t>(2)</a:t>
              </a:r>
              <a:endParaRPr lang="en-US" altLang="zh-CN" b="1">
                <a:solidFill>
                  <a:srgbClr val="0000CC"/>
                </a:solidFill>
                <a:latin typeface="黑体" panose="02010609060101010101" pitchFamily="2" charset="-122"/>
                <a:ea typeface="黑体" panose="02010609060101010101" pitchFamily="2" charset="-122"/>
              </a:endParaRPr>
            </a:p>
          </p:txBody>
        </p:sp>
      </p:grpSp>
      <p:sp>
        <p:nvSpPr>
          <p:cNvPr id="115724" name="Text Box 12"/>
          <p:cNvSpPr txBox="1">
            <a:spLocks noChangeArrowheads="1"/>
          </p:cNvSpPr>
          <p:nvPr/>
        </p:nvSpPr>
        <p:spPr bwMode="auto">
          <a:xfrm>
            <a:off x="757238" y="3854450"/>
            <a:ext cx="172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latin typeface="黑体" panose="02010609060101010101" pitchFamily="2" charset="-122"/>
                <a:ea typeface="黑体" panose="02010609060101010101" pitchFamily="2" charset="-122"/>
              </a:rPr>
              <a:t>由（</a:t>
            </a:r>
            <a:r>
              <a:rPr lang="en-US" altLang="zh-CN" sz="2000" b="1">
                <a:solidFill>
                  <a:srgbClr val="0000CC"/>
                </a:solidFill>
                <a:latin typeface="黑体" panose="02010609060101010101" pitchFamily="2" charset="-122"/>
                <a:ea typeface="黑体" panose="02010609060101010101" pitchFamily="2" charset="-122"/>
              </a:rPr>
              <a:t>2</a:t>
            </a:r>
            <a:r>
              <a:rPr lang="zh-CN" altLang="en-US" sz="2000" b="1">
                <a:solidFill>
                  <a:srgbClr val="0000CC"/>
                </a:solidFill>
                <a:latin typeface="黑体" panose="02010609060101010101" pitchFamily="2" charset="-122"/>
                <a:ea typeface="黑体" panose="02010609060101010101" pitchFamily="2" charset="-122"/>
              </a:rPr>
              <a:t>）得</a:t>
            </a:r>
            <a:endParaRPr lang="zh-CN" altLang="en-US" sz="2000" b="1">
              <a:solidFill>
                <a:srgbClr val="0000CC"/>
              </a:solidFill>
              <a:latin typeface="黑体" panose="02010609060101010101" pitchFamily="2" charset="-122"/>
              <a:ea typeface="黑体" panose="02010609060101010101" pitchFamily="2" charset="-122"/>
            </a:endParaRPr>
          </a:p>
        </p:txBody>
      </p:sp>
      <p:graphicFrame>
        <p:nvGraphicFramePr>
          <p:cNvPr id="115725" name="Object 13"/>
          <p:cNvGraphicFramePr>
            <a:graphicFrameLocks noChangeAspect="1"/>
          </p:cNvGraphicFramePr>
          <p:nvPr/>
        </p:nvGraphicFramePr>
        <p:xfrm>
          <a:off x="2268538" y="3716338"/>
          <a:ext cx="2232025" cy="671512"/>
        </p:xfrm>
        <a:graphic>
          <a:graphicData uri="http://schemas.openxmlformats.org/presentationml/2006/ole">
            <mc:AlternateContent xmlns:mc="http://schemas.openxmlformats.org/markup-compatibility/2006">
              <mc:Choice xmlns:v="urn:schemas-microsoft-com:vml" Requires="v">
                <p:oleObj spid="_x0000_s212101" name="公式" r:id="rId7" imgW="1917700" imgH="520700" progId="Equation.3">
                  <p:embed/>
                </p:oleObj>
              </mc:Choice>
              <mc:Fallback>
                <p:oleObj name="公式" r:id="rId7" imgW="1917700" imgH="5207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3716338"/>
                        <a:ext cx="2232025"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6" name="Object 14"/>
          <p:cNvGraphicFramePr>
            <a:graphicFrameLocks noChangeAspect="1"/>
          </p:cNvGraphicFramePr>
          <p:nvPr/>
        </p:nvGraphicFramePr>
        <p:xfrm>
          <a:off x="2268538" y="4365625"/>
          <a:ext cx="1439862" cy="481013"/>
        </p:xfrm>
        <a:graphic>
          <a:graphicData uri="http://schemas.openxmlformats.org/presentationml/2006/ole">
            <mc:AlternateContent xmlns:mc="http://schemas.openxmlformats.org/markup-compatibility/2006">
              <mc:Choice xmlns:v="urn:schemas-microsoft-com:vml" Requires="v">
                <p:oleObj spid="_x0000_s212102" name="公式" r:id="rId9" imgW="762000" imgH="304800" progId="Equation.3">
                  <p:embed/>
                </p:oleObj>
              </mc:Choice>
              <mc:Fallback>
                <p:oleObj name="公式" r:id="rId9" imgW="762000" imgH="3048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4365625"/>
                        <a:ext cx="1439862"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27" name="Text Box 15"/>
          <p:cNvSpPr txBox="1">
            <a:spLocks noChangeArrowheads="1"/>
          </p:cNvSpPr>
          <p:nvPr/>
        </p:nvSpPr>
        <p:spPr bwMode="auto">
          <a:xfrm>
            <a:off x="755650" y="4941888"/>
            <a:ext cx="1008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0000CC"/>
                </a:solidFill>
                <a:ea typeface="黑体" panose="02010609060101010101" pitchFamily="2" charset="-122"/>
              </a:rPr>
              <a:t>又</a:t>
            </a:r>
            <a:endParaRPr lang="zh-CN" altLang="en-US" sz="2000" b="1">
              <a:solidFill>
                <a:srgbClr val="0000CC"/>
              </a:solidFill>
              <a:ea typeface="黑体" panose="02010609060101010101" pitchFamily="2" charset="-122"/>
            </a:endParaRPr>
          </a:p>
        </p:txBody>
      </p:sp>
      <p:graphicFrame>
        <p:nvGraphicFramePr>
          <p:cNvPr id="115728" name="Object 16"/>
          <p:cNvGraphicFramePr>
            <a:graphicFrameLocks noChangeAspect="1"/>
          </p:cNvGraphicFramePr>
          <p:nvPr/>
        </p:nvGraphicFramePr>
        <p:xfrm>
          <a:off x="1187450" y="4894263"/>
          <a:ext cx="2160588" cy="495300"/>
        </p:xfrm>
        <a:graphic>
          <a:graphicData uri="http://schemas.openxmlformats.org/presentationml/2006/ole">
            <mc:AlternateContent xmlns:mc="http://schemas.openxmlformats.org/markup-compatibility/2006">
              <mc:Choice xmlns:v="urn:schemas-microsoft-com:vml" Requires="v">
                <p:oleObj spid="_x0000_s212103" name="公式" r:id="rId11" imgW="1536700" imgH="304800" progId="Equation.3">
                  <p:embed/>
                </p:oleObj>
              </mc:Choice>
              <mc:Fallback>
                <p:oleObj name="公式" r:id="rId11" imgW="1536700" imgH="3048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4894263"/>
                        <a:ext cx="21605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9" name="Object 17"/>
          <p:cNvGraphicFramePr>
            <a:graphicFrameLocks noChangeAspect="1"/>
          </p:cNvGraphicFramePr>
          <p:nvPr/>
        </p:nvGraphicFramePr>
        <p:xfrm>
          <a:off x="1258888" y="5445125"/>
          <a:ext cx="1727200" cy="900113"/>
        </p:xfrm>
        <a:graphic>
          <a:graphicData uri="http://schemas.openxmlformats.org/presentationml/2006/ole">
            <mc:AlternateContent xmlns:mc="http://schemas.openxmlformats.org/markup-compatibility/2006">
              <mc:Choice xmlns:v="urn:schemas-microsoft-com:vml" Requires="v">
                <p:oleObj spid="_x0000_s212104" name="公式" r:id="rId13" imgW="1155700" imgH="571500" progId="Equation.3">
                  <p:embed/>
                </p:oleObj>
              </mc:Choice>
              <mc:Fallback>
                <p:oleObj name="公式" r:id="rId13" imgW="1155700" imgH="5715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5445125"/>
                        <a:ext cx="17272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30" name="AutoShape 18"/>
          <p:cNvSpPr>
            <a:spLocks noChangeArrowheads="1"/>
          </p:cNvSpPr>
          <p:nvPr/>
        </p:nvSpPr>
        <p:spPr bwMode="auto">
          <a:xfrm>
            <a:off x="4284663" y="2006600"/>
            <a:ext cx="574675" cy="288925"/>
          </a:xfrm>
          <a:prstGeom prst="rightArrow">
            <a:avLst>
              <a:gd name="adj1" fmla="val 50000"/>
              <a:gd name="adj2" fmla="val 49725"/>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5731" name="AutoShape 19"/>
          <p:cNvSpPr>
            <a:spLocks noChangeArrowheads="1"/>
          </p:cNvSpPr>
          <p:nvPr/>
        </p:nvSpPr>
        <p:spPr bwMode="auto">
          <a:xfrm>
            <a:off x="7885113" y="2928938"/>
            <a:ext cx="287337" cy="649287"/>
          </a:xfrm>
          <a:prstGeom prst="downArrow">
            <a:avLst>
              <a:gd name="adj1" fmla="val 50000"/>
              <a:gd name="adj2" fmla="val 56492"/>
            </a:avLst>
          </a:prstGeom>
          <a:solidFill>
            <a:schemeClr val="accent1"/>
          </a:solidFill>
          <a:ln w="9525">
            <a:solidFill>
              <a:schemeClr val="tx1"/>
            </a:solidFill>
            <a:miter lim="800000"/>
            <a:tailEnd type="none" w="lg" len="lg"/>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6883" name="Group 20"/>
          <p:cNvGrpSpPr/>
          <p:nvPr/>
        </p:nvGrpSpPr>
        <p:grpSpPr bwMode="auto">
          <a:xfrm>
            <a:off x="684213" y="357188"/>
            <a:ext cx="3816350" cy="852487"/>
            <a:chOff x="431" y="663"/>
            <a:chExt cx="1859" cy="537"/>
          </a:xfrm>
        </p:grpSpPr>
        <p:sp>
          <p:nvSpPr>
            <p:cNvPr id="36884" name="Text Box 21"/>
            <p:cNvSpPr txBox="1">
              <a:spLocks noChangeArrowheads="1"/>
            </p:cNvSpPr>
            <p:nvPr/>
          </p:nvSpPr>
          <p:spPr bwMode="auto">
            <a:xfrm>
              <a:off x="431" y="754"/>
              <a:ext cx="185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FF0000"/>
                  </a:solidFill>
                  <a:latin typeface="黑体" panose="02010609060101010101" pitchFamily="2" charset="-122"/>
                  <a:ea typeface="黑体" panose="02010609060101010101" pitchFamily="2" charset="-122"/>
                </a:rPr>
                <a:t>例</a:t>
              </a:r>
              <a:r>
                <a:rPr lang="en-US" altLang="zh-CN" sz="2000" b="1">
                  <a:solidFill>
                    <a:srgbClr val="FF0000"/>
                  </a:solidFill>
                  <a:latin typeface="黑体" panose="02010609060101010101" pitchFamily="2" charset="-122"/>
                  <a:ea typeface="黑体" panose="02010609060101010101" pitchFamily="2" charset="-122"/>
                </a:rPr>
                <a:t>8 </a:t>
              </a:r>
              <a:r>
                <a:rPr lang="zh-CN" altLang="en-US" sz="2000" b="1">
                  <a:solidFill>
                    <a:srgbClr val="FF0000"/>
                  </a:solidFill>
                  <a:latin typeface="黑体" panose="02010609060101010101" pitchFamily="2" charset="-122"/>
                  <a:ea typeface="黑体" panose="02010609060101010101" pitchFamily="2" charset="-122"/>
                </a:rPr>
                <a:t>图示电路，求    的值</a:t>
              </a:r>
              <a:endParaRPr lang="zh-CN" altLang="en-US" sz="2000" b="1">
                <a:solidFill>
                  <a:srgbClr val="FF0000"/>
                </a:solidFill>
                <a:latin typeface="黑体" panose="02010609060101010101" pitchFamily="2" charset="-122"/>
                <a:ea typeface="黑体" panose="02010609060101010101" pitchFamily="2" charset="-122"/>
              </a:endParaRPr>
            </a:p>
          </p:txBody>
        </p:sp>
        <p:graphicFrame>
          <p:nvGraphicFramePr>
            <p:cNvPr id="36871" name="Object 22"/>
            <p:cNvGraphicFramePr>
              <a:graphicFrameLocks noChangeAspect="1"/>
            </p:cNvGraphicFramePr>
            <p:nvPr/>
          </p:nvGraphicFramePr>
          <p:xfrm>
            <a:off x="1506" y="663"/>
            <a:ext cx="227" cy="453"/>
          </p:xfrm>
          <a:graphic>
            <a:graphicData uri="http://schemas.openxmlformats.org/presentationml/2006/ole">
              <mc:AlternateContent xmlns:mc="http://schemas.openxmlformats.org/markup-compatibility/2006">
                <mc:Choice xmlns:v="urn:schemas-microsoft-com:vml" Requires="v">
                  <p:oleObj spid="_x0000_s212105" name="公式" r:id="rId15" imgW="292100" imgH="571500" progId="Equation.3">
                    <p:embed/>
                  </p:oleObj>
                </mc:Choice>
                <mc:Fallback>
                  <p:oleObj name="公式" r:id="rId15" imgW="292100" imgH="57150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6" y="663"/>
                          <a:ext cx="227"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20"/>
                                        </p:tgtEl>
                                        <p:attrNameLst>
                                          <p:attrName>style.visibility</p:attrName>
                                        </p:attrNameLst>
                                      </p:cBhvr>
                                      <p:to>
                                        <p:strVal val="visible"/>
                                      </p:to>
                                    </p:set>
                                    <p:animEffect transition="in" filter="diamond(in)">
                                      <p:cBhvr>
                                        <p:cTn id="7" dur="1000"/>
                                        <p:tgtEl>
                                          <p:spTgt spid="11572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21"/>
                                        </p:tgtEl>
                                        <p:attrNameLst>
                                          <p:attrName>style.visibility</p:attrName>
                                        </p:attrNameLst>
                                      </p:cBhvr>
                                      <p:to>
                                        <p:strVal val="visible"/>
                                      </p:to>
                                    </p:set>
                                    <p:animEffect transition="in" filter="diamond(in)">
                                      <p:cBhvr>
                                        <p:cTn id="12" dur="1000"/>
                                        <p:tgtEl>
                                          <p:spTgt spid="1157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30"/>
                                        </p:tgtEl>
                                        <p:attrNameLst>
                                          <p:attrName>style.visibility</p:attrName>
                                        </p:attrNameLst>
                                      </p:cBhvr>
                                      <p:to>
                                        <p:strVal val="visible"/>
                                      </p:to>
                                    </p:set>
                                    <p:animEffect transition="in" filter="diamond(in)">
                                      <p:cBhvr>
                                        <p:cTn id="17" dur="1000"/>
                                        <p:tgtEl>
                                          <p:spTgt spid="1157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15731"/>
                                        </p:tgtEl>
                                        <p:attrNameLst>
                                          <p:attrName>style.visibility</p:attrName>
                                        </p:attrNameLst>
                                      </p:cBhvr>
                                      <p:to>
                                        <p:strVal val="visible"/>
                                      </p:to>
                                    </p:set>
                                    <p:animEffect transition="in" filter="diamond(in)">
                                      <p:cBhvr>
                                        <p:cTn id="27" dur="1000"/>
                                        <p:tgtEl>
                                          <p:spTgt spid="1157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1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115724"/>
                                        </p:tgtEl>
                                        <p:attrNameLst>
                                          <p:attrName>style.visibility</p:attrName>
                                        </p:attrNameLst>
                                      </p:cBhvr>
                                      <p:to>
                                        <p:strVal val="visible"/>
                                      </p:to>
                                    </p:set>
                                    <p:animEffect transition="in" filter="diamond(in)">
                                      <p:cBhvr>
                                        <p:cTn id="37" dur="1000"/>
                                        <p:tgtEl>
                                          <p:spTgt spid="115724"/>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15725"/>
                                        </p:tgtEl>
                                        <p:attrNameLst>
                                          <p:attrName>style.visibility</p:attrName>
                                        </p:attrNameLst>
                                      </p:cBhvr>
                                      <p:to>
                                        <p:strVal val="visible"/>
                                      </p:to>
                                    </p:set>
                                    <p:animEffect transition="in" filter="diamond(in)">
                                      <p:cBhvr>
                                        <p:cTn id="42" dur="1000"/>
                                        <p:tgtEl>
                                          <p:spTgt spid="115725"/>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115726"/>
                                        </p:tgtEl>
                                        <p:attrNameLst>
                                          <p:attrName>style.visibility</p:attrName>
                                        </p:attrNameLst>
                                      </p:cBhvr>
                                      <p:to>
                                        <p:strVal val="visible"/>
                                      </p:to>
                                    </p:set>
                                    <p:animEffect transition="in" filter="diamond(in)">
                                      <p:cBhvr>
                                        <p:cTn id="47" dur="1000"/>
                                        <p:tgtEl>
                                          <p:spTgt spid="115726"/>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115727"/>
                                        </p:tgtEl>
                                        <p:attrNameLst>
                                          <p:attrName>style.visibility</p:attrName>
                                        </p:attrNameLst>
                                      </p:cBhvr>
                                      <p:to>
                                        <p:strVal val="visible"/>
                                      </p:to>
                                    </p:set>
                                    <p:animEffect transition="in" filter="diamond(in)">
                                      <p:cBhvr>
                                        <p:cTn id="52" dur="1000"/>
                                        <p:tgtEl>
                                          <p:spTgt spid="115727"/>
                                        </p:tgtEl>
                                      </p:cBhvr>
                                    </p:animEffect>
                                  </p:childTnLst>
                                </p:cTn>
                              </p:par>
                              <p:par>
                                <p:cTn id="53" presetID="8" presetClass="entr" presetSubtype="16" fill="hold" nodeType="withEffect">
                                  <p:stCondLst>
                                    <p:cond delay="0"/>
                                  </p:stCondLst>
                                  <p:childTnLst>
                                    <p:set>
                                      <p:cBhvr>
                                        <p:cTn id="54" dur="1" fill="hold">
                                          <p:stCondLst>
                                            <p:cond delay="0"/>
                                          </p:stCondLst>
                                        </p:cTn>
                                        <p:tgtEl>
                                          <p:spTgt spid="115728"/>
                                        </p:tgtEl>
                                        <p:attrNameLst>
                                          <p:attrName>style.visibility</p:attrName>
                                        </p:attrNameLst>
                                      </p:cBhvr>
                                      <p:to>
                                        <p:strVal val="visible"/>
                                      </p:to>
                                    </p:set>
                                    <p:animEffect transition="in" filter="diamond(in)">
                                      <p:cBhvr>
                                        <p:cTn id="55" dur="1000"/>
                                        <p:tgtEl>
                                          <p:spTgt spid="115728"/>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115729"/>
                                        </p:tgtEl>
                                        <p:attrNameLst>
                                          <p:attrName>style.visibility</p:attrName>
                                        </p:attrNameLst>
                                      </p:cBhvr>
                                      <p:to>
                                        <p:strVal val="visible"/>
                                      </p:to>
                                    </p:set>
                                    <p:animEffect transition="in" filter="diamond(in)">
                                      <p:cBhvr>
                                        <p:cTn id="60" dur="1000"/>
                                        <p:tgtEl>
                                          <p:spTgt spid="115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0" grpId="0"/>
      <p:bldP spid="115721" grpId="0"/>
      <p:bldP spid="115724" grpId="0"/>
      <p:bldP spid="115727" grpId="0"/>
      <p:bldP spid="115730" grpId="0" animBg="1"/>
      <p:bldP spid="11573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a:spLocks noGrp="1" noChangeArrowheads="1"/>
          </p:cNvSpPr>
          <p:nvPr>
            <p:ph type="title" idx="4294967295"/>
          </p:nvPr>
        </p:nvSpPr>
        <p:spPr>
          <a:xfrm>
            <a:off x="466725" y="260350"/>
            <a:ext cx="2209800" cy="720725"/>
          </a:xfrm>
        </p:spPr>
        <p:txBody>
          <a:bodyPr/>
          <a:lstStyle/>
          <a:p>
            <a:pPr algn="l" eaLnBrk="1" hangingPunct="1"/>
            <a:r>
              <a:rPr lang="zh-CN" altLang="en-US" sz="2800" b="1" smtClean="0">
                <a:solidFill>
                  <a:srgbClr val="0000FF"/>
                </a:solidFill>
                <a:latin typeface="黑体" panose="02010609060101010101" pitchFamily="2" charset="-122"/>
                <a:ea typeface="黑体" panose="02010609060101010101" pitchFamily="2" charset="-122"/>
              </a:rPr>
              <a:t>本章要点：</a:t>
            </a:r>
            <a:endParaRPr lang="zh-CN" altLang="en-US" sz="2800" b="1" smtClean="0">
              <a:solidFill>
                <a:srgbClr val="CC0000"/>
              </a:solidFill>
              <a:latin typeface="黑体" panose="02010609060101010101" pitchFamily="2" charset="-122"/>
              <a:ea typeface="黑体" panose="02010609060101010101" pitchFamily="2" charset="-122"/>
            </a:endParaRPr>
          </a:p>
        </p:txBody>
      </p:sp>
      <p:sp>
        <p:nvSpPr>
          <p:cNvPr id="36868" name="Rectangle 4"/>
          <p:cNvSpPr>
            <a:spLocks noGrp="1" noChangeArrowheads="1"/>
          </p:cNvSpPr>
          <p:nvPr>
            <p:ph idx="4294967295"/>
          </p:nvPr>
        </p:nvSpPr>
        <p:spPr>
          <a:xfrm>
            <a:off x="-40433" y="3066036"/>
            <a:ext cx="7924801" cy="1223962"/>
          </a:xfrm>
        </p:spPr>
        <p:txBody>
          <a:bodyPr/>
          <a:lstStyle/>
          <a:p>
            <a:pPr eaLnBrk="1" hangingPunct="1">
              <a:spcBef>
                <a:spcPct val="0"/>
              </a:spcBef>
              <a:buFont typeface="Wingdings" panose="05000000000000000000" pitchFamily="2" charset="2"/>
              <a:buChar char=" "/>
            </a:pPr>
            <a:r>
              <a:rPr lang="zh-CN" altLang="en-US" sz="2400" b="1" dirty="0">
                <a:solidFill>
                  <a:srgbClr val="060300"/>
                </a:solidFill>
              </a:rPr>
              <a:t>三</a:t>
            </a:r>
            <a:r>
              <a:rPr lang="zh-CN" altLang="en-US" sz="2400" b="1" dirty="0" smtClean="0">
                <a:solidFill>
                  <a:srgbClr val="060300"/>
                </a:solidFill>
              </a:rPr>
              <a:t>、电源的连接及等效变换</a:t>
            </a:r>
            <a:r>
              <a:rPr lang="zh-CN" altLang="en-US" sz="2400" b="1" dirty="0" smtClean="0"/>
              <a:t>：</a:t>
            </a:r>
            <a:endParaRPr lang="zh-CN" altLang="en-US" sz="2400" b="1" dirty="0" smtClean="0"/>
          </a:p>
          <a:p>
            <a:pPr eaLnBrk="1" hangingPunct="1">
              <a:spcBef>
                <a:spcPts val="600"/>
              </a:spcBef>
              <a:buFont typeface="Arial" panose="020B0604020202020204" pitchFamily="34" charset="0"/>
              <a:buNone/>
            </a:pPr>
            <a:r>
              <a:rPr lang="zh-CN" altLang="en-US" sz="2400" b="1" dirty="0" smtClean="0">
                <a:solidFill>
                  <a:srgbClr val="F30B32"/>
                </a:solidFill>
                <a:latin typeface="楷体_GB2312" pitchFamily="49" charset="-122"/>
                <a:ea typeface="楷体_GB2312" pitchFamily="49" charset="-122"/>
              </a:rPr>
              <a:t> （理想电源；实际电源；实际电源间等效变换）</a:t>
            </a:r>
            <a:endParaRPr lang="zh-CN" altLang="en-US" sz="2400" b="1" dirty="0" smtClean="0">
              <a:latin typeface="楷体_GB2312" pitchFamily="49" charset="-122"/>
              <a:ea typeface="楷体_GB2312" pitchFamily="49" charset="-122"/>
            </a:endParaRPr>
          </a:p>
        </p:txBody>
      </p:sp>
      <p:sp>
        <p:nvSpPr>
          <p:cNvPr id="36866" name="灯片编号占位符 5"/>
          <p:cNvSpPr txBox="1">
            <a:spLocks noGrp="1"/>
          </p:cNvSpPr>
          <p:nvPr/>
        </p:nvSpPr>
        <p:spPr>
          <a:xfrm>
            <a:off x="6408738" y="6356350"/>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5EF925C5-C51B-4E20-943B-F6D3F721E30B}" type="slidenum">
              <a:rPr lang="en-US" altLang="zh-CN" sz="1200">
                <a:solidFill>
                  <a:srgbClr val="898989"/>
                </a:solidFill>
              </a:rPr>
            </a:fld>
            <a:endParaRPr lang="en-US" altLang="zh-CN" sz="1200">
              <a:solidFill>
                <a:srgbClr val="898989"/>
              </a:solidFill>
            </a:endParaRPr>
          </a:p>
        </p:txBody>
      </p:sp>
      <p:sp>
        <p:nvSpPr>
          <p:cNvPr id="36878" name="Rectangle 14"/>
          <p:cNvSpPr>
            <a:spLocks noChangeArrowheads="1"/>
          </p:cNvSpPr>
          <p:nvPr/>
        </p:nvSpPr>
        <p:spPr bwMode="auto">
          <a:xfrm>
            <a:off x="322932" y="4008664"/>
            <a:ext cx="63373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spcBef>
                <a:spcPct val="50000"/>
              </a:spcBef>
              <a:buClr>
                <a:schemeClr val="accent2"/>
              </a:buClr>
            </a:pPr>
            <a:r>
              <a:rPr lang="zh-CN" altLang="en-US" dirty="0" smtClean="0">
                <a:solidFill>
                  <a:srgbClr val="060300"/>
                </a:solidFill>
              </a:rPr>
              <a:t>四</a:t>
            </a:r>
            <a:r>
              <a:rPr lang="zh-CN" altLang="en-US" b="1" dirty="0" smtClean="0">
                <a:solidFill>
                  <a:srgbClr val="060300"/>
                </a:solidFill>
              </a:rPr>
              <a:t>、电阻、电感、电容的</a:t>
            </a:r>
            <a:r>
              <a:rPr lang="zh-CN" altLang="en-US" b="1" dirty="0">
                <a:solidFill>
                  <a:srgbClr val="060300"/>
                </a:solidFill>
              </a:rPr>
              <a:t>连接及等效变换</a:t>
            </a:r>
            <a:r>
              <a:rPr lang="zh-CN" altLang="en-US" b="1" dirty="0" smtClean="0"/>
              <a:t>：</a:t>
            </a:r>
            <a:endParaRPr lang="zh-CN" altLang="en-US" b="1" dirty="0"/>
          </a:p>
        </p:txBody>
      </p:sp>
      <p:sp>
        <p:nvSpPr>
          <p:cNvPr id="36879" name="Rectangle 15"/>
          <p:cNvSpPr>
            <a:spLocks noChangeArrowheads="1"/>
          </p:cNvSpPr>
          <p:nvPr/>
        </p:nvSpPr>
        <p:spPr bwMode="auto">
          <a:xfrm>
            <a:off x="284163" y="4639394"/>
            <a:ext cx="608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smtClean="0">
                <a:solidFill>
                  <a:srgbClr val="060300"/>
                </a:solidFill>
              </a:rPr>
              <a:t>五</a:t>
            </a:r>
            <a:r>
              <a:rPr lang="zh-CN" altLang="en-US" b="1" dirty="0" smtClean="0">
                <a:solidFill>
                  <a:srgbClr val="060300"/>
                </a:solidFill>
              </a:rPr>
              <a:t>、</a:t>
            </a:r>
            <a:r>
              <a:rPr lang="zh-CN" altLang="en-US" b="1" dirty="0">
                <a:solidFill>
                  <a:srgbClr val="060300"/>
                </a:solidFill>
              </a:rPr>
              <a:t>单口网络及无源单口网络的等效变换</a:t>
            </a:r>
            <a:endParaRPr lang="zh-CN" altLang="en-US" b="1" dirty="0">
              <a:solidFill>
                <a:srgbClr val="060300"/>
              </a:solidFill>
            </a:endParaRPr>
          </a:p>
        </p:txBody>
      </p:sp>
      <p:sp>
        <p:nvSpPr>
          <p:cNvPr id="36880" name="Rectangle 16"/>
          <p:cNvSpPr>
            <a:spLocks noChangeArrowheads="1"/>
          </p:cNvSpPr>
          <p:nvPr/>
        </p:nvSpPr>
        <p:spPr bwMode="auto">
          <a:xfrm>
            <a:off x="366713" y="6068144"/>
            <a:ext cx="607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smtClean="0">
                <a:solidFill>
                  <a:srgbClr val="060300"/>
                </a:solidFill>
              </a:rPr>
              <a:t>六</a:t>
            </a:r>
            <a:r>
              <a:rPr lang="zh-CN" altLang="en-US" b="1" dirty="0" smtClean="0">
                <a:solidFill>
                  <a:srgbClr val="060300"/>
                </a:solidFill>
              </a:rPr>
              <a:t>、</a:t>
            </a:r>
            <a:r>
              <a:rPr lang="zh-CN" altLang="en-US" b="1" dirty="0">
                <a:solidFill>
                  <a:srgbClr val="060300"/>
                </a:solidFill>
              </a:rPr>
              <a:t>利用等效</a:t>
            </a:r>
            <a:r>
              <a:rPr lang="zh-CN" altLang="en-US" b="1" dirty="0" smtClean="0">
                <a:solidFill>
                  <a:srgbClr val="060300"/>
                </a:solidFill>
              </a:rPr>
              <a:t>变换分析</a:t>
            </a:r>
            <a:r>
              <a:rPr lang="zh-CN" altLang="en-US" dirty="0">
                <a:solidFill>
                  <a:srgbClr val="060300"/>
                </a:solidFill>
              </a:rPr>
              <a:t>计算</a:t>
            </a:r>
            <a:r>
              <a:rPr lang="zh-CN" altLang="en-US" b="1" dirty="0" smtClean="0">
                <a:solidFill>
                  <a:srgbClr val="060300"/>
                </a:solidFill>
              </a:rPr>
              <a:t>电路</a:t>
            </a:r>
            <a:endParaRPr lang="zh-CN" altLang="en-US" b="1" dirty="0">
              <a:solidFill>
                <a:srgbClr val="060300"/>
              </a:solidFill>
            </a:endParaRPr>
          </a:p>
        </p:txBody>
      </p:sp>
      <p:sp>
        <p:nvSpPr>
          <p:cNvPr id="36885" name="Rectangle 21">
            <a:hlinkClick r:id="rId1" action="ppaction://hlinkfile"/>
          </p:cNvPr>
          <p:cNvSpPr>
            <a:spLocks noChangeArrowheads="1"/>
          </p:cNvSpPr>
          <p:nvPr/>
        </p:nvSpPr>
        <p:spPr bwMode="auto">
          <a:xfrm>
            <a:off x="-36513" y="2003998"/>
            <a:ext cx="4897438"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spcBef>
                <a:spcPct val="20000"/>
              </a:spcBef>
              <a:buClr>
                <a:schemeClr val="accent2"/>
              </a:buClr>
              <a:buFont typeface="Wingdings" panose="05000000000000000000" pitchFamily="2" charset="2"/>
              <a:buChar char=" "/>
            </a:pPr>
            <a:r>
              <a:rPr lang="en-US" altLang="zh-CN" dirty="0"/>
              <a:t> </a:t>
            </a:r>
            <a:r>
              <a:rPr lang="zh-CN" altLang="en-US" dirty="0" smtClean="0">
                <a:solidFill>
                  <a:srgbClr val="003300"/>
                </a:solidFill>
              </a:rPr>
              <a:t>二</a:t>
            </a:r>
            <a:r>
              <a:rPr lang="zh-CN" altLang="en-US" b="1" dirty="0" smtClean="0">
                <a:solidFill>
                  <a:srgbClr val="003300"/>
                </a:solidFill>
              </a:rPr>
              <a:t>、</a:t>
            </a:r>
            <a:r>
              <a:rPr lang="zh-CN" altLang="en-US" b="1" dirty="0">
                <a:solidFill>
                  <a:srgbClr val="003300"/>
                </a:solidFill>
              </a:rPr>
              <a:t>等效及等效变换的概念</a:t>
            </a:r>
            <a:endParaRPr lang="zh-CN" altLang="en-US" b="1" dirty="0">
              <a:solidFill>
                <a:srgbClr val="003300"/>
              </a:solidFill>
            </a:endParaRPr>
          </a:p>
        </p:txBody>
      </p:sp>
      <p:sp>
        <p:nvSpPr>
          <p:cNvPr id="162826" name="矩形 9"/>
          <p:cNvSpPr>
            <a:spLocks noChangeArrowheads="1"/>
          </p:cNvSpPr>
          <p:nvPr/>
        </p:nvSpPr>
        <p:spPr bwMode="auto">
          <a:xfrm>
            <a:off x="141288" y="2542161"/>
            <a:ext cx="4573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30B32"/>
                </a:solidFill>
                <a:latin typeface="楷体_GB2312" pitchFamily="49" charset="-122"/>
                <a:ea typeface="楷体_GB2312" pitchFamily="49" charset="-122"/>
              </a:rPr>
              <a:t>（对外等效、对内不等效）</a:t>
            </a:r>
            <a:endParaRPr lang="zh-CN" altLang="en-US"/>
          </a:p>
        </p:txBody>
      </p:sp>
      <p:sp>
        <p:nvSpPr>
          <p:cNvPr id="162827" name="矩形 10"/>
          <p:cNvSpPr>
            <a:spLocks noChangeArrowheads="1"/>
          </p:cNvSpPr>
          <p:nvPr/>
        </p:nvSpPr>
        <p:spPr bwMode="auto">
          <a:xfrm>
            <a:off x="141288" y="5139456"/>
            <a:ext cx="85010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0000"/>
                </a:solidFill>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1</a:t>
            </a:r>
            <a:r>
              <a:rPr lang="zh-CN" altLang="en-US" b="1">
                <a:solidFill>
                  <a:srgbClr val="FF0000"/>
                </a:solidFill>
                <a:latin typeface="楷体_GB2312" pitchFamily="49" charset="-122"/>
                <a:ea typeface="楷体_GB2312" pitchFamily="49" charset="-122"/>
              </a:rPr>
              <a:t>、单口网络不含任何电源（仅由电阻构成）</a:t>
            </a:r>
            <a:endParaRPr lang="en-US" altLang="zh-CN" b="1">
              <a:solidFill>
                <a:srgbClr val="FF0000"/>
              </a:solidFill>
              <a:latin typeface="楷体_GB2312" pitchFamily="49" charset="-122"/>
              <a:ea typeface="楷体_GB2312" pitchFamily="49" charset="-122"/>
            </a:endParaRPr>
          </a:p>
          <a:p>
            <a:pPr algn="l" eaLnBrk="1" hangingPunct="1"/>
            <a:r>
              <a:rPr lang="zh-CN" altLang="en-US" b="1">
                <a:solidFill>
                  <a:srgbClr val="FF0000"/>
                </a:solidFill>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2</a:t>
            </a:r>
            <a:r>
              <a:rPr lang="zh-CN" altLang="en-US" b="1">
                <a:solidFill>
                  <a:srgbClr val="FF0000"/>
                </a:solidFill>
                <a:latin typeface="楷体_GB2312" pitchFamily="49" charset="-122"/>
                <a:ea typeface="楷体_GB2312" pitchFamily="49" charset="-122"/>
              </a:rPr>
              <a:t>、单口网络含受控源（不含独立源）</a:t>
            </a:r>
            <a:endParaRPr lang="zh-CN" altLang="en-US" b="1">
              <a:solidFill>
                <a:srgbClr val="FF0000"/>
              </a:solidFill>
              <a:latin typeface="楷体_GB2312" pitchFamily="49" charset="-122"/>
              <a:ea typeface="楷体_GB2312" pitchFamily="49" charset="-122"/>
            </a:endParaRPr>
          </a:p>
        </p:txBody>
      </p:sp>
      <p:sp>
        <p:nvSpPr>
          <p:cNvPr id="12" name="Rectangle 21">
            <a:hlinkClick r:id="rId1" action="ppaction://hlinkfile"/>
          </p:cNvPr>
          <p:cNvSpPr>
            <a:spLocks noChangeArrowheads="1"/>
          </p:cNvSpPr>
          <p:nvPr/>
        </p:nvSpPr>
        <p:spPr bwMode="auto">
          <a:xfrm>
            <a:off x="-37406" y="1124744"/>
            <a:ext cx="4897438"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spcBef>
                <a:spcPct val="20000"/>
              </a:spcBef>
              <a:buClr>
                <a:schemeClr val="accent2"/>
              </a:buClr>
              <a:buFont typeface="Wingdings" panose="05000000000000000000" pitchFamily="2" charset="2"/>
              <a:buChar char=" "/>
            </a:pPr>
            <a:r>
              <a:rPr lang="en-US" altLang="zh-CN" dirty="0"/>
              <a:t> </a:t>
            </a:r>
            <a:r>
              <a:rPr lang="zh-CN" altLang="en-US" b="1" dirty="0">
                <a:solidFill>
                  <a:srgbClr val="003300"/>
                </a:solidFill>
              </a:rPr>
              <a:t>一</a:t>
            </a:r>
            <a:r>
              <a:rPr lang="zh-CN" altLang="en-US" b="1" dirty="0" smtClean="0">
                <a:solidFill>
                  <a:srgbClr val="003300"/>
                </a:solidFill>
              </a:rPr>
              <a:t>、基尔霍夫定律</a:t>
            </a:r>
            <a:endParaRPr lang="zh-CN" altLang="en-US" b="1" dirty="0">
              <a:solidFill>
                <a:srgbClr val="003300"/>
              </a:solidFill>
            </a:endParaRPr>
          </a:p>
        </p:txBody>
      </p:sp>
      <p:sp>
        <p:nvSpPr>
          <p:cNvPr id="13" name="矩形 9"/>
          <p:cNvSpPr>
            <a:spLocks noChangeArrowheads="1"/>
          </p:cNvSpPr>
          <p:nvPr/>
        </p:nvSpPr>
        <p:spPr bwMode="auto">
          <a:xfrm>
            <a:off x="142429" y="1628800"/>
            <a:ext cx="8173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smtClean="0">
                <a:solidFill>
                  <a:srgbClr val="F30B32"/>
                </a:solidFill>
                <a:latin typeface="楷体_GB2312" pitchFamily="49" charset="-122"/>
                <a:ea typeface="楷体_GB2312" pitchFamily="49" charset="-122"/>
              </a:rPr>
              <a:t>（基尔霍夫电流定律</a:t>
            </a:r>
            <a:r>
              <a:rPr lang="en-US" altLang="zh-CN" dirty="0">
                <a:solidFill>
                  <a:srgbClr val="F30B32"/>
                </a:solidFill>
                <a:ea typeface="楷体_GB2312" pitchFamily="49" charset="-122"/>
                <a:cs typeface="Times New Roman" panose="02020603050405020304" pitchFamily="18" charset="0"/>
              </a:rPr>
              <a:t>KCL</a:t>
            </a:r>
            <a:r>
              <a:rPr lang="zh-CN" altLang="en-US" b="1" dirty="0" smtClean="0">
                <a:solidFill>
                  <a:srgbClr val="F30B32"/>
                </a:solidFill>
                <a:ea typeface="楷体_GB2312" pitchFamily="49" charset="-122"/>
                <a:cs typeface="Times New Roman" panose="02020603050405020304" pitchFamily="18" charset="0"/>
              </a:rPr>
              <a:t>、基尔霍夫电压定律</a:t>
            </a:r>
            <a:r>
              <a:rPr lang="en-US" altLang="zh-CN" b="1" dirty="0" smtClean="0">
                <a:solidFill>
                  <a:srgbClr val="F30B32"/>
                </a:solidFill>
                <a:ea typeface="楷体_GB2312" pitchFamily="49" charset="-122"/>
                <a:cs typeface="Times New Roman" panose="02020603050405020304" pitchFamily="18" charset="0"/>
              </a:rPr>
              <a:t>KVL</a:t>
            </a:r>
            <a:r>
              <a:rPr lang="zh-CN" altLang="en-US" b="1" dirty="0" smtClean="0">
                <a:solidFill>
                  <a:srgbClr val="F30B32"/>
                </a:solidFill>
                <a:ea typeface="楷体_GB2312" pitchFamily="49" charset="-122"/>
                <a:cs typeface="Times New Roman" panose="02020603050405020304" pitchFamily="18" charset="0"/>
              </a:rPr>
              <a:t>）</a:t>
            </a:r>
            <a:endParaRPr lang="zh-CN" altLang="en-US" dirty="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85"/>
                                        </p:tgtEl>
                                        <p:attrNameLst>
                                          <p:attrName>style.visibility</p:attrName>
                                        </p:attrNameLst>
                                      </p:cBhvr>
                                      <p:to>
                                        <p:strVal val="visible"/>
                                      </p:to>
                                    </p:set>
                                    <p:animEffect transition="in" filter="blinds(horizontal)">
                                      <p:cBhvr>
                                        <p:cTn id="7" dur="500"/>
                                        <p:tgtEl>
                                          <p:spTgt spid="3688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2826"/>
                                        </p:tgtEl>
                                        <p:attrNameLst>
                                          <p:attrName>style.visibility</p:attrName>
                                        </p:attrNameLst>
                                      </p:cBhvr>
                                      <p:to>
                                        <p:strVal val="visible"/>
                                      </p:to>
                                    </p:set>
                                    <p:animEffect transition="in" filter="strips(downRight)">
                                      <p:cBhvr>
                                        <p:cTn id="12" dur="500"/>
                                        <p:tgtEl>
                                          <p:spTgt spid="1628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8">
                                            <p:txEl>
                                              <p:pRg st="0" end="0"/>
                                            </p:txEl>
                                          </p:spTgt>
                                        </p:tgtEl>
                                        <p:attrNameLst>
                                          <p:attrName>style.visibility</p:attrName>
                                        </p:attrNameLst>
                                      </p:cBhvr>
                                      <p:to>
                                        <p:strVal val="visible"/>
                                      </p:to>
                                    </p:set>
                                    <p:animEffect transition="in" filter="blinds(horizontal)">
                                      <p:cBhvr>
                                        <p:cTn id="17" dur="500"/>
                                        <p:tgtEl>
                                          <p:spTgt spid="368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868">
                                            <p:txEl>
                                              <p:pRg st="1" end="1"/>
                                            </p:txEl>
                                          </p:spTgt>
                                        </p:tgtEl>
                                        <p:attrNameLst>
                                          <p:attrName>style.visibility</p:attrName>
                                        </p:attrNameLst>
                                      </p:cBhvr>
                                      <p:to>
                                        <p:strVal val="visible"/>
                                      </p:to>
                                    </p:set>
                                    <p:animEffect transition="in" filter="strips(downRight)">
                                      <p:cBhvr>
                                        <p:cTn id="22" dur="500"/>
                                        <p:tgtEl>
                                          <p:spTgt spid="3686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78">
                                            <p:txEl>
                                              <p:pRg st="0" end="0"/>
                                            </p:txEl>
                                          </p:spTgt>
                                        </p:tgtEl>
                                        <p:attrNameLst>
                                          <p:attrName>style.visibility</p:attrName>
                                        </p:attrNameLst>
                                      </p:cBhvr>
                                      <p:to>
                                        <p:strVal val="visible"/>
                                      </p:to>
                                    </p:set>
                                    <p:animEffect transition="in" filter="blinds(horizontal)">
                                      <p:cBhvr>
                                        <p:cTn id="27" dur="500"/>
                                        <p:tgtEl>
                                          <p:spTgt spid="3687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879">
                                            <p:txEl>
                                              <p:pRg st="0" end="0"/>
                                            </p:txEl>
                                          </p:spTgt>
                                        </p:tgtEl>
                                        <p:attrNameLst>
                                          <p:attrName>style.visibility</p:attrName>
                                        </p:attrNameLst>
                                      </p:cBhvr>
                                      <p:to>
                                        <p:strVal val="visible"/>
                                      </p:to>
                                    </p:set>
                                    <p:animEffect transition="in" filter="blinds(horizontal)">
                                      <p:cBhvr>
                                        <p:cTn id="32" dur="500"/>
                                        <p:tgtEl>
                                          <p:spTgt spid="3687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62827"/>
                                        </p:tgtEl>
                                        <p:attrNameLst>
                                          <p:attrName>style.visibility</p:attrName>
                                        </p:attrNameLst>
                                      </p:cBhvr>
                                      <p:to>
                                        <p:strVal val="visible"/>
                                      </p:to>
                                    </p:set>
                                    <p:animEffect transition="in" filter="strips(downRight)">
                                      <p:cBhvr>
                                        <p:cTn id="37" dur="500"/>
                                        <p:tgtEl>
                                          <p:spTgt spid="1628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880"/>
                                        </p:tgtEl>
                                        <p:attrNameLst>
                                          <p:attrName>style.visibility</p:attrName>
                                        </p:attrNameLst>
                                      </p:cBhvr>
                                      <p:to>
                                        <p:strVal val="visible"/>
                                      </p:to>
                                    </p:set>
                                    <p:animEffect transition="in" filter="blinds(horizontal)">
                                      <p:cBhvr>
                                        <p:cTn id="42" dur="500"/>
                                        <p:tgtEl>
                                          <p:spTgt spid="3688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trips(downRigh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build="p"/>
      <p:bldP spid="36878" grpId="0" autoUpdateAnimBg="0" build="p"/>
      <p:bldP spid="36879" grpId="0" autoUpdateAnimBg="0" build="p"/>
      <p:bldP spid="36880" grpId="0" autoUpdateAnimBg="0"/>
      <p:bldP spid="36885" grpId="0"/>
      <p:bldP spid="162826" grpId="0"/>
      <p:bldP spid="162827"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7"/>
          <p:cNvSpPr txBox="1">
            <a:spLocks noGrp="1"/>
          </p:cNvSpPr>
          <p:nvPr/>
        </p:nvSpPr>
        <p:spPr>
          <a:xfrm>
            <a:off x="6553200" y="6356350"/>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8EA971C1-CAA2-4E93-A635-0780A2611FF4}" type="slidenum">
              <a:rPr lang="en-US" altLang="zh-CN" sz="1200">
                <a:solidFill>
                  <a:srgbClr val="898989"/>
                </a:solidFill>
              </a:rPr>
            </a:fld>
            <a:endParaRPr lang="en-US" altLang="zh-CN" sz="1200">
              <a:solidFill>
                <a:srgbClr val="898989"/>
              </a:solidFill>
            </a:endParaRPr>
          </a:p>
        </p:txBody>
      </p:sp>
      <p:graphicFrame>
        <p:nvGraphicFramePr>
          <p:cNvPr id="37890" name="Object 2"/>
          <p:cNvGraphicFramePr>
            <a:graphicFrameLocks noChangeAspect="1"/>
          </p:cNvGraphicFramePr>
          <p:nvPr/>
        </p:nvGraphicFramePr>
        <p:xfrm>
          <a:off x="5357813" y="981075"/>
          <a:ext cx="3352800" cy="2682875"/>
        </p:xfrm>
        <a:graphic>
          <a:graphicData uri="http://schemas.openxmlformats.org/presentationml/2006/ole">
            <mc:AlternateContent xmlns:mc="http://schemas.openxmlformats.org/markup-compatibility/2006">
              <mc:Choice xmlns:v="urn:schemas-microsoft-com:vml" Requires="v">
                <p:oleObj spid="_x0000_s213074" name="位图图像" r:id="rId1" imgW="3848100" imgH="3200400" progId="Paint.Picture">
                  <p:embed/>
                </p:oleObj>
              </mc:Choice>
              <mc:Fallback>
                <p:oleObj name="位图图像" r:id="rId1" imgW="3848100" imgH="320040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981075"/>
                        <a:ext cx="33528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627063" y="1196975"/>
          <a:ext cx="3159125" cy="2724150"/>
        </p:xfrm>
        <a:graphic>
          <a:graphicData uri="http://schemas.openxmlformats.org/presentationml/2006/ole">
            <mc:AlternateContent xmlns:mc="http://schemas.openxmlformats.org/markup-compatibility/2006">
              <mc:Choice xmlns:v="urn:schemas-microsoft-com:vml" Requires="v">
                <p:oleObj spid="_x0000_s213075" name="BMP 图象" r:id="rId3" imgW="3590925" imgH="3095625" progId="Paint.Picture">
                  <p:embed/>
                </p:oleObj>
              </mc:Choice>
              <mc:Fallback>
                <p:oleObj name="BMP 图象" r:id="rId3" imgW="3590925" imgH="309562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63" y="1196975"/>
                        <a:ext cx="31591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6" name="Rectangle 4"/>
          <p:cNvSpPr>
            <a:spLocks noGrp="1" noChangeArrowheads="1"/>
          </p:cNvSpPr>
          <p:nvPr>
            <p:ph type="title" idx="4294967295"/>
          </p:nvPr>
        </p:nvSpPr>
        <p:spPr>
          <a:xfrm>
            <a:off x="468313" y="333375"/>
            <a:ext cx="5832475" cy="803275"/>
          </a:xfrm>
        </p:spPr>
        <p:txBody>
          <a:bodyPr/>
          <a:lstStyle/>
          <a:p>
            <a:pPr algn="l"/>
            <a:r>
              <a:rPr lang="zh-CN" altLang="en-US" sz="2800" b="1" smtClean="0">
                <a:solidFill>
                  <a:srgbClr val="800000"/>
                </a:solidFill>
                <a:ea typeface="楷体_GB2312" pitchFamily="49" charset="-122"/>
              </a:rPr>
              <a:t>从星形连接等效变换为三角形连接</a:t>
            </a:r>
            <a:endParaRPr lang="zh-CN" altLang="en-US" sz="4000" b="1" smtClean="0">
              <a:solidFill>
                <a:srgbClr val="060300"/>
              </a:solidFill>
              <a:ea typeface="楷体_GB2312" pitchFamily="49" charset="-122"/>
            </a:endParaRPr>
          </a:p>
        </p:txBody>
      </p:sp>
      <p:sp>
        <p:nvSpPr>
          <p:cNvPr id="37897" name="Rectangle 5"/>
          <p:cNvSpPr>
            <a:spLocks noGrp="1" noChangeArrowheads="1"/>
          </p:cNvSpPr>
          <p:nvPr>
            <p:ph type="body" sz="half" idx="4294967295"/>
          </p:nvPr>
        </p:nvSpPr>
        <p:spPr>
          <a:xfrm>
            <a:off x="642938" y="4652963"/>
            <a:ext cx="2071687" cy="504825"/>
          </a:xfrm>
        </p:spPr>
        <p:txBody>
          <a:bodyPr/>
          <a:lstStyle/>
          <a:p>
            <a:pPr>
              <a:lnSpc>
                <a:spcPct val="90000"/>
              </a:lnSpc>
              <a:buFont typeface="Monotype Sorts" pitchFamily="2" charset="2"/>
              <a:buChar char=" "/>
            </a:pPr>
            <a:r>
              <a:rPr lang="zh-CN" altLang="en-US" sz="2800" b="1" smtClean="0">
                <a:solidFill>
                  <a:srgbClr val="FF0000"/>
                </a:solidFill>
                <a:latin typeface="楷体_GB2312" pitchFamily="49" charset="-122"/>
                <a:ea typeface="楷体_GB2312" pitchFamily="49" charset="-122"/>
              </a:rPr>
              <a:t>变换式：</a:t>
            </a:r>
            <a:endParaRPr lang="zh-CN" altLang="en-US" sz="2800" b="1" smtClean="0">
              <a:solidFill>
                <a:srgbClr val="FF0000"/>
              </a:solidFill>
              <a:latin typeface="楷体_GB2312" pitchFamily="49" charset="-122"/>
              <a:ea typeface="楷体_GB2312" pitchFamily="49" charset="-122"/>
            </a:endParaRPr>
          </a:p>
        </p:txBody>
      </p:sp>
      <p:sp>
        <p:nvSpPr>
          <p:cNvPr id="37898" name="Text Box 6"/>
          <p:cNvSpPr txBox="1">
            <a:spLocks noChangeArrowheads="1"/>
          </p:cNvSpPr>
          <p:nvPr/>
        </p:nvSpPr>
        <p:spPr bwMode="auto">
          <a:xfrm>
            <a:off x="2500313" y="27082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2</a:t>
            </a:r>
            <a:endParaRPr lang="en-US" altLang="zh-CN" sz="1800" b="1">
              <a:solidFill>
                <a:srgbClr val="800000"/>
              </a:solidFill>
              <a:ea typeface="楷体_GB2312" pitchFamily="49" charset="-122"/>
            </a:endParaRPr>
          </a:p>
        </p:txBody>
      </p:sp>
      <p:sp>
        <p:nvSpPr>
          <p:cNvPr id="37899" name="Text Box 7"/>
          <p:cNvSpPr txBox="1">
            <a:spLocks noChangeArrowheads="1"/>
          </p:cNvSpPr>
          <p:nvPr/>
        </p:nvSpPr>
        <p:spPr bwMode="auto">
          <a:xfrm>
            <a:off x="987425" y="26368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3</a:t>
            </a:r>
            <a:endParaRPr lang="en-US" altLang="zh-CN" b="1">
              <a:solidFill>
                <a:srgbClr val="0000FF"/>
              </a:solidFill>
            </a:endParaRPr>
          </a:p>
        </p:txBody>
      </p:sp>
      <p:sp>
        <p:nvSpPr>
          <p:cNvPr id="37900" name="Text Box 8"/>
          <p:cNvSpPr txBox="1">
            <a:spLocks noChangeArrowheads="1"/>
          </p:cNvSpPr>
          <p:nvPr/>
        </p:nvSpPr>
        <p:spPr bwMode="auto">
          <a:xfrm>
            <a:off x="6437313" y="2205038"/>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31</a:t>
            </a:r>
            <a:endParaRPr lang="en-US" altLang="zh-CN" b="1" baseline="-25000">
              <a:solidFill>
                <a:srgbClr val="003300"/>
              </a:solidFill>
              <a:ea typeface="楷体_GB2312" pitchFamily="49" charset="-122"/>
            </a:endParaRPr>
          </a:p>
        </p:txBody>
      </p:sp>
      <p:sp>
        <p:nvSpPr>
          <p:cNvPr id="37901" name="Text Box 9"/>
          <p:cNvSpPr txBox="1">
            <a:spLocks noChangeArrowheads="1"/>
          </p:cNvSpPr>
          <p:nvPr/>
        </p:nvSpPr>
        <p:spPr bwMode="auto">
          <a:xfrm>
            <a:off x="6654800" y="263683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23</a:t>
            </a:r>
            <a:endParaRPr lang="en-US" altLang="zh-CN" b="1" baseline="-25000">
              <a:solidFill>
                <a:srgbClr val="003300"/>
              </a:solidFill>
              <a:ea typeface="楷体_GB2312" pitchFamily="49" charset="-122"/>
            </a:endParaRPr>
          </a:p>
        </p:txBody>
      </p:sp>
      <p:sp>
        <p:nvSpPr>
          <p:cNvPr id="37902" name="Text Box 10"/>
          <p:cNvSpPr txBox="1">
            <a:spLocks noChangeArrowheads="1"/>
          </p:cNvSpPr>
          <p:nvPr/>
        </p:nvSpPr>
        <p:spPr bwMode="auto">
          <a:xfrm>
            <a:off x="7013575" y="22050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12</a:t>
            </a:r>
            <a:endParaRPr lang="en-US" altLang="zh-CN" b="1" baseline="-25000">
              <a:solidFill>
                <a:srgbClr val="003300"/>
              </a:solidFill>
              <a:ea typeface="楷体_GB2312" pitchFamily="49" charset="-122"/>
            </a:endParaRPr>
          </a:p>
        </p:txBody>
      </p:sp>
      <p:sp>
        <p:nvSpPr>
          <p:cNvPr id="37903" name="Line 11"/>
          <p:cNvSpPr>
            <a:spLocks noChangeShapeType="1"/>
          </p:cNvSpPr>
          <p:nvPr/>
        </p:nvSpPr>
        <p:spPr bwMode="auto">
          <a:xfrm>
            <a:off x="3557588" y="2492375"/>
            <a:ext cx="1728787" cy="0"/>
          </a:xfrm>
          <a:prstGeom prst="line">
            <a:avLst/>
          </a:prstGeom>
          <a:noFill/>
          <a:ln w="412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4" name="Text Box 13"/>
          <p:cNvSpPr txBox="1">
            <a:spLocks noChangeArrowheads="1"/>
          </p:cNvSpPr>
          <p:nvPr/>
        </p:nvSpPr>
        <p:spPr bwMode="auto">
          <a:xfrm>
            <a:off x="1995488" y="17732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1</a:t>
            </a:r>
            <a:endParaRPr lang="en-US" altLang="zh-CN"/>
          </a:p>
        </p:txBody>
      </p:sp>
      <p:graphicFrame>
        <p:nvGraphicFramePr>
          <p:cNvPr id="155662" name="Object 4"/>
          <p:cNvGraphicFramePr>
            <a:graphicFrameLocks noChangeAspect="1"/>
          </p:cNvGraphicFramePr>
          <p:nvPr/>
        </p:nvGraphicFramePr>
        <p:xfrm>
          <a:off x="3132138" y="3857625"/>
          <a:ext cx="2819400" cy="912813"/>
        </p:xfrm>
        <a:graphic>
          <a:graphicData uri="http://schemas.openxmlformats.org/presentationml/2006/ole">
            <mc:AlternateContent xmlns:mc="http://schemas.openxmlformats.org/markup-compatibility/2006">
              <mc:Choice xmlns:v="urn:schemas-microsoft-com:vml" Requires="v">
                <p:oleObj spid="_x0000_s213076" name="公式" r:id="rId5" imgW="1269365" imgH="431800" progId="Equation.3">
                  <p:embed/>
                </p:oleObj>
              </mc:Choice>
              <mc:Fallback>
                <p:oleObj name="公式" r:id="rId5" imgW="1269365"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3857625"/>
                        <a:ext cx="28194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5663" name="Object 5"/>
          <p:cNvGraphicFramePr>
            <a:graphicFrameLocks noChangeAspect="1"/>
          </p:cNvGraphicFramePr>
          <p:nvPr/>
        </p:nvGraphicFramePr>
        <p:xfrm>
          <a:off x="3132138" y="4794250"/>
          <a:ext cx="2792412" cy="912813"/>
        </p:xfrm>
        <a:graphic>
          <a:graphicData uri="http://schemas.openxmlformats.org/presentationml/2006/ole">
            <mc:AlternateContent xmlns:mc="http://schemas.openxmlformats.org/markup-compatibility/2006">
              <mc:Choice xmlns:v="urn:schemas-microsoft-com:vml" Requires="v">
                <p:oleObj spid="_x0000_s213077" name="公式" r:id="rId7" imgW="1257300" imgH="431800" progId="Equation.3">
                  <p:embed/>
                </p:oleObj>
              </mc:Choice>
              <mc:Fallback>
                <p:oleObj name="公式" r:id="rId7" imgW="12573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4794250"/>
                        <a:ext cx="2792412"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5664" name="Object 6"/>
          <p:cNvGraphicFramePr>
            <a:graphicFrameLocks noChangeAspect="1"/>
          </p:cNvGraphicFramePr>
          <p:nvPr/>
        </p:nvGraphicFramePr>
        <p:xfrm>
          <a:off x="3132138" y="5657850"/>
          <a:ext cx="2876550" cy="912813"/>
        </p:xfrm>
        <a:graphic>
          <a:graphicData uri="http://schemas.openxmlformats.org/presentationml/2006/ole">
            <mc:AlternateContent xmlns:mc="http://schemas.openxmlformats.org/markup-compatibility/2006">
              <mc:Choice xmlns:v="urn:schemas-microsoft-com:vml" Requires="v">
                <p:oleObj spid="_x0000_s213078" name="公式" r:id="rId9" imgW="1295400" imgH="431800" progId="Equation.3">
                  <p:embed/>
                </p:oleObj>
              </mc:Choice>
              <mc:Fallback>
                <p:oleObj name="公式" r:id="rId9" imgW="1295400" imgH="431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5657850"/>
                        <a:ext cx="2876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55662"/>
                                        </p:tgtEl>
                                        <p:attrNameLst>
                                          <p:attrName>style.visibility</p:attrName>
                                        </p:attrNameLst>
                                      </p:cBhvr>
                                      <p:to>
                                        <p:strVal val="visible"/>
                                      </p:to>
                                    </p:set>
                                    <p:animEffect transition="in" filter="strips(downRight)">
                                      <p:cBhvr>
                                        <p:cTn id="7" dur="500"/>
                                        <p:tgtEl>
                                          <p:spTgt spid="15566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5663"/>
                                        </p:tgtEl>
                                        <p:attrNameLst>
                                          <p:attrName>style.visibility</p:attrName>
                                        </p:attrNameLst>
                                      </p:cBhvr>
                                      <p:to>
                                        <p:strVal val="visible"/>
                                      </p:to>
                                    </p:set>
                                    <p:animEffect transition="in" filter="strips(downRight)">
                                      <p:cBhvr>
                                        <p:cTn id="12" dur="500"/>
                                        <p:tgtEl>
                                          <p:spTgt spid="15566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55664"/>
                                        </p:tgtEl>
                                        <p:attrNameLst>
                                          <p:attrName>style.visibility</p:attrName>
                                        </p:attrNameLst>
                                      </p:cBhvr>
                                      <p:to>
                                        <p:strVal val="visible"/>
                                      </p:to>
                                    </p:set>
                                    <p:animEffect transition="in" filter="strips(downRight)">
                                      <p:cBhvr>
                                        <p:cTn id="17" dur="500"/>
                                        <p:tgtEl>
                                          <p:spTgt spid="155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6"/>
          <p:cNvSpPr txBox="1">
            <a:spLocks noGrp="1"/>
          </p:cNvSpPr>
          <p:nvPr/>
        </p:nvSpPr>
        <p:spPr>
          <a:xfrm>
            <a:off x="6589713" y="6376988"/>
            <a:ext cx="2193925" cy="457200"/>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6C9719B4-17B7-4D12-A78D-48549E090791}" type="slidenum">
              <a:rPr lang="en-US" altLang="zh-CN" sz="1200">
                <a:solidFill>
                  <a:srgbClr val="898989"/>
                </a:solidFill>
              </a:rPr>
            </a:fld>
            <a:endParaRPr lang="en-US" altLang="zh-CN" sz="1200">
              <a:solidFill>
                <a:srgbClr val="898989"/>
              </a:solidFill>
            </a:endParaRPr>
          </a:p>
        </p:txBody>
      </p:sp>
      <p:graphicFrame>
        <p:nvGraphicFramePr>
          <p:cNvPr id="38914" name="Object 2"/>
          <p:cNvGraphicFramePr>
            <a:graphicFrameLocks noChangeAspect="1"/>
          </p:cNvGraphicFramePr>
          <p:nvPr/>
        </p:nvGraphicFramePr>
        <p:xfrm>
          <a:off x="4857750" y="1285875"/>
          <a:ext cx="4000500" cy="3200400"/>
        </p:xfrm>
        <a:graphic>
          <a:graphicData uri="http://schemas.openxmlformats.org/presentationml/2006/ole">
            <mc:AlternateContent xmlns:mc="http://schemas.openxmlformats.org/markup-compatibility/2006">
              <mc:Choice xmlns:v="urn:schemas-microsoft-com:vml" Requires="v">
                <p:oleObj spid="_x0000_s214098" name="BMP 图象" r:id="rId1" imgW="3848100" imgH="3200400" progId="Paint.Picture">
                  <p:embed/>
                </p:oleObj>
              </mc:Choice>
              <mc:Fallback>
                <p:oleObj name="BMP 图象" r:id="rId1" imgW="3848100" imgH="320040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1285875"/>
                        <a:ext cx="40005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5" name="Object 3"/>
          <p:cNvGraphicFramePr>
            <a:graphicFrameLocks noChangeAspect="1"/>
          </p:cNvGraphicFramePr>
          <p:nvPr/>
        </p:nvGraphicFramePr>
        <p:xfrm>
          <a:off x="714375" y="1428750"/>
          <a:ext cx="3590925" cy="3095625"/>
        </p:xfrm>
        <a:graphic>
          <a:graphicData uri="http://schemas.openxmlformats.org/presentationml/2006/ole">
            <mc:AlternateContent xmlns:mc="http://schemas.openxmlformats.org/markup-compatibility/2006">
              <mc:Choice xmlns:v="urn:schemas-microsoft-com:vml" Requires="v">
                <p:oleObj spid="_x0000_s214099" name="BMP 图象" r:id="rId3" imgW="3590925" imgH="3095625" progId="Paint.Picture">
                  <p:embed/>
                </p:oleObj>
              </mc:Choice>
              <mc:Fallback>
                <p:oleObj name="BMP 图象" r:id="rId3" imgW="3590925" imgH="309562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1428750"/>
                        <a:ext cx="35909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0" name="Rectangle 4"/>
          <p:cNvSpPr>
            <a:spLocks noGrp="1" noChangeArrowheads="1"/>
          </p:cNvSpPr>
          <p:nvPr>
            <p:ph type="title" idx="4294967295"/>
          </p:nvPr>
        </p:nvSpPr>
        <p:spPr>
          <a:xfrm>
            <a:off x="642938" y="333375"/>
            <a:ext cx="5729287" cy="874713"/>
          </a:xfrm>
        </p:spPr>
        <p:txBody>
          <a:bodyPr/>
          <a:lstStyle/>
          <a:p>
            <a:pPr algn="l"/>
            <a:r>
              <a:rPr lang="zh-CN" altLang="en-US" sz="2800" b="1" smtClean="0">
                <a:solidFill>
                  <a:srgbClr val="800000"/>
                </a:solidFill>
                <a:ea typeface="楷体_GB2312" pitchFamily="49" charset="-122"/>
              </a:rPr>
              <a:t>从三角形连接等效变换为星形连接</a:t>
            </a:r>
            <a:endParaRPr lang="zh-CN" altLang="en-US" sz="2800" b="1" smtClean="0">
              <a:solidFill>
                <a:srgbClr val="800000"/>
              </a:solidFill>
              <a:ea typeface="楷体_GB2312" pitchFamily="49" charset="-122"/>
            </a:endParaRPr>
          </a:p>
        </p:txBody>
      </p:sp>
      <p:sp>
        <p:nvSpPr>
          <p:cNvPr id="38921" name="Rectangle 5"/>
          <p:cNvSpPr>
            <a:spLocks noGrp="1" noChangeArrowheads="1"/>
          </p:cNvSpPr>
          <p:nvPr>
            <p:ph type="body" sz="half" idx="4294967295"/>
          </p:nvPr>
        </p:nvSpPr>
        <p:spPr>
          <a:xfrm>
            <a:off x="250825" y="4714875"/>
            <a:ext cx="2555875" cy="503238"/>
          </a:xfrm>
        </p:spPr>
        <p:txBody>
          <a:bodyPr/>
          <a:lstStyle/>
          <a:p>
            <a:pPr>
              <a:buFont typeface="Monotype Sorts" pitchFamily="2" charset="2"/>
              <a:buChar char=" "/>
            </a:pPr>
            <a:r>
              <a:rPr lang="zh-CN" altLang="en-US" sz="2800" b="1" smtClean="0">
                <a:solidFill>
                  <a:srgbClr val="FF0000"/>
                </a:solidFill>
                <a:latin typeface="楷体_GB2312" pitchFamily="49" charset="-122"/>
                <a:ea typeface="楷体_GB2312" pitchFamily="49" charset="-122"/>
              </a:rPr>
              <a:t>变换式：</a:t>
            </a:r>
            <a:endParaRPr lang="zh-CN" altLang="en-US" sz="2800" b="1" smtClean="0">
              <a:solidFill>
                <a:srgbClr val="FF0000"/>
              </a:solidFill>
              <a:latin typeface="楷体_GB2312" pitchFamily="49" charset="-122"/>
              <a:ea typeface="楷体_GB2312" pitchFamily="49" charset="-122"/>
            </a:endParaRPr>
          </a:p>
        </p:txBody>
      </p:sp>
      <p:sp>
        <p:nvSpPr>
          <p:cNvPr id="38922" name="Text Box 6"/>
          <p:cNvSpPr txBox="1">
            <a:spLocks noChangeArrowheads="1"/>
          </p:cNvSpPr>
          <p:nvPr/>
        </p:nvSpPr>
        <p:spPr bwMode="auto">
          <a:xfrm>
            <a:off x="2874963" y="31559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2</a:t>
            </a:r>
            <a:endParaRPr lang="en-US" altLang="zh-CN" sz="1800" b="1">
              <a:solidFill>
                <a:srgbClr val="800000"/>
              </a:solidFill>
              <a:ea typeface="楷体_GB2312" pitchFamily="49" charset="-122"/>
            </a:endParaRPr>
          </a:p>
        </p:txBody>
      </p:sp>
      <p:sp>
        <p:nvSpPr>
          <p:cNvPr id="38923" name="Text Box 7"/>
          <p:cNvSpPr txBox="1">
            <a:spLocks noChangeArrowheads="1"/>
          </p:cNvSpPr>
          <p:nvPr/>
        </p:nvSpPr>
        <p:spPr bwMode="auto">
          <a:xfrm>
            <a:off x="1722438" y="35163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3</a:t>
            </a:r>
            <a:endParaRPr lang="en-US" altLang="zh-CN" b="1">
              <a:solidFill>
                <a:srgbClr val="0000FF"/>
              </a:solidFill>
            </a:endParaRPr>
          </a:p>
        </p:txBody>
      </p:sp>
      <p:sp>
        <p:nvSpPr>
          <p:cNvPr id="38924" name="Text Box 8"/>
          <p:cNvSpPr txBox="1">
            <a:spLocks noChangeArrowheads="1"/>
          </p:cNvSpPr>
          <p:nvPr/>
        </p:nvSpPr>
        <p:spPr bwMode="auto">
          <a:xfrm>
            <a:off x="6226175" y="279717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31</a:t>
            </a:r>
            <a:endParaRPr lang="en-US" altLang="zh-CN" b="1" baseline="-25000">
              <a:solidFill>
                <a:srgbClr val="003300"/>
              </a:solidFill>
              <a:ea typeface="楷体_GB2312" pitchFamily="49" charset="-122"/>
            </a:endParaRPr>
          </a:p>
        </p:txBody>
      </p:sp>
      <p:sp>
        <p:nvSpPr>
          <p:cNvPr id="38925" name="Text Box 9"/>
          <p:cNvSpPr txBox="1">
            <a:spLocks noChangeArrowheads="1"/>
          </p:cNvSpPr>
          <p:nvPr/>
        </p:nvSpPr>
        <p:spPr bwMode="auto">
          <a:xfrm>
            <a:off x="6513513" y="3302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23</a:t>
            </a:r>
            <a:endParaRPr lang="en-US" altLang="zh-CN" b="1" baseline="-25000">
              <a:solidFill>
                <a:srgbClr val="003300"/>
              </a:solidFill>
              <a:ea typeface="楷体_GB2312" pitchFamily="49" charset="-122"/>
            </a:endParaRPr>
          </a:p>
        </p:txBody>
      </p:sp>
      <p:sp>
        <p:nvSpPr>
          <p:cNvPr id="38926" name="Text Box 10"/>
          <p:cNvSpPr txBox="1">
            <a:spLocks noChangeArrowheads="1"/>
          </p:cNvSpPr>
          <p:nvPr/>
        </p:nvSpPr>
        <p:spPr bwMode="auto">
          <a:xfrm>
            <a:off x="6873875" y="279717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ea typeface="楷体_GB2312" pitchFamily="49" charset="-122"/>
              </a:rPr>
              <a:t>R</a:t>
            </a:r>
            <a:r>
              <a:rPr lang="en-US" altLang="zh-CN" b="1" baseline="-25000">
                <a:solidFill>
                  <a:srgbClr val="003300"/>
                </a:solidFill>
                <a:ea typeface="楷体_GB2312" pitchFamily="49" charset="-122"/>
              </a:rPr>
              <a:t>12</a:t>
            </a:r>
            <a:endParaRPr lang="en-US" altLang="zh-CN" b="1" baseline="-25000">
              <a:solidFill>
                <a:srgbClr val="003300"/>
              </a:solidFill>
              <a:ea typeface="楷体_GB2312" pitchFamily="49" charset="-122"/>
            </a:endParaRPr>
          </a:p>
        </p:txBody>
      </p:sp>
      <p:sp>
        <p:nvSpPr>
          <p:cNvPr id="38927" name="Line 11"/>
          <p:cNvSpPr>
            <a:spLocks noChangeShapeType="1"/>
          </p:cNvSpPr>
          <p:nvPr/>
        </p:nvSpPr>
        <p:spPr bwMode="auto">
          <a:xfrm flipH="1" flipV="1">
            <a:off x="3995738" y="2852738"/>
            <a:ext cx="1219200" cy="0"/>
          </a:xfrm>
          <a:prstGeom prst="line">
            <a:avLst/>
          </a:prstGeom>
          <a:noFill/>
          <a:ln w="412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Text Box 12"/>
          <p:cNvSpPr txBox="1">
            <a:spLocks noChangeArrowheads="1"/>
          </p:cNvSpPr>
          <p:nvPr/>
        </p:nvSpPr>
        <p:spPr bwMode="auto">
          <a:xfrm>
            <a:off x="2298700" y="20764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R</a:t>
            </a:r>
            <a:r>
              <a:rPr lang="en-US" altLang="zh-CN" b="1" baseline="-25000">
                <a:solidFill>
                  <a:srgbClr val="0000FF"/>
                </a:solidFill>
              </a:rPr>
              <a:t>1</a:t>
            </a:r>
            <a:endParaRPr lang="en-US" altLang="zh-CN"/>
          </a:p>
        </p:txBody>
      </p:sp>
      <p:graphicFrame>
        <p:nvGraphicFramePr>
          <p:cNvPr id="156685" name="Object 4"/>
          <p:cNvGraphicFramePr>
            <a:graphicFrameLocks noChangeAspect="1"/>
          </p:cNvGraphicFramePr>
          <p:nvPr/>
        </p:nvGraphicFramePr>
        <p:xfrm>
          <a:off x="971550" y="5300663"/>
          <a:ext cx="2305050" cy="912812"/>
        </p:xfrm>
        <a:graphic>
          <a:graphicData uri="http://schemas.openxmlformats.org/presentationml/2006/ole">
            <mc:AlternateContent xmlns:mc="http://schemas.openxmlformats.org/markup-compatibility/2006">
              <mc:Choice xmlns:v="urn:schemas-microsoft-com:vml" Requires="v">
                <p:oleObj spid="_x0000_s214100" name="公式" r:id="rId5" imgW="1218565" imgH="431800" progId="Equation.3">
                  <p:embed/>
                </p:oleObj>
              </mc:Choice>
              <mc:Fallback>
                <p:oleObj name="公式" r:id="rId5" imgW="1218565"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5300663"/>
                        <a:ext cx="23050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686" name="Object 5"/>
          <p:cNvGraphicFramePr>
            <a:graphicFrameLocks noChangeAspect="1"/>
          </p:cNvGraphicFramePr>
          <p:nvPr/>
        </p:nvGraphicFramePr>
        <p:xfrm>
          <a:off x="3563938" y="5300663"/>
          <a:ext cx="2305050" cy="912812"/>
        </p:xfrm>
        <a:graphic>
          <a:graphicData uri="http://schemas.openxmlformats.org/presentationml/2006/ole">
            <mc:AlternateContent xmlns:mc="http://schemas.openxmlformats.org/markup-compatibility/2006">
              <mc:Choice xmlns:v="urn:schemas-microsoft-com:vml" Requires="v">
                <p:oleObj spid="_x0000_s214101" name="公式" r:id="rId7" imgW="1231265" imgH="431800" progId="Equation.3">
                  <p:embed/>
                </p:oleObj>
              </mc:Choice>
              <mc:Fallback>
                <p:oleObj name="公式" r:id="rId7" imgW="1231265"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5300663"/>
                        <a:ext cx="23050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687" name="Object 6"/>
          <p:cNvGraphicFramePr>
            <a:graphicFrameLocks noGrp="1" noChangeAspect="1"/>
          </p:cNvGraphicFramePr>
          <p:nvPr>
            <p:ph sz="half" idx="4294967295"/>
          </p:nvPr>
        </p:nvGraphicFramePr>
        <p:xfrm>
          <a:off x="6443663" y="5300663"/>
          <a:ext cx="2266950" cy="866775"/>
        </p:xfrm>
        <a:graphic>
          <a:graphicData uri="http://schemas.openxmlformats.org/presentationml/2006/ole">
            <mc:AlternateContent xmlns:mc="http://schemas.openxmlformats.org/markup-compatibility/2006">
              <mc:Choice xmlns:v="urn:schemas-microsoft-com:vml" Requires="v">
                <p:oleObj spid="_x0000_s214102" name="公式" r:id="rId9" imgW="1231265" imgH="431800" progId="Equation.3">
                  <p:embed/>
                </p:oleObj>
              </mc:Choice>
              <mc:Fallback>
                <p:oleObj name="公式" r:id="rId9" imgW="1231265" imgH="431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3663" y="5300663"/>
                        <a:ext cx="226695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56685"/>
                                        </p:tgtEl>
                                        <p:attrNameLst>
                                          <p:attrName>style.visibility</p:attrName>
                                        </p:attrNameLst>
                                      </p:cBhvr>
                                      <p:to>
                                        <p:strVal val="visible"/>
                                      </p:to>
                                    </p:set>
                                    <p:animEffect transition="in" filter="strips(downRight)">
                                      <p:cBhvr>
                                        <p:cTn id="7" dur="500"/>
                                        <p:tgtEl>
                                          <p:spTgt spid="15668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6686"/>
                                        </p:tgtEl>
                                        <p:attrNameLst>
                                          <p:attrName>style.visibility</p:attrName>
                                        </p:attrNameLst>
                                      </p:cBhvr>
                                      <p:to>
                                        <p:strVal val="visible"/>
                                      </p:to>
                                    </p:set>
                                    <p:animEffect transition="in" filter="strips(downRight)">
                                      <p:cBhvr>
                                        <p:cTn id="12" dur="500"/>
                                        <p:tgtEl>
                                          <p:spTgt spid="15668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56687"/>
                                        </p:tgtEl>
                                        <p:attrNameLst>
                                          <p:attrName>style.visibility</p:attrName>
                                        </p:attrNameLst>
                                      </p:cBhvr>
                                      <p:to>
                                        <p:strVal val="visible"/>
                                      </p:to>
                                    </p:set>
                                    <p:animEffect transition="in" filter="strips(downRight)">
                                      <p:cBhvr>
                                        <p:cTn id="17" dur="500"/>
                                        <p:tgtEl>
                                          <p:spTgt spid="156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圆角矩形 71"/>
          <p:cNvSpPr/>
          <p:nvPr/>
        </p:nvSpPr>
        <p:spPr>
          <a:xfrm>
            <a:off x="107504" y="3212976"/>
            <a:ext cx="8856984" cy="3573016"/>
          </a:xfrm>
          <a:prstGeom prst="round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07505" y="44624"/>
            <a:ext cx="8856984" cy="3024336"/>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a:spLocks noChangeArrowheads="1"/>
          </p:cNvSpPr>
          <p:nvPr/>
        </p:nvSpPr>
        <p:spPr bwMode="auto">
          <a:xfrm>
            <a:off x="250825" y="116632"/>
            <a:ext cx="2584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b="1" dirty="0" smtClean="0">
                <a:solidFill>
                  <a:srgbClr val="FF0000"/>
                </a:solidFill>
              </a:rPr>
              <a:t>1</a:t>
            </a:r>
            <a:r>
              <a:rPr lang="zh-CN" altLang="en-US" sz="2400" b="1" dirty="0" smtClean="0">
                <a:solidFill>
                  <a:srgbClr val="FF0000"/>
                </a:solidFill>
              </a:rPr>
              <a:t>、</a:t>
            </a:r>
            <a:r>
              <a:rPr lang="zh-CN" altLang="en-US" sz="2400" b="1" dirty="0">
                <a:solidFill>
                  <a:srgbClr val="FF0000"/>
                </a:solidFill>
              </a:rPr>
              <a:t>电感的</a:t>
            </a:r>
            <a:r>
              <a:rPr lang="zh-CN" altLang="en-US" sz="2400" b="1" dirty="0" smtClean="0">
                <a:solidFill>
                  <a:srgbClr val="FF0000"/>
                </a:solidFill>
              </a:rPr>
              <a:t>串联</a:t>
            </a:r>
            <a:endParaRPr lang="zh-CN" altLang="en-US" sz="2400" b="1" dirty="0">
              <a:solidFill>
                <a:srgbClr val="FF0000"/>
              </a:solidFill>
            </a:endParaRPr>
          </a:p>
        </p:txBody>
      </p:sp>
      <p:grpSp>
        <p:nvGrpSpPr>
          <p:cNvPr id="75" name="组合 74"/>
          <p:cNvGrpSpPr/>
          <p:nvPr/>
        </p:nvGrpSpPr>
        <p:grpSpPr bwMode="auto">
          <a:xfrm>
            <a:off x="5583238" y="1035943"/>
            <a:ext cx="2589212" cy="784225"/>
            <a:chOff x="4978523" y="1363515"/>
            <a:chExt cx="2589893" cy="784657"/>
          </a:xfrm>
        </p:grpSpPr>
        <p:grpSp>
          <p:nvGrpSpPr>
            <p:cNvPr id="23576" name="组合 70"/>
            <p:cNvGrpSpPr/>
            <p:nvPr/>
          </p:nvGrpSpPr>
          <p:grpSpPr bwMode="auto">
            <a:xfrm>
              <a:off x="4978523" y="1363515"/>
              <a:ext cx="2589893" cy="294737"/>
              <a:chOff x="1361800" y="1883980"/>
              <a:chExt cx="2589893" cy="294737"/>
            </a:xfrm>
          </p:grpSpPr>
          <p:cxnSp>
            <p:nvCxnSpPr>
              <p:cNvPr id="8" name="直接连接符 7"/>
              <p:cNvCxnSpPr/>
              <p:nvPr/>
            </p:nvCxnSpPr>
            <p:spPr>
              <a:xfrm>
                <a:off x="2447936" y="2034876"/>
                <a:ext cx="425562"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580" name="组合 15"/>
              <p:cNvGrpSpPr/>
              <p:nvPr/>
            </p:nvGrpSpPr>
            <p:grpSpPr bwMode="auto">
              <a:xfrm>
                <a:off x="1979712" y="1891343"/>
                <a:ext cx="472125" cy="287374"/>
                <a:chOff x="1709910" y="281369"/>
                <a:chExt cx="302800" cy="180196"/>
              </a:xfrm>
            </p:grpSpPr>
            <p:grpSp>
              <p:nvGrpSpPr>
                <p:cNvPr id="23593" name="组合 28"/>
                <p:cNvGrpSpPr/>
                <p:nvPr/>
              </p:nvGrpSpPr>
              <p:grpSpPr bwMode="auto">
                <a:xfrm>
                  <a:off x="1709910" y="281369"/>
                  <a:ext cx="100800" cy="180000"/>
                  <a:chOff x="1709910" y="281369"/>
                  <a:chExt cx="828000" cy="828000"/>
                </a:xfrm>
              </p:grpSpPr>
              <p:sp>
                <p:nvSpPr>
                  <p:cNvPr id="36" name="弧形 35"/>
                  <p:cNvSpPr/>
                  <p:nvPr/>
                </p:nvSpPr>
                <p:spPr>
                  <a:xfrm>
                    <a:off x="1708788" y="283040"/>
                    <a:ext cx="828195" cy="852159"/>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37" name="弧形 36"/>
                  <p:cNvSpPr/>
                  <p:nvPr/>
                </p:nvSpPr>
                <p:spPr>
                  <a:xfrm rot="16200000">
                    <a:off x="1696806" y="295022"/>
                    <a:ext cx="852159" cy="828195"/>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23594" name="组合 29"/>
                <p:cNvGrpSpPr/>
                <p:nvPr/>
              </p:nvGrpSpPr>
              <p:grpSpPr bwMode="auto">
                <a:xfrm>
                  <a:off x="1809394" y="281369"/>
                  <a:ext cx="100800" cy="180000"/>
                  <a:chOff x="1809394" y="281369"/>
                  <a:chExt cx="828000" cy="828000"/>
                </a:xfrm>
              </p:grpSpPr>
              <p:sp>
                <p:nvSpPr>
                  <p:cNvPr id="34" name="弧形 33"/>
                  <p:cNvSpPr/>
                  <p:nvPr/>
                </p:nvSpPr>
                <p:spPr>
                  <a:xfrm>
                    <a:off x="1810912" y="283040"/>
                    <a:ext cx="778002" cy="852159"/>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35" name="弧形 34"/>
                  <p:cNvSpPr/>
                  <p:nvPr/>
                </p:nvSpPr>
                <p:spPr>
                  <a:xfrm rot="16200000">
                    <a:off x="1773830" y="320120"/>
                    <a:ext cx="852159" cy="778002"/>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23595" name="组合 30"/>
                <p:cNvGrpSpPr/>
                <p:nvPr/>
              </p:nvGrpSpPr>
              <p:grpSpPr bwMode="auto">
                <a:xfrm>
                  <a:off x="1910994" y="281369"/>
                  <a:ext cx="101716" cy="180196"/>
                  <a:chOff x="1910994" y="281369"/>
                  <a:chExt cx="828000" cy="828000"/>
                </a:xfrm>
              </p:grpSpPr>
              <p:sp>
                <p:nvSpPr>
                  <p:cNvPr id="32" name="弧形 31"/>
                  <p:cNvSpPr/>
                  <p:nvPr/>
                </p:nvSpPr>
                <p:spPr>
                  <a:xfrm>
                    <a:off x="1864725" y="283038"/>
                    <a:ext cx="870477" cy="828349"/>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33" name="弧形 32"/>
                  <p:cNvSpPr/>
                  <p:nvPr/>
                </p:nvSpPr>
                <p:spPr>
                  <a:xfrm rot="16200000">
                    <a:off x="1885787" y="261975"/>
                    <a:ext cx="828349" cy="870477"/>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cxnSp>
            <p:nvCxnSpPr>
              <p:cNvPr id="18" name="直接连接符 17"/>
              <p:cNvCxnSpPr/>
              <p:nvPr/>
            </p:nvCxnSpPr>
            <p:spPr>
              <a:xfrm>
                <a:off x="3338757" y="2028522"/>
                <a:ext cx="612936" cy="0"/>
              </a:xfrm>
              <a:prstGeom prst="line">
                <a:avLst/>
              </a:prstGeom>
              <a:ln w="25400">
                <a:solidFill>
                  <a:schemeClr val="accent2"/>
                </a:solidFill>
                <a:headEnd type="none" w="sm" len="sm"/>
                <a:tailEnd type="oval"/>
              </a:ln>
            </p:spPr>
            <p:style>
              <a:lnRef idx="1">
                <a:schemeClr val="accent1"/>
              </a:lnRef>
              <a:fillRef idx="0">
                <a:schemeClr val="accent1"/>
              </a:fillRef>
              <a:effectRef idx="0">
                <a:schemeClr val="accent1"/>
              </a:effectRef>
              <a:fontRef idx="minor">
                <a:schemeClr val="tx1"/>
              </a:fontRef>
            </p:style>
          </p:cxnSp>
          <p:grpSp>
            <p:nvGrpSpPr>
              <p:cNvPr id="23582" name="组合 46"/>
              <p:cNvGrpSpPr/>
              <p:nvPr/>
            </p:nvGrpSpPr>
            <p:grpSpPr bwMode="auto">
              <a:xfrm>
                <a:off x="2866644" y="1883980"/>
                <a:ext cx="472125" cy="287374"/>
                <a:chOff x="1709910" y="281369"/>
                <a:chExt cx="302800" cy="180196"/>
              </a:xfrm>
            </p:grpSpPr>
            <p:grpSp>
              <p:nvGrpSpPr>
                <p:cNvPr id="23584" name="组合 47"/>
                <p:cNvGrpSpPr/>
                <p:nvPr/>
              </p:nvGrpSpPr>
              <p:grpSpPr bwMode="auto">
                <a:xfrm>
                  <a:off x="1709910" y="281369"/>
                  <a:ext cx="100800" cy="180000"/>
                  <a:chOff x="1709910" y="281369"/>
                  <a:chExt cx="828000" cy="828000"/>
                </a:xfrm>
              </p:grpSpPr>
              <p:sp>
                <p:nvSpPr>
                  <p:cNvPr id="55" name="弧形 54"/>
                  <p:cNvSpPr/>
                  <p:nvPr/>
                </p:nvSpPr>
                <p:spPr>
                  <a:xfrm>
                    <a:off x="1712555" y="281369"/>
                    <a:ext cx="828190" cy="829253"/>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56" name="弧形 55"/>
                  <p:cNvSpPr/>
                  <p:nvPr/>
                </p:nvSpPr>
                <p:spPr>
                  <a:xfrm rot="16200000">
                    <a:off x="1712024" y="281900"/>
                    <a:ext cx="829253" cy="82819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23585" name="组合 48"/>
                <p:cNvGrpSpPr/>
                <p:nvPr/>
              </p:nvGrpSpPr>
              <p:grpSpPr bwMode="auto">
                <a:xfrm>
                  <a:off x="1809394" y="281369"/>
                  <a:ext cx="100800" cy="180000"/>
                  <a:chOff x="1809394" y="281369"/>
                  <a:chExt cx="828000" cy="828000"/>
                </a:xfrm>
              </p:grpSpPr>
              <p:sp>
                <p:nvSpPr>
                  <p:cNvPr id="53" name="弧形 52"/>
                  <p:cNvSpPr/>
                  <p:nvPr/>
                </p:nvSpPr>
                <p:spPr>
                  <a:xfrm>
                    <a:off x="1856505" y="281369"/>
                    <a:ext cx="778002" cy="829253"/>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54" name="弧形 53"/>
                  <p:cNvSpPr/>
                  <p:nvPr/>
                </p:nvSpPr>
                <p:spPr>
                  <a:xfrm rot="16200000">
                    <a:off x="1830879" y="306995"/>
                    <a:ext cx="829253" cy="778002"/>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23586" name="组合 49"/>
                <p:cNvGrpSpPr/>
                <p:nvPr/>
              </p:nvGrpSpPr>
              <p:grpSpPr bwMode="auto">
                <a:xfrm>
                  <a:off x="1910994" y="281369"/>
                  <a:ext cx="101716" cy="180196"/>
                  <a:chOff x="1910994" y="281369"/>
                  <a:chExt cx="828000" cy="828000"/>
                </a:xfrm>
              </p:grpSpPr>
              <p:sp>
                <p:nvSpPr>
                  <p:cNvPr id="51" name="弧形 50"/>
                  <p:cNvSpPr/>
                  <p:nvPr/>
                </p:nvSpPr>
                <p:spPr>
                  <a:xfrm>
                    <a:off x="1909908" y="281369"/>
                    <a:ext cx="829024" cy="828352"/>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52" name="弧形 51"/>
                  <p:cNvSpPr/>
                  <p:nvPr/>
                </p:nvSpPr>
                <p:spPr>
                  <a:xfrm rot="16200000">
                    <a:off x="1910244" y="281033"/>
                    <a:ext cx="828352" cy="829024"/>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cxnSp>
            <p:nvCxnSpPr>
              <p:cNvPr id="70" name="直接连接符 69"/>
              <p:cNvCxnSpPr/>
              <p:nvPr/>
            </p:nvCxnSpPr>
            <p:spPr>
              <a:xfrm>
                <a:off x="1361800" y="2034876"/>
                <a:ext cx="612936" cy="0"/>
              </a:xfrm>
              <a:prstGeom prst="line">
                <a:avLst/>
              </a:prstGeom>
              <a:ln w="25400">
                <a:solidFill>
                  <a:schemeClr val="accent2"/>
                </a:solidFill>
                <a:headEnd type="oval" w="med" len="med"/>
                <a:tailEnd type="none"/>
              </a:ln>
            </p:spPr>
            <p:style>
              <a:lnRef idx="1">
                <a:schemeClr val="accent1"/>
              </a:lnRef>
              <a:fillRef idx="0">
                <a:schemeClr val="accent1"/>
              </a:fillRef>
              <a:effectRef idx="0">
                <a:schemeClr val="accent1"/>
              </a:effectRef>
              <a:fontRef idx="minor">
                <a:schemeClr val="tx1"/>
              </a:fontRef>
            </p:style>
          </p:cxnSp>
        </p:grpSp>
        <p:graphicFrame>
          <p:nvGraphicFramePr>
            <p:cNvPr id="23577" name="对象 71"/>
            <p:cNvGraphicFramePr>
              <a:graphicFrameLocks noChangeAspect="1"/>
            </p:cNvGraphicFramePr>
            <p:nvPr/>
          </p:nvGraphicFramePr>
          <p:xfrm>
            <a:off x="5627869" y="1557622"/>
            <a:ext cx="425966" cy="589799"/>
          </p:xfrm>
          <a:graphic>
            <a:graphicData uri="http://schemas.openxmlformats.org/presentationml/2006/ole">
              <mc:AlternateContent xmlns:mc="http://schemas.openxmlformats.org/markup-compatibility/2006">
                <mc:Choice xmlns:v="urn:schemas-microsoft-com:vml" Requires="v">
                  <p:oleObj spid="_x0000_s227456" name="Equation" r:id="rId1" imgW="165100" imgH="228600" progId="Equation.DSMT4">
                    <p:embed/>
                  </p:oleObj>
                </mc:Choice>
                <mc:Fallback>
                  <p:oleObj name="Equation" r:id="rId1" imgW="165100" imgH="228600" progId="Equation.DSMT4">
                    <p:embed/>
                    <p:pic>
                      <p:nvPicPr>
                        <p:cNvPr id="0" name="对象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869" y="1557622"/>
                          <a:ext cx="425966" cy="58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8" name="对象 72"/>
            <p:cNvGraphicFramePr>
              <a:graphicFrameLocks noChangeAspect="1"/>
            </p:cNvGraphicFramePr>
            <p:nvPr/>
          </p:nvGraphicFramePr>
          <p:xfrm>
            <a:off x="6510579" y="1557622"/>
            <a:ext cx="458787" cy="590550"/>
          </p:xfrm>
          <a:graphic>
            <a:graphicData uri="http://schemas.openxmlformats.org/presentationml/2006/ole">
              <mc:AlternateContent xmlns:mc="http://schemas.openxmlformats.org/markup-compatibility/2006">
                <mc:Choice xmlns:v="urn:schemas-microsoft-com:vml" Requires="v">
                  <p:oleObj spid="_x0000_s227457" name="Equation" r:id="rId3" imgW="177800" imgH="228600" progId="Equation.DSMT4">
                    <p:embed/>
                  </p:oleObj>
                </mc:Choice>
                <mc:Fallback>
                  <p:oleObj name="Equation" r:id="rId3" imgW="177800" imgH="228600" progId="Equation.DSMT4">
                    <p:embed/>
                    <p:pic>
                      <p:nvPicPr>
                        <p:cNvPr id="0" name="对象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0579" y="1557622"/>
                          <a:ext cx="4587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4" name="对象 73"/>
          <p:cNvGraphicFramePr>
            <a:graphicFrameLocks noChangeAspect="1"/>
          </p:cNvGraphicFramePr>
          <p:nvPr/>
        </p:nvGraphicFramePr>
        <p:xfrm>
          <a:off x="2640583" y="836712"/>
          <a:ext cx="2003425" cy="620712"/>
        </p:xfrm>
        <a:graphic>
          <a:graphicData uri="http://schemas.openxmlformats.org/presentationml/2006/ole">
            <mc:AlternateContent xmlns:mc="http://schemas.openxmlformats.org/markup-compatibility/2006">
              <mc:Choice xmlns:v="urn:schemas-microsoft-com:vml" Requires="v">
                <p:oleObj spid="_x0000_s227458" name="Equation" r:id="rId5" imgW="774065" imgH="241300" progId="Equation.DSMT4">
                  <p:embed/>
                </p:oleObj>
              </mc:Choice>
              <mc:Fallback>
                <p:oleObj name="Equation" r:id="rId5" imgW="774065" imgH="241300" progId="Equation.DSMT4">
                  <p:embed/>
                  <p:pic>
                    <p:nvPicPr>
                      <p:cNvPr id="0" name="对象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583" y="836712"/>
                        <a:ext cx="2003425"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4" name="组合 113"/>
          <p:cNvGrpSpPr/>
          <p:nvPr/>
        </p:nvGrpSpPr>
        <p:grpSpPr bwMode="auto">
          <a:xfrm>
            <a:off x="6211888" y="3846785"/>
            <a:ext cx="2433637" cy="1087437"/>
            <a:chOff x="6056422" y="2960948"/>
            <a:chExt cx="2433923" cy="1086461"/>
          </a:xfrm>
        </p:grpSpPr>
        <p:grpSp>
          <p:nvGrpSpPr>
            <p:cNvPr id="76" name="组合 75"/>
            <p:cNvGrpSpPr/>
            <p:nvPr/>
          </p:nvGrpSpPr>
          <p:grpSpPr>
            <a:xfrm>
              <a:off x="6969367" y="3428999"/>
              <a:ext cx="439164" cy="309367"/>
              <a:chOff x="1023501" y="287357"/>
              <a:chExt cx="302800" cy="180196"/>
            </a:xfrm>
            <a:scene3d>
              <a:camera prst="orthographicFront">
                <a:rot lat="0" lon="0" rev="16200000"/>
              </a:camera>
              <a:lightRig rig="threePt" dir="t"/>
            </a:scene3d>
          </p:grpSpPr>
          <p:grpSp>
            <p:nvGrpSpPr>
              <p:cNvPr id="77" name="组合 76"/>
              <p:cNvGrpSpPr/>
              <p:nvPr/>
            </p:nvGrpSpPr>
            <p:grpSpPr>
              <a:xfrm>
                <a:off x="1023501" y="287357"/>
                <a:ext cx="100800" cy="180000"/>
                <a:chOff x="1023501" y="287357"/>
                <a:chExt cx="828000" cy="828000"/>
              </a:xfrm>
            </p:grpSpPr>
            <p:sp>
              <p:nvSpPr>
                <p:cNvPr id="84" name="弧形 83"/>
                <p:cNvSpPr/>
                <p:nvPr/>
              </p:nvSpPr>
              <p:spPr>
                <a:xfrm>
                  <a:off x="1023501"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85" name="弧形 84"/>
                <p:cNvSpPr/>
                <p:nvPr/>
              </p:nvSpPr>
              <p:spPr>
                <a:xfrm rot="16200000">
                  <a:off x="1023501"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78" name="组合 77"/>
              <p:cNvGrpSpPr/>
              <p:nvPr/>
            </p:nvGrpSpPr>
            <p:grpSpPr>
              <a:xfrm>
                <a:off x="1122985" y="287357"/>
                <a:ext cx="100800" cy="180000"/>
                <a:chOff x="1122985" y="287357"/>
                <a:chExt cx="828000" cy="828000"/>
              </a:xfrm>
            </p:grpSpPr>
            <p:sp>
              <p:nvSpPr>
                <p:cNvPr id="82" name="弧形 81"/>
                <p:cNvSpPr/>
                <p:nvPr/>
              </p:nvSpPr>
              <p:spPr>
                <a:xfrm>
                  <a:off x="11229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83" name="弧形 82"/>
                <p:cNvSpPr/>
                <p:nvPr/>
              </p:nvSpPr>
              <p:spPr>
                <a:xfrm rot="16200000">
                  <a:off x="11229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79" name="组合 78"/>
              <p:cNvGrpSpPr/>
              <p:nvPr/>
            </p:nvGrpSpPr>
            <p:grpSpPr>
              <a:xfrm>
                <a:off x="1224585" y="287357"/>
                <a:ext cx="101716" cy="180196"/>
                <a:chOff x="1224585" y="287357"/>
                <a:chExt cx="828000" cy="828000"/>
              </a:xfrm>
            </p:grpSpPr>
            <p:sp>
              <p:nvSpPr>
                <p:cNvPr id="80" name="弧形 79"/>
                <p:cNvSpPr/>
                <p:nvPr/>
              </p:nvSpPr>
              <p:spPr>
                <a:xfrm>
                  <a:off x="12245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81" name="弧形 80"/>
                <p:cNvSpPr/>
                <p:nvPr/>
              </p:nvSpPr>
              <p:spPr>
                <a:xfrm rot="16200000">
                  <a:off x="12245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dirty="0"/>
                </a:p>
              </p:txBody>
            </p:sp>
          </p:grpSp>
        </p:grpSp>
        <p:cxnSp>
          <p:nvCxnSpPr>
            <p:cNvPr id="96" name="直接连接符 95"/>
            <p:cNvCxnSpPr/>
            <p:nvPr/>
          </p:nvCxnSpPr>
          <p:spPr>
            <a:xfrm>
              <a:off x="6056422" y="2960948"/>
              <a:ext cx="2116386" cy="0"/>
            </a:xfrm>
            <a:prstGeom prst="line">
              <a:avLst/>
            </a:prstGeom>
            <a:ln w="254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113821" y="2960948"/>
              <a:ext cx="0" cy="3092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8051181" y="3434183"/>
              <a:ext cx="439164" cy="309367"/>
              <a:chOff x="1023501" y="287357"/>
              <a:chExt cx="302800" cy="180196"/>
            </a:xfrm>
            <a:scene3d>
              <a:camera prst="orthographicFront">
                <a:rot lat="0" lon="0" rev="16200000"/>
              </a:camera>
              <a:lightRig rig="threePt" dir="t"/>
            </a:scene3d>
          </p:grpSpPr>
          <p:grpSp>
            <p:nvGrpSpPr>
              <p:cNvPr id="99" name="组合 98"/>
              <p:cNvGrpSpPr/>
              <p:nvPr/>
            </p:nvGrpSpPr>
            <p:grpSpPr>
              <a:xfrm>
                <a:off x="1023501" y="287357"/>
                <a:ext cx="100800" cy="180000"/>
                <a:chOff x="1023501" y="287357"/>
                <a:chExt cx="828000" cy="828000"/>
              </a:xfrm>
            </p:grpSpPr>
            <p:sp>
              <p:nvSpPr>
                <p:cNvPr id="106" name="弧形 105"/>
                <p:cNvSpPr/>
                <p:nvPr/>
              </p:nvSpPr>
              <p:spPr>
                <a:xfrm>
                  <a:off x="1023501"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107" name="弧形 106"/>
                <p:cNvSpPr/>
                <p:nvPr/>
              </p:nvSpPr>
              <p:spPr>
                <a:xfrm rot="16200000">
                  <a:off x="1023501"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100" name="组合 99"/>
              <p:cNvGrpSpPr/>
              <p:nvPr/>
            </p:nvGrpSpPr>
            <p:grpSpPr>
              <a:xfrm>
                <a:off x="1122985" y="287357"/>
                <a:ext cx="100800" cy="180000"/>
                <a:chOff x="1122985" y="287357"/>
                <a:chExt cx="828000" cy="828000"/>
              </a:xfrm>
            </p:grpSpPr>
            <p:sp>
              <p:nvSpPr>
                <p:cNvPr id="104" name="弧形 103"/>
                <p:cNvSpPr/>
                <p:nvPr/>
              </p:nvSpPr>
              <p:spPr>
                <a:xfrm>
                  <a:off x="11229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105" name="弧形 104"/>
                <p:cNvSpPr/>
                <p:nvPr/>
              </p:nvSpPr>
              <p:spPr>
                <a:xfrm rot="16200000">
                  <a:off x="11229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nvGrpSpPr>
              <p:cNvPr id="101" name="组合 100"/>
              <p:cNvGrpSpPr/>
              <p:nvPr/>
            </p:nvGrpSpPr>
            <p:grpSpPr>
              <a:xfrm>
                <a:off x="1224585" y="287357"/>
                <a:ext cx="101716" cy="180196"/>
                <a:chOff x="1224585" y="287357"/>
                <a:chExt cx="828000" cy="828000"/>
              </a:xfrm>
            </p:grpSpPr>
            <p:sp>
              <p:nvSpPr>
                <p:cNvPr id="102" name="弧形 101"/>
                <p:cNvSpPr/>
                <p:nvPr/>
              </p:nvSpPr>
              <p:spPr>
                <a:xfrm>
                  <a:off x="12245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103" name="弧形 102"/>
                <p:cNvSpPr/>
                <p:nvPr/>
              </p:nvSpPr>
              <p:spPr>
                <a:xfrm rot="16200000">
                  <a:off x="1224585" y="287357"/>
                  <a:ext cx="828000" cy="828000"/>
                </a:xfrm>
                <a:prstGeom prst="arc">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dirty="0"/>
                </a:p>
              </p:txBody>
            </p:sp>
          </p:grpSp>
        </p:grpSp>
        <p:cxnSp>
          <p:nvCxnSpPr>
            <p:cNvPr id="108" name="直接连接符 107"/>
            <p:cNvCxnSpPr/>
            <p:nvPr/>
          </p:nvCxnSpPr>
          <p:spPr>
            <a:xfrm>
              <a:off x="7113821" y="3738125"/>
              <a:ext cx="0" cy="3092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8172808" y="2960948"/>
              <a:ext cx="0" cy="30928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8172808" y="3717505"/>
              <a:ext cx="0" cy="30928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6069123" y="4047409"/>
              <a:ext cx="2114799" cy="0"/>
            </a:xfrm>
            <a:prstGeom prst="line">
              <a:avLst/>
            </a:prstGeom>
            <a:ln w="254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graphicFrame>
          <p:nvGraphicFramePr>
            <p:cNvPr id="23574" name="对象 111"/>
            <p:cNvGraphicFramePr>
              <a:graphicFrameLocks noChangeAspect="1"/>
            </p:cNvGraphicFramePr>
            <p:nvPr/>
          </p:nvGraphicFramePr>
          <p:xfrm>
            <a:off x="6652359" y="3234632"/>
            <a:ext cx="425966" cy="589799"/>
          </p:xfrm>
          <a:graphic>
            <a:graphicData uri="http://schemas.openxmlformats.org/presentationml/2006/ole">
              <mc:AlternateContent xmlns:mc="http://schemas.openxmlformats.org/markup-compatibility/2006">
                <mc:Choice xmlns:v="urn:schemas-microsoft-com:vml" Requires="v">
                  <p:oleObj spid="_x0000_s227459" name="Equation" r:id="rId7" imgW="165100" imgH="228600" progId="Equation.DSMT4">
                    <p:embed/>
                  </p:oleObj>
                </mc:Choice>
                <mc:Fallback>
                  <p:oleObj name="Equation" r:id="rId7" imgW="165100" imgH="228600" progId="Equation.DSMT4">
                    <p:embed/>
                    <p:pic>
                      <p:nvPicPr>
                        <p:cNvPr id="0" name="对象 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359" y="3234632"/>
                          <a:ext cx="425966" cy="58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5" name="对象 112"/>
            <p:cNvGraphicFramePr>
              <a:graphicFrameLocks noChangeAspect="1"/>
            </p:cNvGraphicFramePr>
            <p:nvPr/>
          </p:nvGraphicFramePr>
          <p:xfrm>
            <a:off x="7711705" y="3228165"/>
            <a:ext cx="458787" cy="590550"/>
          </p:xfrm>
          <a:graphic>
            <a:graphicData uri="http://schemas.openxmlformats.org/presentationml/2006/ole">
              <mc:AlternateContent xmlns:mc="http://schemas.openxmlformats.org/markup-compatibility/2006">
                <mc:Choice xmlns:v="urn:schemas-microsoft-com:vml" Requires="v">
                  <p:oleObj spid="_x0000_s227460" name="Equation" r:id="rId8" imgW="177800" imgH="228600" progId="Equation.DSMT4">
                    <p:embed/>
                  </p:oleObj>
                </mc:Choice>
                <mc:Fallback>
                  <p:oleObj name="Equation" r:id="rId8" imgW="177800" imgH="228600" progId="Equation.DSMT4">
                    <p:embed/>
                    <p:pic>
                      <p:nvPicPr>
                        <p:cNvPr id="0" name="对象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1705" y="3228165"/>
                          <a:ext cx="4587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5" name="文本框 114"/>
          <p:cNvSpPr txBox="1">
            <a:spLocks noChangeArrowheads="1"/>
          </p:cNvSpPr>
          <p:nvPr/>
        </p:nvSpPr>
        <p:spPr bwMode="auto">
          <a:xfrm>
            <a:off x="660400" y="2336106"/>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b="1" dirty="0">
                <a:solidFill>
                  <a:srgbClr val="FF0000"/>
                </a:solidFill>
              </a:rPr>
              <a:t>n</a:t>
            </a:r>
            <a:r>
              <a:rPr lang="zh-CN" altLang="en-US" sz="2400" b="1" dirty="0">
                <a:solidFill>
                  <a:srgbClr val="FF0000"/>
                </a:solidFill>
              </a:rPr>
              <a:t>个电感串联</a:t>
            </a:r>
            <a:endParaRPr lang="zh-CN" altLang="en-US" sz="2400" b="1" dirty="0">
              <a:solidFill>
                <a:srgbClr val="FF0000"/>
              </a:solidFill>
            </a:endParaRPr>
          </a:p>
        </p:txBody>
      </p:sp>
      <p:graphicFrame>
        <p:nvGraphicFramePr>
          <p:cNvPr id="116" name="对象 115"/>
          <p:cNvGraphicFramePr>
            <a:graphicFrameLocks noChangeAspect="1"/>
          </p:cNvGraphicFramePr>
          <p:nvPr/>
        </p:nvGraphicFramePr>
        <p:xfrm>
          <a:off x="2835275" y="2248793"/>
          <a:ext cx="3416300" cy="620713"/>
        </p:xfrm>
        <a:graphic>
          <a:graphicData uri="http://schemas.openxmlformats.org/presentationml/2006/ole">
            <mc:AlternateContent xmlns:mc="http://schemas.openxmlformats.org/markup-compatibility/2006">
              <mc:Choice xmlns:v="urn:schemas-microsoft-com:vml" Requires="v">
                <p:oleObj spid="_x0000_s227461" name="Equation" r:id="rId9" imgW="1320165" imgH="241300" progId="Equation.DSMT4">
                  <p:embed/>
                </p:oleObj>
              </mc:Choice>
              <mc:Fallback>
                <p:oleObj name="Equation" r:id="rId9" imgW="1320165" imgH="241300" progId="Equation.DSMT4">
                  <p:embed/>
                  <p:pic>
                    <p:nvPicPr>
                      <p:cNvPr id="0" name="对象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5275" y="2248793"/>
                        <a:ext cx="34163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7" name="对象 116"/>
          <p:cNvGraphicFramePr>
            <a:graphicFrameLocks noChangeAspect="1"/>
          </p:cNvGraphicFramePr>
          <p:nvPr/>
        </p:nvGraphicFramePr>
        <p:xfrm>
          <a:off x="444416" y="4397822"/>
          <a:ext cx="2233613" cy="1144587"/>
        </p:xfrm>
        <a:graphic>
          <a:graphicData uri="http://schemas.openxmlformats.org/presentationml/2006/ole">
            <mc:AlternateContent xmlns:mc="http://schemas.openxmlformats.org/markup-compatibility/2006">
              <mc:Choice xmlns:v="urn:schemas-microsoft-com:vml" Requires="v">
                <p:oleObj spid="_x0000_s227462" name="Equation" r:id="rId11" imgW="862965" imgH="444500" progId="Equation.DSMT4">
                  <p:embed/>
                </p:oleObj>
              </mc:Choice>
              <mc:Fallback>
                <p:oleObj name="Equation" r:id="rId11" imgW="862965" imgH="444500" progId="Equation.DSMT4">
                  <p:embed/>
                  <p:pic>
                    <p:nvPicPr>
                      <p:cNvPr id="0" name="对象 1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416" y="4397822"/>
                        <a:ext cx="2233613"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8" name="对象 117"/>
          <p:cNvGraphicFramePr>
            <a:graphicFrameLocks noChangeAspect="1"/>
          </p:cNvGraphicFramePr>
          <p:nvPr/>
        </p:nvGraphicFramePr>
        <p:xfrm>
          <a:off x="3116635" y="4365104"/>
          <a:ext cx="2103437" cy="1112838"/>
        </p:xfrm>
        <a:graphic>
          <a:graphicData uri="http://schemas.openxmlformats.org/presentationml/2006/ole">
            <mc:AlternateContent xmlns:mc="http://schemas.openxmlformats.org/markup-compatibility/2006">
              <mc:Choice xmlns:v="urn:schemas-microsoft-com:vml" Requires="v">
                <p:oleObj spid="_x0000_s227463" name="Equation" r:id="rId13" imgW="812165" imgH="431800" progId="Equation.DSMT4">
                  <p:embed/>
                </p:oleObj>
              </mc:Choice>
              <mc:Fallback>
                <p:oleObj name="Equation" r:id="rId13" imgW="812165" imgH="431800" progId="Equation.DSMT4">
                  <p:embed/>
                  <p:pic>
                    <p:nvPicPr>
                      <p:cNvPr id="0" name="对象 1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16635" y="4365104"/>
                        <a:ext cx="2103437"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 name="对象 119"/>
          <p:cNvGraphicFramePr>
            <a:graphicFrameLocks noChangeAspect="1"/>
          </p:cNvGraphicFramePr>
          <p:nvPr/>
        </p:nvGraphicFramePr>
        <p:xfrm>
          <a:off x="2516609" y="5661248"/>
          <a:ext cx="3711575" cy="1144588"/>
        </p:xfrm>
        <a:graphic>
          <a:graphicData uri="http://schemas.openxmlformats.org/presentationml/2006/ole">
            <mc:AlternateContent xmlns:mc="http://schemas.openxmlformats.org/markup-compatibility/2006">
              <mc:Choice xmlns:v="urn:schemas-microsoft-com:vml" Requires="v">
                <p:oleObj spid="_x0000_s227464" name="Equation" r:id="rId15" imgW="1435100" imgH="444500" progId="Equation.DSMT4">
                  <p:embed/>
                </p:oleObj>
              </mc:Choice>
              <mc:Fallback>
                <p:oleObj name="Equation" r:id="rId15" imgW="1435100" imgH="444500" progId="Equation.DSMT4">
                  <p:embed/>
                  <p:pic>
                    <p:nvPicPr>
                      <p:cNvPr id="0" name="对象 1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6609" y="5661248"/>
                        <a:ext cx="3711575"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 name="文本框 67"/>
          <p:cNvSpPr txBox="1">
            <a:spLocks noChangeArrowheads="1"/>
          </p:cNvSpPr>
          <p:nvPr/>
        </p:nvSpPr>
        <p:spPr bwMode="auto">
          <a:xfrm>
            <a:off x="403225" y="3255069"/>
            <a:ext cx="2584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rgbClr val="FF0000"/>
                </a:solidFill>
              </a:rPr>
              <a:t>2</a:t>
            </a:r>
            <a:r>
              <a:rPr lang="zh-CN" altLang="en-US" sz="2400" b="1" dirty="0" smtClean="0">
                <a:solidFill>
                  <a:srgbClr val="FF0000"/>
                </a:solidFill>
              </a:rPr>
              <a:t>、</a:t>
            </a:r>
            <a:r>
              <a:rPr lang="zh-CN" altLang="en-US" sz="2400" b="1" dirty="0">
                <a:solidFill>
                  <a:srgbClr val="FF0000"/>
                </a:solidFill>
              </a:rPr>
              <a:t>电感</a:t>
            </a:r>
            <a:r>
              <a:rPr lang="zh-CN" altLang="en-US" sz="2400" b="1" dirty="0" smtClean="0">
                <a:solidFill>
                  <a:srgbClr val="FF0000"/>
                </a:solidFill>
              </a:rPr>
              <a:t>的</a:t>
            </a:r>
            <a:r>
              <a:rPr lang="zh-CN" altLang="en-US" sz="2400" dirty="0">
                <a:solidFill>
                  <a:srgbClr val="FF0000"/>
                </a:solidFill>
              </a:rPr>
              <a:t>并</a:t>
            </a:r>
            <a:r>
              <a:rPr lang="zh-CN" altLang="en-US" sz="2400" b="1" dirty="0" smtClean="0">
                <a:solidFill>
                  <a:srgbClr val="FF0000"/>
                </a:solidFill>
              </a:rPr>
              <a:t>联</a:t>
            </a:r>
            <a:endParaRPr lang="zh-CN" altLang="en-US" sz="2400" b="1" dirty="0">
              <a:solidFill>
                <a:srgbClr val="FF0000"/>
              </a:solidFill>
            </a:endParaRPr>
          </a:p>
        </p:txBody>
      </p:sp>
      <p:sp>
        <p:nvSpPr>
          <p:cNvPr id="73" name="文本框 72"/>
          <p:cNvSpPr txBox="1">
            <a:spLocks noChangeArrowheads="1"/>
          </p:cNvSpPr>
          <p:nvPr/>
        </p:nvSpPr>
        <p:spPr bwMode="auto">
          <a:xfrm>
            <a:off x="683568" y="950814"/>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rgbClr val="FF0000"/>
                </a:solidFill>
              </a:rPr>
              <a:t>2</a:t>
            </a:r>
            <a:r>
              <a:rPr lang="zh-CN" altLang="en-US" sz="2400" b="1" dirty="0" smtClean="0">
                <a:solidFill>
                  <a:srgbClr val="FF0000"/>
                </a:solidFill>
              </a:rPr>
              <a:t>个</a:t>
            </a:r>
            <a:r>
              <a:rPr lang="zh-CN" altLang="en-US" sz="2400" b="1" dirty="0">
                <a:solidFill>
                  <a:srgbClr val="FF0000"/>
                </a:solidFill>
              </a:rPr>
              <a:t>电感串联</a:t>
            </a:r>
            <a:endParaRPr lang="zh-CN" altLang="en-US" sz="2400" b="1" dirty="0">
              <a:solidFill>
                <a:srgbClr val="FF0000"/>
              </a:solidFill>
            </a:endParaRPr>
          </a:p>
        </p:txBody>
      </p:sp>
      <p:sp>
        <p:nvSpPr>
          <p:cNvPr id="86" name="文本框 85"/>
          <p:cNvSpPr txBox="1">
            <a:spLocks noChangeArrowheads="1"/>
          </p:cNvSpPr>
          <p:nvPr/>
        </p:nvSpPr>
        <p:spPr bwMode="auto">
          <a:xfrm>
            <a:off x="432073" y="5949280"/>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b="1" dirty="0">
                <a:solidFill>
                  <a:srgbClr val="FF0000"/>
                </a:solidFill>
              </a:rPr>
              <a:t>n</a:t>
            </a:r>
            <a:r>
              <a:rPr lang="zh-CN" altLang="en-US" sz="2400" b="1" dirty="0">
                <a:solidFill>
                  <a:srgbClr val="FF0000"/>
                </a:solidFill>
              </a:rPr>
              <a:t>个</a:t>
            </a:r>
            <a:r>
              <a:rPr lang="zh-CN" altLang="en-US" sz="2400" b="1" dirty="0" smtClean="0">
                <a:solidFill>
                  <a:srgbClr val="FF0000"/>
                </a:solidFill>
              </a:rPr>
              <a:t>电感并联</a:t>
            </a:r>
            <a:endParaRPr lang="zh-CN" altLang="en-US" sz="2400" b="1" dirty="0">
              <a:solidFill>
                <a:srgbClr val="FF0000"/>
              </a:solidFill>
            </a:endParaRPr>
          </a:p>
        </p:txBody>
      </p:sp>
      <p:sp>
        <p:nvSpPr>
          <p:cNvPr id="87" name="文本框 86"/>
          <p:cNvSpPr txBox="1">
            <a:spLocks noChangeArrowheads="1"/>
          </p:cNvSpPr>
          <p:nvPr/>
        </p:nvSpPr>
        <p:spPr bwMode="auto">
          <a:xfrm>
            <a:off x="418704" y="3933056"/>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rgbClr val="FF0000"/>
                </a:solidFill>
              </a:rPr>
              <a:t>2</a:t>
            </a:r>
            <a:r>
              <a:rPr lang="zh-CN" altLang="en-US" sz="2400" b="1" dirty="0" smtClean="0">
                <a:solidFill>
                  <a:srgbClr val="FF0000"/>
                </a:solidFill>
              </a:rPr>
              <a:t>个电感并联</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6" grpId="0" animBg="1"/>
      <p:bldP spid="4" grpId="0"/>
      <p:bldP spid="115" grpId="0"/>
      <p:bldP spid="68" grpId="0"/>
      <p:bldP spid="73" grpId="0"/>
      <p:bldP spid="86" grpId="0"/>
      <p:bldP spid="8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a:xfrm>
            <a:off x="107504" y="3633550"/>
            <a:ext cx="8856984" cy="3152441"/>
          </a:xfrm>
          <a:prstGeom prst="round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107504" y="-58005"/>
            <a:ext cx="8856984" cy="348524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a:spLocks noChangeArrowheads="1"/>
          </p:cNvSpPr>
          <p:nvPr/>
        </p:nvSpPr>
        <p:spPr bwMode="auto">
          <a:xfrm>
            <a:off x="358775" y="188640"/>
            <a:ext cx="2525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chemeClr val="accent2"/>
                </a:solidFill>
              </a:rPr>
              <a:t>1</a:t>
            </a:r>
            <a:r>
              <a:rPr lang="zh-CN" altLang="en-US" sz="2400" b="1" dirty="0" smtClean="0">
                <a:solidFill>
                  <a:schemeClr val="accent2"/>
                </a:solidFill>
              </a:rPr>
              <a:t>、</a:t>
            </a:r>
            <a:r>
              <a:rPr lang="zh-CN" altLang="en-US" sz="2400" b="1" dirty="0">
                <a:solidFill>
                  <a:schemeClr val="accent2"/>
                </a:solidFill>
              </a:rPr>
              <a:t>电容的</a:t>
            </a:r>
            <a:r>
              <a:rPr lang="zh-CN" altLang="en-US" sz="2400" b="1" dirty="0" smtClean="0">
                <a:solidFill>
                  <a:schemeClr val="accent2"/>
                </a:solidFill>
              </a:rPr>
              <a:t>串联</a:t>
            </a:r>
            <a:endParaRPr lang="zh-CN" altLang="en-US" sz="2400" b="1" dirty="0">
              <a:solidFill>
                <a:schemeClr val="accent2"/>
              </a:solidFill>
            </a:endParaRPr>
          </a:p>
        </p:txBody>
      </p:sp>
      <p:graphicFrame>
        <p:nvGraphicFramePr>
          <p:cNvPr id="30" name="对象 29"/>
          <p:cNvGraphicFramePr>
            <a:graphicFrameLocks noChangeAspect="1"/>
          </p:cNvGraphicFramePr>
          <p:nvPr/>
        </p:nvGraphicFramePr>
        <p:xfrm>
          <a:off x="2796852" y="4824511"/>
          <a:ext cx="2135188" cy="620713"/>
        </p:xfrm>
        <a:graphic>
          <a:graphicData uri="http://schemas.openxmlformats.org/presentationml/2006/ole">
            <mc:AlternateContent xmlns:mc="http://schemas.openxmlformats.org/markup-compatibility/2006">
              <mc:Choice xmlns:v="urn:schemas-microsoft-com:vml" Requires="v">
                <p:oleObj spid="_x0000_s228480" name="Equation" r:id="rId1" imgW="825500" imgH="241300" progId="Equation.DSMT4">
                  <p:embed/>
                </p:oleObj>
              </mc:Choice>
              <mc:Fallback>
                <p:oleObj name="Equation" r:id="rId1" imgW="825500" imgH="241300" progId="Equation.DSMT4">
                  <p:embed/>
                  <p:pic>
                    <p:nvPicPr>
                      <p:cNvPr id="0" name="对象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852" y="4824511"/>
                        <a:ext cx="21351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 name="文本框 59"/>
          <p:cNvSpPr txBox="1">
            <a:spLocks noChangeArrowheads="1"/>
          </p:cNvSpPr>
          <p:nvPr/>
        </p:nvSpPr>
        <p:spPr bwMode="auto">
          <a:xfrm>
            <a:off x="3382813" y="2420888"/>
            <a:ext cx="1981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b="1" dirty="0">
                <a:solidFill>
                  <a:srgbClr val="FF0000"/>
                </a:solidFill>
              </a:rPr>
              <a:t>n</a:t>
            </a:r>
            <a:r>
              <a:rPr lang="zh-CN" altLang="en-US" sz="2400" b="1" dirty="0">
                <a:solidFill>
                  <a:srgbClr val="FF0000"/>
                </a:solidFill>
              </a:rPr>
              <a:t>个电容串联</a:t>
            </a:r>
            <a:endParaRPr lang="zh-CN" altLang="en-US" sz="2400" b="1" dirty="0">
              <a:solidFill>
                <a:srgbClr val="FF0000"/>
              </a:solidFill>
            </a:endParaRPr>
          </a:p>
        </p:txBody>
      </p:sp>
      <p:graphicFrame>
        <p:nvGraphicFramePr>
          <p:cNvPr id="61" name="对象 60"/>
          <p:cNvGraphicFramePr>
            <a:graphicFrameLocks noChangeAspect="1"/>
          </p:cNvGraphicFramePr>
          <p:nvPr/>
        </p:nvGraphicFramePr>
        <p:xfrm>
          <a:off x="3103587" y="5904631"/>
          <a:ext cx="3579813" cy="620713"/>
        </p:xfrm>
        <a:graphic>
          <a:graphicData uri="http://schemas.openxmlformats.org/presentationml/2006/ole">
            <mc:AlternateContent xmlns:mc="http://schemas.openxmlformats.org/markup-compatibility/2006">
              <mc:Choice xmlns:v="urn:schemas-microsoft-com:vml" Requires="v">
                <p:oleObj spid="_x0000_s228481" name="Equation" r:id="rId3" imgW="1384300" imgH="241300" progId="Equation.DSMT4">
                  <p:embed/>
                </p:oleObj>
              </mc:Choice>
              <mc:Fallback>
                <p:oleObj name="Equation" r:id="rId3" imgW="1384300" imgH="241300" progId="Equation.DSMT4">
                  <p:embed/>
                  <p:pic>
                    <p:nvPicPr>
                      <p:cNvPr id="0" name="对象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587" y="5904631"/>
                        <a:ext cx="35798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对象 61"/>
          <p:cNvGraphicFramePr>
            <a:graphicFrameLocks noChangeAspect="1"/>
          </p:cNvGraphicFramePr>
          <p:nvPr/>
        </p:nvGraphicFramePr>
        <p:xfrm>
          <a:off x="773113" y="1101552"/>
          <a:ext cx="2246312" cy="1103312"/>
        </p:xfrm>
        <a:graphic>
          <a:graphicData uri="http://schemas.openxmlformats.org/presentationml/2006/ole">
            <mc:AlternateContent xmlns:mc="http://schemas.openxmlformats.org/markup-compatibility/2006">
              <mc:Choice xmlns:v="urn:schemas-microsoft-com:vml" Requires="v">
                <p:oleObj spid="_x0000_s228482" name="Equation" r:id="rId5" imgW="901065" imgH="444500" progId="Equation.DSMT4">
                  <p:embed/>
                </p:oleObj>
              </mc:Choice>
              <mc:Fallback>
                <p:oleObj name="Equation" r:id="rId5" imgW="901065" imgH="444500" progId="Equation.DSMT4">
                  <p:embed/>
                  <p:pic>
                    <p:nvPicPr>
                      <p:cNvPr id="0" name="对象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113" y="1101552"/>
                        <a:ext cx="22463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对象 62"/>
          <p:cNvGraphicFramePr>
            <a:graphicFrameLocks noChangeAspect="1"/>
          </p:cNvGraphicFramePr>
          <p:nvPr/>
        </p:nvGraphicFramePr>
        <p:xfrm>
          <a:off x="752624" y="2132856"/>
          <a:ext cx="2235200" cy="1112838"/>
        </p:xfrm>
        <a:graphic>
          <a:graphicData uri="http://schemas.openxmlformats.org/presentationml/2006/ole">
            <mc:AlternateContent xmlns:mc="http://schemas.openxmlformats.org/markup-compatibility/2006">
              <mc:Choice xmlns:v="urn:schemas-microsoft-com:vml" Requires="v">
                <p:oleObj spid="_x0000_s228483" name="Equation" r:id="rId7" imgW="862965" imgH="431800" progId="Equation.DSMT4">
                  <p:embed/>
                </p:oleObj>
              </mc:Choice>
              <mc:Fallback>
                <p:oleObj name="Equation" r:id="rId7" imgW="862965" imgH="431800" progId="Equation.DSMT4">
                  <p:embed/>
                  <p:pic>
                    <p:nvPicPr>
                      <p:cNvPr id="0" name="对象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624" y="2132856"/>
                        <a:ext cx="223520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 name="文本框 63"/>
          <p:cNvSpPr txBox="1">
            <a:spLocks noChangeArrowheads="1"/>
          </p:cNvSpPr>
          <p:nvPr/>
        </p:nvSpPr>
        <p:spPr bwMode="auto">
          <a:xfrm>
            <a:off x="971600" y="5949280"/>
            <a:ext cx="1967384"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b="1" dirty="0">
                <a:solidFill>
                  <a:srgbClr val="FF0000"/>
                </a:solidFill>
              </a:rPr>
              <a:t>n</a:t>
            </a:r>
            <a:r>
              <a:rPr lang="zh-CN" altLang="en-US" sz="2400" b="1" dirty="0">
                <a:solidFill>
                  <a:srgbClr val="FF0000"/>
                </a:solidFill>
              </a:rPr>
              <a:t>个电容并联</a:t>
            </a:r>
            <a:endParaRPr lang="zh-CN" altLang="en-US" sz="2400" b="1" dirty="0">
              <a:solidFill>
                <a:srgbClr val="FF0000"/>
              </a:solidFill>
            </a:endParaRPr>
          </a:p>
        </p:txBody>
      </p:sp>
      <p:graphicFrame>
        <p:nvGraphicFramePr>
          <p:cNvPr id="65" name="对象 64"/>
          <p:cNvGraphicFramePr>
            <a:graphicFrameLocks noChangeAspect="1"/>
          </p:cNvGraphicFramePr>
          <p:nvPr/>
        </p:nvGraphicFramePr>
        <p:xfrm>
          <a:off x="5351463" y="2203450"/>
          <a:ext cx="3581400" cy="1066800"/>
        </p:xfrm>
        <a:graphic>
          <a:graphicData uri="http://schemas.openxmlformats.org/presentationml/2006/ole">
            <mc:AlternateContent xmlns:mc="http://schemas.openxmlformats.org/markup-compatibility/2006">
              <mc:Choice xmlns:v="urn:schemas-microsoft-com:vml" Requires="v">
                <p:oleObj spid="_x0000_s228484" name="Equation" r:id="rId9" imgW="1485265" imgH="444500" progId="Equation.DSMT4">
                  <p:embed/>
                </p:oleObj>
              </mc:Choice>
              <mc:Fallback>
                <p:oleObj name="Equation" r:id="rId9" imgW="1485265" imgH="444500" progId="Equation.DSMT4">
                  <p:embed/>
                  <p:pic>
                    <p:nvPicPr>
                      <p:cNvPr id="0" name="对象 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51463" y="2203450"/>
                        <a:ext cx="3581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3" name="组合 72"/>
          <p:cNvGrpSpPr/>
          <p:nvPr/>
        </p:nvGrpSpPr>
        <p:grpSpPr bwMode="auto">
          <a:xfrm>
            <a:off x="5854700" y="908050"/>
            <a:ext cx="1941513" cy="773113"/>
            <a:chOff x="5583549" y="1268760"/>
            <a:chExt cx="1940779" cy="772069"/>
          </a:xfrm>
        </p:grpSpPr>
        <p:cxnSp>
          <p:nvCxnSpPr>
            <p:cNvPr id="7" name="直接连接符 6"/>
            <p:cNvCxnSpPr/>
            <p:nvPr/>
          </p:nvCxnSpPr>
          <p:spPr>
            <a:xfrm>
              <a:off x="6300828" y="1333760"/>
              <a:ext cx="468136"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911785" y="1327419"/>
              <a:ext cx="612543" cy="0"/>
            </a:xfrm>
            <a:prstGeom prst="line">
              <a:avLst/>
            </a:prstGeom>
            <a:ln w="25400">
              <a:solidFill>
                <a:schemeClr val="accent2"/>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583549" y="1333760"/>
              <a:ext cx="612543" cy="0"/>
            </a:xfrm>
            <a:prstGeom prst="line">
              <a:avLst/>
            </a:prstGeom>
            <a:ln w="25400">
              <a:solidFill>
                <a:schemeClr val="accent2"/>
              </a:solidFill>
              <a:headEnd type="oval" w="med" len="med"/>
              <a:tailEnd type="none"/>
            </a:ln>
          </p:spPr>
          <p:style>
            <a:lnRef idx="1">
              <a:schemeClr val="accent1"/>
            </a:lnRef>
            <a:fillRef idx="0">
              <a:schemeClr val="accent1"/>
            </a:fillRef>
            <a:effectRef idx="0">
              <a:schemeClr val="accent1"/>
            </a:effectRef>
            <a:fontRef idx="minor">
              <a:schemeClr val="tx1"/>
            </a:fontRef>
          </p:style>
        </p:cxnSp>
        <p:graphicFrame>
          <p:nvGraphicFramePr>
            <p:cNvPr id="24605" name="对象 4"/>
            <p:cNvGraphicFramePr>
              <a:graphicFrameLocks noChangeAspect="1"/>
            </p:cNvGraphicFramePr>
            <p:nvPr/>
          </p:nvGraphicFramePr>
          <p:xfrm>
            <a:off x="6099852" y="1450282"/>
            <a:ext cx="460020" cy="590545"/>
          </p:xfrm>
          <a:graphic>
            <a:graphicData uri="http://schemas.openxmlformats.org/presentationml/2006/ole">
              <mc:AlternateContent xmlns:mc="http://schemas.openxmlformats.org/markup-compatibility/2006">
                <mc:Choice xmlns:v="urn:schemas-microsoft-com:vml" Requires="v">
                  <p:oleObj spid="_x0000_s228485" name="Equation" r:id="rId11" imgW="177800" imgH="228600" progId="Equation.DSMT4">
                    <p:embed/>
                  </p:oleObj>
                </mc:Choice>
                <mc:Fallback>
                  <p:oleObj name="Equation" r:id="rId11" imgW="177800" imgH="228600" progId="Equation.DSMT4">
                    <p:embed/>
                    <p:pic>
                      <p:nvPicPr>
                        <p:cNvPr id="0" name="对象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9852" y="1450282"/>
                          <a:ext cx="460020" cy="59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6" name="组合 65"/>
            <p:cNvGrpSpPr/>
            <p:nvPr/>
          </p:nvGrpSpPr>
          <p:grpSpPr>
            <a:xfrm>
              <a:off x="6120172" y="1268760"/>
              <a:ext cx="280697" cy="115151"/>
              <a:chOff x="1455226" y="1135822"/>
              <a:chExt cx="180000" cy="72008"/>
            </a:xfrm>
            <a:scene3d>
              <a:camera prst="orthographicFront">
                <a:rot lat="0" lon="0" rev="5400000"/>
              </a:camera>
              <a:lightRig rig="threePt" dir="t"/>
            </a:scene3d>
          </p:grpSpPr>
          <p:cxnSp>
            <p:nvCxnSpPr>
              <p:cNvPr id="67" name="直接连接符 66"/>
              <p:cNvCxnSpPr/>
              <p:nvPr/>
            </p:nvCxnSpPr>
            <p:spPr>
              <a:xfrm>
                <a:off x="1455226" y="1135822"/>
                <a:ext cx="180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1455226" y="1207830"/>
                <a:ext cx="180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6696236" y="1276882"/>
              <a:ext cx="280697" cy="115151"/>
              <a:chOff x="1455226" y="1135822"/>
              <a:chExt cx="180000" cy="72008"/>
            </a:xfrm>
            <a:scene3d>
              <a:camera prst="orthographicFront">
                <a:rot lat="0" lon="0" rev="5400000"/>
              </a:camera>
              <a:lightRig rig="threePt" dir="t"/>
            </a:scene3d>
          </p:grpSpPr>
          <p:cxnSp>
            <p:nvCxnSpPr>
              <p:cNvPr id="70" name="直接连接符 69"/>
              <p:cNvCxnSpPr/>
              <p:nvPr/>
            </p:nvCxnSpPr>
            <p:spPr>
              <a:xfrm>
                <a:off x="1455226" y="1135822"/>
                <a:ext cx="180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455226" y="1207830"/>
                <a:ext cx="180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aphicFrame>
          <p:nvGraphicFramePr>
            <p:cNvPr id="24608" name="对象 71"/>
            <p:cNvGraphicFramePr>
              <a:graphicFrameLocks noChangeAspect="1"/>
            </p:cNvGraphicFramePr>
            <p:nvPr/>
          </p:nvGraphicFramePr>
          <p:xfrm>
            <a:off x="6704495" y="1450279"/>
            <a:ext cx="493713" cy="590550"/>
          </p:xfrm>
          <a:graphic>
            <a:graphicData uri="http://schemas.openxmlformats.org/presentationml/2006/ole">
              <mc:AlternateContent xmlns:mc="http://schemas.openxmlformats.org/markup-compatibility/2006">
                <mc:Choice xmlns:v="urn:schemas-microsoft-com:vml" Requires="v">
                  <p:oleObj spid="_x0000_s228486" name="Equation" r:id="rId13" imgW="190500" imgH="228600" progId="Equation.DSMT4">
                    <p:embed/>
                  </p:oleObj>
                </mc:Choice>
                <mc:Fallback>
                  <p:oleObj name="Equation" r:id="rId13" imgW="190500" imgH="228600" progId="Equation.DSMT4">
                    <p:embed/>
                    <p:pic>
                      <p:nvPicPr>
                        <p:cNvPr id="0" name="对象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4495" y="1450279"/>
                          <a:ext cx="49371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2" name="组合 81"/>
          <p:cNvGrpSpPr/>
          <p:nvPr/>
        </p:nvGrpSpPr>
        <p:grpSpPr bwMode="auto">
          <a:xfrm>
            <a:off x="5976938" y="4322763"/>
            <a:ext cx="2262187" cy="1111250"/>
            <a:chOff x="5839089" y="5229200"/>
            <a:chExt cx="2261303" cy="1110326"/>
          </a:xfrm>
        </p:grpSpPr>
        <p:cxnSp>
          <p:nvCxnSpPr>
            <p:cNvPr id="33" name="直接连接符 32"/>
            <p:cNvCxnSpPr/>
            <p:nvPr/>
          </p:nvCxnSpPr>
          <p:spPr>
            <a:xfrm>
              <a:off x="5839089" y="5248234"/>
              <a:ext cx="2115310" cy="0"/>
            </a:xfrm>
            <a:prstGeom prst="line">
              <a:avLst/>
            </a:prstGeom>
            <a:ln w="254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95951" y="5235545"/>
              <a:ext cx="0" cy="49806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895951" y="5841465"/>
              <a:ext cx="0" cy="49806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851784" y="6334767"/>
              <a:ext cx="2115310" cy="0"/>
            </a:xfrm>
            <a:prstGeom prst="line">
              <a:avLst/>
            </a:prstGeom>
            <a:ln w="254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graphicFrame>
          <p:nvGraphicFramePr>
            <p:cNvPr id="24592" name="对象 39"/>
            <p:cNvGraphicFramePr>
              <a:graphicFrameLocks noChangeAspect="1"/>
            </p:cNvGraphicFramePr>
            <p:nvPr/>
          </p:nvGraphicFramePr>
          <p:xfrm>
            <a:off x="6205028" y="5517299"/>
            <a:ext cx="458788" cy="588962"/>
          </p:xfrm>
          <a:graphic>
            <a:graphicData uri="http://schemas.openxmlformats.org/presentationml/2006/ole">
              <mc:AlternateContent xmlns:mc="http://schemas.openxmlformats.org/markup-compatibility/2006">
                <mc:Choice xmlns:v="urn:schemas-microsoft-com:vml" Requires="v">
                  <p:oleObj spid="_x0000_s228487" name="Equation" r:id="rId15" imgW="177800" imgH="228600" progId="Equation.DSMT4">
                    <p:embed/>
                  </p:oleObj>
                </mc:Choice>
                <mc:Fallback>
                  <p:oleObj name="Equation" r:id="rId15" imgW="177800" imgH="228600" progId="Equation.DSMT4">
                    <p:embed/>
                    <p:pic>
                      <p:nvPicPr>
                        <p:cNvPr id="0" name="对象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5028" y="5517299"/>
                          <a:ext cx="458788"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3" name="对象 40"/>
            <p:cNvGraphicFramePr>
              <a:graphicFrameLocks noChangeAspect="1"/>
            </p:cNvGraphicFramePr>
            <p:nvPr/>
          </p:nvGraphicFramePr>
          <p:xfrm>
            <a:off x="7344308" y="5538750"/>
            <a:ext cx="492125" cy="590550"/>
          </p:xfrm>
          <a:graphic>
            <a:graphicData uri="http://schemas.openxmlformats.org/presentationml/2006/ole">
              <mc:AlternateContent xmlns:mc="http://schemas.openxmlformats.org/markup-compatibility/2006">
                <mc:Choice xmlns:v="urn:schemas-microsoft-com:vml" Requires="v">
                  <p:oleObj spid="_x0000_s228488" name="Equation" r:id="rId17" imgW="190500" imgH="228600" progId="Equation.DSMT4">
                    <p:embed/>
                  </p:oleObj>
                </mc:Choice>
                <mc:Fallback>
                  <p:oleObj name="Equation" r:id="rId17" imgW="190500" imgH="228600" progId="Equation.DSMT4">
                    <p:embed/>
                    <p:pic>
                      <p:nvPicPr>
                        <p:cNvPr id="0" name="对象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44308" y="5538750"/>
                          <a:ext cx="4921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594" name="组合 73"/>
            <p:cNvGrpSpPr/>
            <p:nvPr/>
          </p:nvGrpSpPr>
          <p:grpSpPr bwMode="auto">
            <a:xfrm>
              <a:off x="6756636" y="5724935"/>
              <a:ext cx="280697" cy="115151"/>
              <a:chOff x="1455226" y="1135822"/>
              <a:chExt cx="180000" cy="72008"/>
            </a:xfrm>
          </p:grpSpPr>
          <p:cxnSp>
            <p:nvCxnSpPr>
              <p:cNvPr id="75" name="直接连接符 74"/>
              <p:cNvCxnSpPr/>
              <p:nvPr/>
            </p:nvCxnSpPr>
            <p:spPr>
              <a:xfrm>
                <a:off x="1455014" y="1136284"/>
                <a:ext cx="18011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455014" y="1207700"/>
                <a:ext cx="18011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77" name="直接连接符 76"/>
            <p:cNvCxnSpPr/>
            <p:nvPr/>
          </p:nvCxnSpPr>
          <p:spPr>
            <a:xfrm>
              <a:off x="7959160" y="5229200"/>
              <a:ext cx="0" cy="49806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959160" y="5835121"/>
              <a:ext cx="0" cy="49806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4597" name="组合 78"/>
            <p:cNvGrpSpPr/>
            <p:nvPr/>
          </p:nvGrpSpPr>
          <p:grpSpPr bwMode="auto">
            <a:xfrm>
              <a:off x="7819695" y="5719137"/>
              <a:ext cx="280697" cy="115151"/>
              <a:chOff x="1455226" y="1135822"/>
              <a:chExt cx="180000" cy="72008"/>
            </a:xfrm>
          </p:grpSpPr>
          <p:cxnSp>
            <p:nvCxnSpPr>
              <p:cNvPr id="80" name="直接连接符 79"/>
              <p:cNvCxnSpPr/>
              <p:nvPr/>
            </p:nvCxnSpPr>
            <p:spPr>
              <a:xfrm>
                <a:off x="1455111" y="1135942"/>
                <a:ext cx="18011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1455111" y="1207358"/>
                <a:ext cx="18011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38" name="文本框 37"/>
          <p:cNvSpPr txBox="1">
            <a:spLocks noChangeArrowheads="1"/>
          </p:cNvSpPr>
          <p:nvPr/>
        </p:nvSpPr>
        <p:spPr bwMode="auto">
          <a:xfrm>
            <a:off x="511175" y="3904729"/>
            <a:ext cx="2525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chemeClr val="accent2"/>
                </a:solidFill>
              </a:rPr>
              <a:t>2</a:t>
            </a:r>
            <a:r>
              <a:rPr lang="zh-CN" altLang="en-US" sz="2400" b="1" dirty="0" smtClean="0">
                <a:solidFill>
                  <a:schemeClr val="accent2"/>
                </a:solidFill>
              </a:rPr>
              <a:t>、</a:t>
            </a:r>
            <a:r>
              <a:rPr lang="zh-CN" altLang="en-US" sz="2400" b="1" dirty="0">
                <a:solidFill>
                  <a:schemeClr val="accent2"/>
                </a:solidFill>
              </a:rPr>
              <a:t>电容</a:t>
            </a:r>
            <a:r>
              <a:rPr lang="zh-CN" altLang="en-US" sz="2400" b="1" dirty="0" smtClean="0">
                <a:solidFill>
                  <a:schemeClr val="accent2"/>
                </a:solidFill>
              </a:rPr>
              <a:t>的</a:t>
            </a:r>
            <a:r>
              <a:rPr lang="zh-CN" altLang="en-US" sz="2400" dirty="0">
                <a:solidFill>
                  <a:schemeClr val="accent2"/>
                </a:solidFill>
              </a:rPr>
              <a:t>并</a:t>
            </a:r>
            <a:r>
              <a:rPr lang="zh-CN" altLang="en-US" sz="2400" b="1" dirty="0" smtClean="0">
                <a:solidFill>
                  <a:schemeClr val="accent2"/>
                </a:solidFill>
              </a:rPr>
              <a:t>联</a:t>
            </a:r>
            <a:endParaRPr lang="zh-CN" altLang="en-US" sz="2400" b="1" dirty="0">
              <a:solidFill>
                <a:schemeClr val="accent2"/>
              </a:solidFill>
            </a:endParaRPr>
          </a:p>
        </p:txBody>
      </p:sp>
      <p:sp>
        <p:nvSpPr>
          <p:cNvPr id="42" name="文本框 41"/>
          <p:cNvSpPr txBox="1">
            <a:spLocks noChangeArrowheads="1"/>
          </p:cNvSpPr>
          <p:nvPr/>
        </p:nvSpPr>
        <p:spPr bwMode="auto">
          <a:xfrm>
            <a:off x="683568" y="692696"/>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rgbClr val="FF0000"/>
                </a:solidFill>
              </a:rPr>
              <a:t>2</a:t>
            </a:r>
            <a:r>
              <a:rPr lang="zh-CN" altLang="en-US" sz="2400" b="1" dirty="0" smtClean="0">
                <a:solidFill>
                  <a:srgbClr val="FF0000"/>
                </a:solidFill>
              </a:rPr>
              <a:t>个电容串联</a:t>
            </a:r>
            <a:endParaRPr lang="zh-CN" altLang="en-US" sz="2400" b="1" dirty="0">
              <a:solidFill>
                <a:srgbClr val="FF0000"/>
              </a:solidFill>
            </a:endParaRPr>
          </a:p>
        </p:txBody>
      </p:sp>
      <p:sp>
        <p:nvSpPr>
          <p:cNvPr id="44" name="文本框 43"/>
          <p:cNvSpPr txBox="1">
            <a:spLocks noChangeArrowheads="1"/>
          </p:cNvSpPr>
          <p:nvPr/>
        </p:nvSpPr>
        <p:spPr bwMode="auto">
          <a:xfrm>
            <a:off x="936129" y="4896519"/>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a:spcBef>
                <a:spcPct val="0"/>
              </a:spcBef>
              <a:buFontTx/>
              <a:buNone/>
            </a:pPr>
            <a:r>
              <a:rPr lang="en-US" altLang="zh-CN" sz="2400" dirty="0">
                <a:solidFill>
                  <a:srgbClr val="FF0000"/>
                </a:solidFill>
              </a:rPr>
              <a:t>2</a:t>
            </a:r>
            <a:r>
              <a:rPr lang="zh-CN" altLang="en-US" sz="2400" b="1" dirty="0" smtClean="0">
                <a:solidFill>
                  <a:srgbClr val="FF0000"/>
                </a:solidFill>
              </a:rPr>
              <a:t>个电感并联</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7" grpId="0" animBg="1"/>
      <p:bldP spid="2" grpId="0"/>
      <p:bldP spid="60" grpId="0"/>
      <p:bldP spid="64" grpId="0"/>
      <p:bldP spid="38" grpId="0"/>
      <p:bldP spid="42"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 name="Rectangle 6"/>
          <p:cNvSpPr>
            <a:spLocks noGrp="1" noChangeArrowheads="1"/>
          </p:cNvSpPr>
          <p:nvPr>
            <p:ph type="sldNum" sz="quarter" idx="12"/>
          </p:nvPr>
        </p:nvSpPr>
        <p:spPr/>
        <p:txBody>
          <a:bodyPr/>
          <a:lstStyle/>
          <a:p>
            <a:pPr>
              <a:defRPr/>
            </a:pPr>
            <a:fld id="{2C92FD6C-1D84-4CCF-B2EB-525000A57920}" type="slidenum">
              <a:rPr lang="zh-CN" altLang="en-US"/>
            </a:fld>
            <a:endParaRPr lang="en-US" altLang="zh-CN"/>
          </a:p>
        </p:txBody>
      </p:sp>
      <p:sp>
        <p:nvSpPr>
          <p:cNvPr id="13315" name="灯片编号占位符 5"/>
          <p:cNvSpPr txBox="1">
            <a:spLocks noGrp="1"/>
          </p:cNvSpPr>
          <p:nvPr/>
        </p:nvSpPr>
        <p:spPr bwMode="auto">
          <a:xfrm>
            <a:off x="6858000" y="6323013"/>
            <a:ext cx="1905000" cy="457200"/>
          </a:xfrm>
          <a:prstGeom prst="rect">
            <a:avLst/>
          </a:prstGeom>
          <a:noFill/>
          <a:ln w="9525">
            <a:noFill/>
            <a:miter lim="800000"/>
          </a:ln>
        </p:spPr>
        <p:txBody>
          <a:bodyPr wrap="none" lIns="92075" tIns="46038" rIns="92075" bIns="46038" anchor="ctr"/>
          <a:lstStyle/>
          <a:p>
            <a:pPr algn="r"/>
            <a:fld id="{6810D83F-A0B1-4441-9DE4-1DDCB8EF7CAE}" type="slidenum">
              <a:rPr lang="en-US" altLang="zh-CN" sz="1400" b="0"/>
            </a:fld>
            <a:endParaRPr lang="en-US" altLang="zh-CN" sz="1400" b="0"/>
          </a:p>
        </p:txBody>
      </p:sp>
      <p:sp>
        <p:nvSpPr>
          <p:cNvPr id="13316" name="Rectangle 2"/>
          <p:cNvSpPr>
            <a:spLocks noGrp="1" noChangeArrowheads="1"/>
          </p:cNvSpPr>
          <p:nvPr>
            <p:ph type="title" idx="4294967295"/>
          </p:nvPr>
        </p:nvSpPr>
        <p:spPr>
          <a:xfrm>
            <a:off x="609600" y="228600"/>
            <a:ext cx="7772400" cy="1219200"/>
          </a:xfrm>
        </p:spPr>
        <p:txBody>
          <a:bodyPr lIns="92075" tIns="46038" rIns="92075" bIns="46038"/>
          <a:lstStyle/>
          <a:p>
            <a:pPr algn="l" eaLnBrk="1" hangingPunct="1"/>
            <a:r>
              <a:rPr lang="zh-CN" altLang="en-US" sz="3200" b="1" dirty="0" smtClean="0">
                <a:solidFill>
                  <a:srgbClr val="FF0000"/>
                </a:solidFill>
              </a:rPr>
              <a:t>三、 </a:t>
            </a:r>
            <a:r>
              <a:rPr lang="zh-CN" altLang="zh-CN" sz="3200" b="1" dirty="0" smtClean="0">
                <a:solidFill>
                  <a:srgbClr val="FF0000"/>
                </a:solidFill>
              </a:rPr>
              <a:t>基尔霍夫电压定律</a:t>
            </a:r>
            <a:br>
              <a:rPr lang="en-US" altLang="zh-CN" sz="3200" b="1" dirty="0" smtClean="0"/>
            </a:br>
            <a:r>
              <a:rPr lang="en-US" altLang="zh-CN" sz="3200" b="1" dirty="0" smtClean="0"/>
              <a:t>  </a:t>
            </a:r>
            <a:r>
              <a:rPr lang="zh-CN" altLang="en-US" sz="2800" b="1" dirty="0" smtClean="0"/>
              <a:t>（</a:t>
            </a:r>
            <a:r>
              <a:rPr lang="en-US" altLang="zh-CN" sz="2800" b="1" dirty="0" smtClean="0">
                <a:solidFill>
                  <a:srgbClr val="0000FF"/>
                </a:solidFill>
              </a:rPr>
              <a:t>Kirchhoff’s  Voltage  Law</a:t>
            </a:r>
            <a:r>
              <a:rPr lang="zh-CN" altLang="en-US" sz="2800" b="1" dirty="0" smtClean="0">
                <a:solidFill>
                  <a:srgbClr val="0000FF"/>
                </a:solidFill>
              </a:rPr>
              <a:t>，</a:t>
            </a:r>
            <a:r>
              <a:rPr lang="en-US" altLang="zh-CN" sz="2800" b="1" dirty="0" smtClean="0">
                <a:solidFill>
                  <a:srgbClr val="FF0000"/>
                </a:solidFill>
              </a:rPr>
              <a:t>KVL</a:t>
            </a:r>
            <a:r>
              <a:rPr lang="en-US" altLang="zh-CN" sz="2800" b="1" dirty="0" smtClean="0"/>
              <a:t>)</a:t>
            </a:r>
            <a:endParaRPr lang="en-US" altLang="zh-CN" sz="2800" b="1" dirty="0" smtClean="0"/>
          </a:p>
        </p:txBody>
      </p:sp>
      <p:sp>
        <p:nvSpPr>
          <p:cNvPr id="68611" name="Rectangle 3"/>
          <p:cNvSpPr>
            <a:spLocks noGrp="1" noChangeArrowheads="1"/>
          </p:cNvSpPr>
          <p:nvPr>
            <p:ph type="body" idx="4294967295"/>
          </p:nvPr>
        </p:nvSpPr>
        <p:spPr>
          <a:xfrm>
            <a:off x="0" y="2413000"/>
            <a:ext cx="4356100" cy="3016250"/>
          </a:xfrm>
        </p:spPr>
        <p:txBody>
          <a:bodyPr lIns="92075" tIns="46038" rIns="92075" bIns="46038"/>
          <a:lstStyle/>
          <a:p>
            <a:pPr eaLnBrk="1" hangingPunct="1">
              <a:lnSpc>
                <a:spcPct val="130000"/>
              </a:lnSpc>
              <a:buFont typeface="Wingdings" panose="05000000000000000000" pitchFamily="2" charset="2"/>
              <a:buChar char=" "/>
            </a:pPr>
            <a:r>
              <a:rPr lang="en-US" altLang="zh-CN" sz="2400" b="1" smtClean="0"/>
              <a:t>2</a:t>
            </a:r>
            <a:r>
              <a:rPr lang="zh-CN" altLang="en-US" sz="2400" b="1" smtClean="0"/>
              <a:t>、</a:t>
            </a:r>
            <a:r>
              <a:rPr lang="en-US" altLang="zh-CN" sz="2400" b="1" smtClean="0"/>
              <a:t>KVL</a:t>
            </a:r>
            <a:endParaRPr lang="en-US" altLang="zh-CN" sz="2400" b="1" smtClean="0"/>
          </a:p>
          <a:p>
            <a:pPr eaLnBrk="1" hangingPunct="1">
              <a:lnSpc>
                <a:spcPct val="130000"/>
              </a:lnSpc>
              <a:buFont typeface="Monotype Sorts" pitchFamily="2" charset="2"/>
              <a:buChar char=" "/>
            </a:pPr>
            <a:r>
              <a:rPr lang="en-US" altLang="zh-CN" sz="2400" b="1" smtClean="0">
                <a:solidFill>
                  <a:srgbClr val="0000FF"/>
                </a:solidFill>
              </a:rPr>
              <a:t>    </a:t>
            </a:r>
            <a:r>
              <a:rPr lang="zh-CN" altLang="en-US" sz="2400" b="1" smtClean="0">
                <a:solidFill>
                  <a:srgbClr val="0000FF"/>
                </a:solidFill>
              </a:rPr>
              <a:t>对于任一集中参数电路，在任一时刻，对任一回路，按一定绕行方向，其电压降的代数和等于零。</a:t>
            </a:r>
            <a:endParaRPr lang="zh-CN" altLang="en-US" sz="2400" b="1" smtClean="0">
              <a:solidFill>
                <a:srgbClr val="0000FF"/>
              </a:solidFill>
            </a:endParaRPr>
          </a:p>
          <a:p>
            <a:pPr eaLnBrk="1" hangingPunct="1">
              <a:lnSpc>
                <a:spcPct val="130000"/>
              </a:lnSpc>
              <a:buFont typeface="Monotype Sorts" pitchFamily="2" charset="2"/>
              <a:buChar char=" "/>
            </a:pPr>
            <a:r>
              <a:rPr lang="zh-CN" altLang="en-US" sz="2400" b="1" smtClean="0">
                <a:solidFill>
                  <a:srgbClr val="660033"/>
                </a:solidFill>
                <a:ea typeface="楷体_GB2312" pitchFamily="49" charset="-122"/>
              </a:rPr>
              <a:t>    记为：</a:t>
            </a:r>
            <a:endParaRPr lang="zh-CN" altLang="en-US" sz="2400" b="1" smtClean="0">
              <a:solidFill>
                <a:srgbClr val="660033"/>
              </a:solidFill>
            </a:endParaRPr>
          </a:p>
        </p:txBody>
      </p:sp>
      <p:sp>
        <p:nvSpPr>
          <p:cNvPr id="68641" name="Text Box 33"/>
          <p:cNvSpPr txBox="1">
            <a:spLocks noChangeArrowheads="1"/>
          </p:cNvSpPr>
          <p:nvPr/>
        </p:nvSpPr>
        <p:spPr bwMode="auto">
          <a:xfrm>
            <a:off x="299518" y="5910283"/>
            <a:ext cx="8441740" cy="519113"/>
          </a:xfrm>
          <a:prstGeom prst="rect">
            <a:avLst/>
          </a:prstGeom>
          <a:blipFill>
            <a:blip r:embed="rId1" cstate="print"/>
            <a:tile tx="0" ty="0" sx="100000" sy="100000" flip="none" algn="tl"/>
          </a:blipFill>
          <a:ln w="9525">
            <a:noFill/>
            <a:miter lim="800000"/>
          </a:ln>
          <a:effectLst>
            <a:glow rad="139700">
              <a:schemeClr val="accent4">
                <a:satMod val="175000"/>
                <a:alpha val="40000"/>
              </a:schemeClr>
            </a:glow>
          </a:effectLst>
        </p:spPr>
        <p:txBody>
          <a:bodyPr>
            <a:spAutoFit/>
          </a:bodyPr>
          <a:lstStyle/>
          <a:p>
            <a:pPr algn="l">
              <a:spcBef>
                <a:spcPct val="50000"/>
              </a:spcBef>
              <a:defRPr/>
            </a:pPr>
            <a:r>
              <a:rPr kumimoji="1" lang="zh-CN" altLang="en-US" sz="2800">
                <a:solidFill>
                  <a:srgbClr val="FF0000"/>
                </a:solidFill>
                <a:ea typeface="楷体_GB2312" pitchFamily="49" charset="-122"/>
              </a:rPr>
              <a:t>  注意</a:t>
            </a:r>
            <a:r>
              <a:rPr kumimoji="1" lang="en-US" altLang="zh-CN" sz="2800">
                <a:solidFill>
                  <a:srgbClr val="FF0000"/>
                </a:solidFill>
                <a:ea typeface="楷体_GB2312" pitchFamily="49" charset="-122"/>
              </a:rPr>
              <a:t>:</a:t>
            </a:r>
            <a:r>
              <a:rPr kumimoji="1" lang="zh-CN" altLang="en-US" sz="2800">
                <a:solidFill>
                  <a:srgbClr val="660033"/>
                </a:solidFill>
                <a:ea typeface="楷体_GB2312" pitchFamily="49" charset="-122"/>
              </a:rPr>
              <a:t>与回路绕行方向一致的电压为正，否则取负。</a:t>
            </a:r>
            <a:endParaRPr kumimoji="1" lang="zh-CN" altLang="en-US" sz="2800">
              <a:solidFill>
                <a:srgbClr val="660033"/>
              </a:solidFill>
              <a:ea typeface="楷体_GB2312" pitchFamily="49" charset="-122"/>
            </a:endParaRPr>
          </a:p>
        </p:txBody>
      </p:sp>
      <p:graphicFrame>
        <p:nvGraphicFramePr>
          <p:cNvPr id="68642" name="Object 34"/>
          <p:cNvGraphicFramePr>
            <a:graphicFrameLocks noChangeAspect="1"/>
          </p:cNvGraphicFramePr>
          <p:nvPr/>
        </p:nvGraphicFramePr>
        <p:xfrm>
          <a:off x="1928813" y="4786313"/>
          <a:ext cx="1825625" cy="1016000"/>
        </p:xfrm>
        <a:graphic>
          <a:graphicData uri="http://schemas.openxmlformats.org/presentationml/2006/ole">
            <mc:AlternateContent xmlns:mc="http://schemas.openxmlformats.org/markup-compatibility/2006">
              <mc:Choice xmlns:v="urn:schemas-microsoft-com:vml" Requires="v">
                <p:oleObj spid="_x0000_s13334" name="公式" r:id="rId2" imgW="723900" imgH="368300" progId="">
                  <p:embed/>
                </p:oleObj>
              </mc:Choice>
              <mc:Fallback>
                <p:oleObj name="公式" r:id="rId2" imgW="723900" imgH="368300" progId="">
                  <p:embed/>
                  <p:pic>
                    <p:nvPicPr>
                      <p:cNvPr id="0" name="Object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4786313"/>
                        <a:ext cx="182562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44" name="Text Box 36"/>
          <p:cNvSpPr txBox="1">
            <a:spLocks noChangeArrowheads="1"/>
          </p:cNvSpPr>
          <p:nvPr/>
        </p:nvSpPr>
        <p:spPr bwMode="auto">
          <a:xfrm>
            <a:off x="8532813" y="2571750"/>
            <a:ext cx="611187" cy="1552575"/>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a:t>
            </a:r>
            <a:endParaRPr kumimoji="1" lang="en-US" altLang="zh-CN">
              <a:solidFill>
                <a:srgbClr val="FF0000"/>
              </a:solidFill>
            </a:endParaRPr>
          </a:p>
          <a:p>
            <a:pPr algn="l">
              <a:spcBef>
                <a:spcPct val="50000"/>
              </a:spcBef>
            </a:pPr>
            <a:r>
              <a:rPr kumimoji="1" lang="en-US" altLang="zh-CN">
                <a:solidFill>
                  <a:srgbClr val="FF0000"/>
                </a:solidFill>
              </a:rPr>
              <a:t>u</a:t>
            </a:r>
            <a:r>
              <a:rPr kumimoji="1" lang="en-US" altLang="zh-CN" baseline="-25000">
                <a:solidFill>
                  <a:srgbClr val="FF0000"/>
                </a:solidFill>
              </a:rPr>
              <a:t>2</a:t>
            </a:r>
            <a:endParaRPr kumimoji="1" lang="en-US" altLang="zh-CN">
              <a:solidFill>
                <a:srgbClr val="FF0000"/>
              </a:solidFill>
            </a:endParaRPr>
          </a:p>
          <a:p>
            <a:pPr algn="l">
              <a:spcBef>
                <a:spcPct val="50000"/>
              </a:spcBef>
            </a:pPr>
            <a:r>
              <a:rPr kumimoji="1" lang="en-US" altLang="zh-CN">
                <a:solidFill>
                  <a:srgbClr val="FF0000"/>
                </a:solidFill>
              </a:rPr>
              <a:t> -</a:t>
            </a:r>
            <a:endParaRPr kumimoji="1" lang="en-US" altLang="zh-CN" b="0">
              <a:solidFill>
                <a:srgbClr val="0000FF"/>
              </a:solidFill>
            </a:endParaRPr>
          </a:p>
        </p:txBody>
      </p:sp>
      <p:sp>
        <p:nvSpPr>
          <p:cNvPr id="68645" name="Text Box 37"/>
          <p:cNvSpPr txBox="1">
            <a:spLocks noChangeArrowheads="1"/>
          </p:cNvSpPr>
          <p:nvPr/>
        </p:nvSpPr>
        <p:spPr bwMode="auto">
          <a:xfrm>
            <a:off x="8459788" y="4156075"/>
            <a:ext cx="684212" cy="1552575"/>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a:t>
            </a:r>
            <a:endParaRPr kumimoji="1" lang="en-US" altLang="zh-CN">
              <a:solidFill>
                <a:srgbClr val="FF0000"/>
              </a:solidFill>
            </a:endParaRPr>
          </a:p>
          <a:p>
            <a:pPr algn="l">
              <a:spcBef>
                <a:spcPct val="50000"/>
              </a:spcBef>
            </a:pPr>
            <a:r>
              <a:rPr kumimoji="1" lang="en-US" altLang="zh-CN">
                <a:solidFill>
                  <a:srgbClr val="FF0000"/>
                </a:solidFill>
              </a:rPr>
              <a:t>u</a:t>
            </a:r>
            <a:r>
              <a:rPr kumimoji="1" lang="en-US" altLang="zh-CN" baseline="-25000">
                <a:solidFill>
                  <a:srgbClr val="FF0000"/>
                </a:solidFill>
              </a:rPr>
              <a:t>6</a:t>
            </a:r>
            <a:endParaRPr kumimoji="1" lang="en-US" altLang="zh-CN">
              <a:solidFill>
                <a:srgbClr val="FF0000"/>
              </a:solidFill>
            </a:endParaRPr>
          </a:p>
          <a:p>
            <a:pPr algn="l">
              <a:spcBef>
                <a:spcPct val="50000"/>
              </a:spcBef>
            </a:pPr>
            <a:r>
              <a:rPr kumimoji="1" lang="en-US" altLang="zh-CN">
                <a:solidFill>
                  <a:srgbClr val="FF0000"/>
                </a:solidFill>
              </a:rPr>
              <a:t>+</a:t>
            </a:r>
            <a:endParaRPr kumimoji="1" lang="en-US" altLang="zh-CN" b="0">
              <a:solidFill>
                <a:srgbClr val="0000FF"/>
              </a:solidFill>
            </a:endParaRPr>
          </a:p>
        </p:txBody>
      </p:sp>
      <p:grpSp>
        <p:nvGrpSpPr>
          <p:cNvPr id="2" name="Group 54"/>
          <p:cNvGrpSpPr/>
          <p:nvPr/>
        </p:nvGrpSpPr>
        <p:grpSpPr bwMode="auto">
          <a:xfrm>
            <a:off x="5292725" y="3321050"/>
            <a:ext cx="609600" cy="2125663"/>
            <a:chOff x="3312" y="1536"/>
            <a:chExt cx="384" cy="1339"/>
          </a:xfrm>
        </p:grpSpPr>
        <p:sp>
          <p:nvSpPr>
            <p:cNvPr id="13370" name="Text Box 39"/>
            <p:cNvSpPr txBox="1">
              <a:spLocks noChangeArrowheads="1"/>
            </p:cNvSpPr>
            <p:nvPr/>
          </p:nvSpPr>
          <p:spPr bwMode="auto">
            <a:xfrm>
              <a:off x="3312" y="1536"/>
              <a:ext cx="384" cy="1339"/>
            </a:xfrm>
            <a:prstGeom prst="rect">
              <a:avLst/>
            </a:prstGeom>
            <a:noFill/>
            <a:ln w="25400">
              <a:solidFill>
                <a:srgbClr val="008000"/>
              </a:solidFill>
              <a:prstDash val="dash"/>
              <a:miter lim="800000"/>
            </a:ln>
          </p:spPr>
          <p:txBody>
            <a:bodyPr>
              <a:spAutoFit/>
            </a:bodyPr>
            <a:lstStyle/>
            <a:p>
              <a:pPr algn="l">
                <a:spcBef>
                  <a:spcPct val="50000"/>
                </a:spcBef>
              </a:pPr>
              <a:endParaRPr kumimoji="1" lang="en-US" altLang="zh-CN" b="0"/>
            </a:p>
            <a:p>
              <a:pPr algn="l">
                <a:spcBef>
                  <a:spcPct val="50000"/>
                </a:spcBef>
              </a:pPr>
              <a:r>
                <a:rPr kumimoji="1" lang="en-US" altLang="zh-CN" b="0"/>
                <a:t>L</a:t>
              </a:r>
              <a:r>
                <a:rPr kumimoji="1" lang="en-US" altLang="zh-CN" b="0" baseline="-25000"/>
                <a:t>1</a:t>
              </a:r>
              <a:endParaRPr kumimoji="1" lang="en-US" altLang="zh-CN" b="0" baseline="-25000"/>
            </a:p>
            <a:p>
              <a:pPr algn="l">
                <a:spcBef>
                  <a:spcPct val="50000"/>
                </a:spcBef>
              </a:pPr>
              <a:endParaRPr kumimoji="1" lang="en-US" altLang="zh-CN" b="0"/>
            </a:p>
            <a:p>
              <a:pPr algn="l">
                <a:spcBef>
                  <a:spcPct val="50000"/>
                </a:spcBef>
              </a:pPr>
              <a:r>
                <a:rPr kumimoji="1" lang="en-US" altLang="zh-CN" b="0"/>
                <a:t> </a:t>
              </a:r>
              <a:endParaRPr kumimoji="1" lang="en-US" altLang="zh-CN" b="0"/>
            </a:p>
          </p:txBody>
        </p:sp>
        <p:sp>
          <p:nvSpPr>
            <p:cNvPr id="13371" name="Line 40"/>
            <p:cNvSpPr>
              <a:spLocks noChangeShapeType="1"/>
            </p:cNvSpPr>
            <p:nvPr/>
          </p:nvSpPr>
          <p:spPr bwMode="auto">
            <a:xfrm>
              <a:off x="3696" y="2024"/>
              <a:ext cx="0" cy="336"/>
            </a:xfrm>
            <a:prstGeom prst="line">
              <a:avLst/>
            </a:prstGeom>
            <a:noFill/>
            <a:ln w="25400">
              <a:solidFill>
                <a:srgbClr val="008000"/>
              </a:solidFill>
              <a:round/>
              <a:tailEnd type="triangle" w="med" len="med"/>
            </a:ln>
          </p:spPr>
          <p:txBody>
            <a:bodyPr wrap="none" anchor="ctr"/>
            <a:lstStyle/>
            <a:p>
              <a:endParaRPr lang="zh-CN" altLang="en-US"/>
            </a:p>
          </p:txBody>
        </p:sp>
      </p:grpSp>
      <p:grpSp>
        <p:nvGrpSpPr>
          <p:cNvPr id="3" name="Group 55"/>
          <p:cNvGrpSpPr/>
          <p:nvPr/>
        </p:nvGrpSpPr>
        <p:grpSpPr bwMode="auto">
          <a:xfrm>
            <a:off x="6877050" y="2889250"/>
            <a:ext cx="1143000" cy="804863"/>
            <a:chOff x="4272" y="1344"/>
            <a:chExt cx="720" cy="507"/>
          </a:xfrm>
        </p:grpSpPr>
        <p:sp>
          <p:nvSpPr>
            <p:cNvPr id="13368" name="Text Box 42"/>
            <p:cNvSpPr txBox="1">
              <a:spLocks noChangeArrowheads="1"/>
            </p:cNvSpPr>
            <p:nvPr/>
          </p:nvSpPr>
          <p:spPr bwMode="auto">
            <a:xfrm>
              <a:off x="4272" y="1344"/>
              <a:ext cx="720" cy="507"/>
            </a:xfrm>
            <a:prstGeom prst="rect">
              <a:avLst/>
            </a:prstGeom>
            <a:noFill/>
            <a:ln w="25400">
              <a:solidFill>
                <a:srgbClr val="008000"/>
              </a:solidFill>
              <a:prstDash val="dash"/>
              <a:miter lim="800000"/>
            </a:ln>
          </p:spPr>
          <p:txBody>
            <a:bodyPr>
              <a:spAutoFit/>
            </a:bodyPr>
            <a:lstStyle/>
            <a:p>
              <a:pPr algn="l">
                <a:spcBef>
                  <a:spcPct val="50000"/>
                </a:spcBef>
              </a:pPr>
              <a:r>
                <a:rPr kumimoji="1" lang="en-US" altLang="zh-CN" sz="1800" b="0"/>
                <a:t>      L</a:t>
              </a:r>
              <a:r>
                <a:rPr kumimoji="1" lang="en-US" altLang="zh-CN" sz="1800" b="0" baseline="-25000"/>
                <a:t>2</a:t>
              </a:r>
              <a:endParaRPr kumimoji="1" lang="en-US" altLang="zh-CN" sz="1800" b="0">
                <a:sym typeface="Monotype Sorts" pitchFamily="2" charset="2"/>
              </a:endParaRPr>
            </a:p>
            <a:p>
              <a:pPr algn="l">
                <a:spcBef>
                  <a:spcPct val="50000"/>
                </a:spcBef>
              </a:pPr>
              <a:r>
                <a:rPr kumimoji="1" lang="en-US" altLang="zh-CN" sz="1800" b="0">
                  <a:sym typeface="Monotype Sorts" pitchFamily="2" charset="2"/>
                </a:rPr>
                <a:t>   </a:t>
              </a:r>
              <a:r>
                <a:rPr kumimoji="1" lang="en-US" altLang="zh-CN" sz="1800" b="0"/>
                <a:t> </a:t>
              </a:r>
              <a:endParaRPr kumimoji="1" lang="en-US" altLang="zh-CN" sz="1800" b="0"/>
            </a:p>
          </p:txBody>
        </p:sp>
        <p:sp>
          <p:nvSpPr>
            <p:cNvPr id="13369" name="Line 43"/>
            <p:cNvSpPr>
              <a:spLocks noChangeShapeType="1"/>
            </p:cNvSpPr>
            <p:nvPr/>
          </p:nvSpPr>
          <p:spPr bwMode="auto">
            <a:xfrm>
              <a:off x="4992" y="1440"/>
              <a:ext cx="0" cy="336"/>
            </a:xfrm>
            <a:prstGeom prst="line">
              <a:avLst/>
            </a:prstGeom>
            <a:noFill/>
            <a:ln w="25400">
              <a:solidFill>
                <a:srgbClr val="008000"/>
              </a:solidFill>
              <a:round/>
              <a:tailEnd type="triangle" w="med" len="med"/>
            </a:ln>
          </p:spPr>
          <p:txBody>
            <a:bodyPr wrap="none" anchor="ctr"/>
            <a:lstStyle/>
            <a:p>
              <a:endParaRPr lang="zh-CN" altLang="en-US"/>
            </a:p>
          </p:txBody>
        </p:sp>
      </p:grpSp>
      <p:grpSp>
        <p:nvGrpSpPr>
          <p:cNvPr id="4" name="Group 56"/>
          <p:cNvGrpSpPr/>
          <p:nvPr/>
        </p:nvGrpSpPr>
        <p:grpSpPr bwMode="auto">
          <a:xfrm>
            <a:off x="6877050" y="4762500"/>
            <a:ext cx="1143000" cy="804863"/>
            <a:chOff x="4320" y="2544"/>
            <a:chExt cx="720" cy="507"/>
          </a:xfrm>
        </p:grpSpPr>
        <p:sp>
          <p:nvSpPr>
            <p:cNvPr id="13366" name="Text Box 41"/>
            <p:cNvSpPr txBox="1">
              <a:spLocks noChangeArrowheads="1"/>
            </p:cNvSpPr>
            <p:nvPr/>
          </p:nvSpPr>
          <p:spPr bwMode="auto">
            <a:xfrm>
              <a:off x="4320" y="2544"/>
              <a:ext cx="720" cy="507"/>
            </a:xfrm>
            <a:prstGeom prst="rect">
              <a:avLst/>
            </a:prstGeom>
            <a:noFill/>
            <a:ln w="25400">
              <a:solidFill>
                <a:srgbClr val="008000"/>
              </a:solidFill>
              <a:prstDash val="dash"/>
              <a:miter lim="800000"/>
            </a:ln>
          </p:spPr>
          <p:txBody>
            <a:bodyPr>
              <a:spAutoFit/>
            </a:bodyPr>
            <a:lstStyle/>
            <a:p>
              <a:pPr algn="l">
                <a:spcBef>
                  <a:spcPct val="50000"/>
                </a:spcBef>
              </a:pPr>
              <a:r>
                <a:rPr kumimoji="1" lang="en-US" altLang="zh-CN" sz="1800" b="0">
                  <a:sym typeface="Monotype Sorts" pitchFamily="2" charset="2"/>
                </a:rPr>
                <a:t>      L</a:t>
              </a:r>
              <a:r>
                <a:rPr kumimoji="1" lang="en-US" altLang="zh-CN" sz="1800" b="0" baseline="-25000">
                  <a:sym typeface="Monotype Sorts" pitchFamily="2" charset="2"/>
                </a:rPr>
                <a:t>3</a:t>
              </a:r>
              <a:endParaRPr kumimoji="1" lang="en-US" altLang="zh-CN" sz="1800" b="0" baseline="-25000">
                <a:sym typeface="Monotype Sorts" pitchFamily="2" charset="2"/>
              </a:endParaRPr>
            </a:p>
            <a:p>
              <a:pPr algn="l">
                <a:spcBef>
                  <a:spcPct val="50000"/>
                </a:spcBef>
              </a:pPr>
              <a:r>
                <a:rPr kumimoji="1" lang="en-US" altLang="zh-CN" sz="1800" b="0">
                  <a:sym typeface="Monotype Sorts" pitchFamily="2" charset="2"/>
                </a:rPr>
                <a:t>    </a:t>
              </a:r>
              <a:r>
                <a:rPr kumimoji="1" lang="en-US" altLang="zh-CN" sz="1800" b="0"/>
                <a:t>  </a:t>
              </a:r>
              <a:endParaRPr kumimoji="1" lang="en-US" altLang="zh-CN" sz="1800" b="0"/>
            </a:p>
          </p:txBody>
        </p:sp>
        <p:sp>
          <p:nvSpPr>
            <p:cNvPr id="13367" name="Line 44"/>
            <p:cNvSpPr>
              <a:spLocks noChangeShapeType="1"/>
            </p:cNvSpPr>
            <p:nvPr/>
          </p:nvSpPr>
          <p:spPr bwMode="auto">
            <a:xfrm>
              <a:off x="5040" y="2592"/>
              <a:ext cx="0" cy="336"/>
            </a:xfrm>
            <a:prstGeom prst="line">
              <a:avLst/>
            </a:prstGeom>
            <a:noFill/>
            <a:ln w="25400">
              <a:solidFill>
                <a:srgbClr val="008000"/>
              </a:solidFill>
              <a:round/>
              <a:tailEnd type="triangle" w="med" len="med"/>
            </a:ln>
          </p:spPr>
          <p:txBody>
            <a:bodyPr wrap="none" anchor="ctr"/>
            <a:lstStyle/>
            <a:p>
              <a:endParaRPr lang="zh-CN" altLang="en-US"/>
            </a:p>
          </p:txBody>
        </p:sp>
      </p:grpSp>
      <p:grpSp>
        <p:nvGrpSpPr>
          <p:cNvPr id="5" name="Group 57"/>
          <p:cNvGrpSpPr/>
          <p:nvPr/>
        </p:nvGrpSpPr>
        <p:grpSpPr bwMode="auto">
          <a:xfrm>
            <a:off x="4191000" y="2047875"/>
            <a:ext cx="4343400" cy="3810000"/>
            <a:chOff x="2640" y="768"/>
            <a:chExt cx="2736" cy="2400"/>
          </a:xfrm>
        </p:grpSpPr>
        <p:sp>
          <p:nvSpPr>
            <p:cNvPr id="13332" name="Rectangle 4"/>
            <p:cNvSpPr>
              <a:spLocks noChangeArrowheads="1"/>
            </p:cNvSpPr>
            <p:nvPr/>
          </p:nvSpPr>
          <p:spPr bwMode="auto">
            <a:xfrm>
              <a:off x="3408" y="1104"/>
              <a:ext cx="528" cy="192"/>
            </a:xfrm>
            <a:prstGeom prst="rect">
              <a:avLst/>
            </a:prstGeom>
            <a:noFill/>
            <a:ln w="25400">
              <a:solidFill>
                <a:srgbClr val="0000FF"/>
              </a:solidFill>
              <a:miter lim="800000"/>
            </a:ln>
          </p:spPr>
          <p:txBody>
            <a:bodyPr wrap="none" anchor="ctr"/>
            <a:lstStyle/>
            <a:p>
              <a:pPr algn="l"/>
              <a:endParaRPr lang="zh-CN" altLang="en-US"/>
            </a:p>
          </p:txBody>
        </p:sp>
        <p:sp>
          <p:nvSpPr>
            <p:cNvPr id="13333" name="Rectangle 5"/>
            <p:cNvSpPr>
              <a:spLocks noChangeArrowheads="1"/>
            </p:cNvSpPr>
            <p:nvPr/>
          </p:nvSpPr>
          <p:spPr bwMode="auto">
            <a:xfrm rot="5400000">
              <a:off x="4968" y="1512"/>
              <a:ext cx="528" cy="192"/>
            </a:xfrm>
            <a:prstGeom prst="rect">
              <a:avLst/>
            </a:prstGeom>
            <a:noFill/>
            <a:ln w="25400">
              <a:solidFill>
                <a:srgbClr val="0000FF"/>
              </a:solidFill>
              <a:miter lim="800000"/>
            </a:ln>
          </p:spPr>
          <p:txBody>
            <a:bodyPr wrap="none" anchor="ctr"/>
            <a:lstStyle/>
            <a:p>
              <a:pPr algn="l"/>
              <a:endParaRPr lang="zh-CN" altLang="en-US"/>
            </a:p>
          </p:txBody>
        </p:sp>
        <p:sp>
          <p:nvSpPr>
            <p:cNvPr id="6" name="Rectangle 6"/>
            <p:cNvSpPr>
              <a:spLocks noChangeArrowheads="1"/>
            </p:cNvSpPr>
            <p:nvPr/>
          </p:nvSpPr>
          <p:spPr bwMode="auto">
            <a:xfrm rot="5400000">
              <a:off x="3816" y="2472"/>
              <a:ext cx="528" cy="192"/>
            </a:xfrm>
            <a:prstGeom prst="rect">
              <a:avLst/>
            </a:prstGeom>
            <a:noFill/>
            <a:ln w="25400">
              <a:solidFill>
                <a:srgbClr val="0000FF"/>
              </a:solidFill>
              <a:miter lim="800000"/>
            </a:ln>
          </p:spPr>
          <p:txBody>
            <a:bodyPr wrap="none" anchor="ctr"/>
            <a:lstStyle/>
            <a:p>
              <a:pPr algn="l"/>
              <a:endParaRPr lang="zh-CN" altLang="en-US"/>
            </a:p>
          </p:txBody>
        </p:sp>
        <p:sp>
          <p:nvSpPr>
            <p:cNvPr id="13335" name="Rectangle 7"/>
            <p:cNvSpPr>
              <a:spLocks noChangeArrowheads="1"/>
            </p:cNvSpPr>
            <p:nvPr/>
          </p:nvSpPr>
          <p:spPr bwMode="auto">
            <a:xfrm rot="5400000">
              <a:off x="4968" y="2520"/>
              <a:ext cx="528" cy="192"/>
            </a:xfrm>
            <a:prstGeom prst="rect">
              <a:avLst/>
            </a:prstGeom>
            <a:noFill/>
            <a:ln w="25400">
              <a:solidFill>
                <a:srgbClr val="0000FF"/>
              </a:solidFill>
              <a:miter lim="800000"/>
            </a:ln>
          </p:spPr>
          <p:txBody>
            <a:bodyPr wrap="none" anchor="ctr"/>
            <a:lstStyle/>
            <a:p>
              <a:pPr algn="l"/>
              <a:endParaRPr lang="zh-CN" altLang="en-US"/>
            </a:p>
          </p:txBody>
        </p:sp>
        <p:sp>
          <p:nvSpPr>
            <p:cNvPr id="13336" name="Line 8"/>
            <p:cNvSpPr>
              <a:spLocks noChangeShapeType="1"/>
            </p:cNvSpPr>
            <p:nvPr/>
          </p:nvSpPr>
          <p:spPr bwMode="auto">
            <a:xfrm>
              <a:off x="3120" y="1200"/>
              <a:ext cx="288" cy="0"/>
            </a:xfrm>
            <a:prstGeom prst="line">
              <a:avLst/>
            </a:prstGeom>
            <a:noFill/>
            <a:ln w="25400">
              <a:solidFill>
                <a:schemeClr val="tx1"/>
              </a:solidFill>
              <a:round/>
            </a:ln>
          </p:spPr>
          <p:txBody>
            <a:bodyPr wrap="none" anchor="ctr"/>
            <a:lstStyle/>
            <a:p>
              <a:endParaRPr lang="zh-CN" altLang="en-US"/>
            </a:p>
          </p:txBody>
        </p:sp>
        <p:sp>
          <p:nvSpPr>
            <p:cNvPr id="13337" name="Line 9"/>
            <p:cNvSpPr>
              <a:spLocks noChangeShapeType="1"/>
            </p:cNvSpPr>
            <p:nvPr/>
          </p:nvSpPr>
          <p:spPr bwMode="auto">
            <a:xfrm flipV="1">
              <a:off x="4080" y="1248"/>
              <a:ext cx="0" cy="1056"/>
            </a:xfrm>
            <a:prstGeom prst="line">
              <a:avLst/>
            </a:prstGeom>
            <a:noFill/>
            <a:ln w="25400">
              <a:solidFill>
                <a:schemeClr val="tx1"/>
              </a:solidFill>
              <a:round/>
            </a:ln>
          </p:spPr>
          <p:txBody>
            <a:bodyPr wrap="none" anchor="ctr"/>
            <a:lstStyle/>
            <a:p>
              <a:endParaRPr lang="zh-CN" altLang="en-US"/>
            </a:p>
          </p:txBody>
        </p:sp>
        <p:sp>
          <p:nvSpPr>
            <p:cNvPr id="13338" name="Line 10"/>
            <p:cNvSpPr>
              <a:spLocks noChangeShapeType="1"/>
            </p:cNvSpPr>
            <p:nvPr/>
          </p:nvSpPr>
          <p:spPr bwMode="auto">
            <a:xfrm flipV="1">
              <a:off x="3120" y="3120"/>
              <a:ext cx="2112" cy="0"/>
            </a:xfrm>
            <a:prstGeom prst="line">
              <a:avLst/>
            </a:prstGeom>
            <a:noFill/>
            <a:ln w="25400">
              <a:solidFill>
                <a:schemeClr val="tx1"/>
              </a:solidFill>
              <a:round/>
            </a:ln>
          </p:spPr>
          <p:txBody>
            <a:bodyPr wrap="none" anchor="ctr"/>
            <a:lstStyle/>
            <a:p>
              <a:endParaRPr lang="zh-CN" altLang="en-US"/>
            </a:p>
          </p:txBody>
        </p:sp>
        <p:sp>
          <p:nvSpPr>
            <p:cNvPr id="13339" name="Line 11"/>
            <p:cNvSpPr>
              <a:spLocks noChangeShapeType="1"/>
            </p:cNvSpPr>
            <p:nvPr/>
          </p:nvSpPr>
          <p:spPr bwMode="auto">
            <a:xfrm>
              <a:off x="4080" y="2064"/>
              <a:ext cx="336" cy="0"/>
            </a:xfrm>
            <a:prstGeom prst="line">
              <a:avLst/>
            </a:prstGeom>
            <a:noFill/>
            <a:ln w="25400">
              <a:solidFill>
                <a:schemeClr val="tx1"/>
              </a:solidFill>
              <a:round/>
            </a:ln>
          </p:spPr>
          <p:txBody>
            <a:bodyPr wrap="none" anchor="ctr"/>
            <a:lstStyle/>
            <a:p>
              <a:endParaRPr lang="zh-CN" altLang="en-US"/>
            </a:p>
          </p:txBody>
        </p:sp>
        <p:sp>
          <p:nvSpPr>
            <p:cNvPr id="13340" name="Line 12"/>
            <p:cNvSpPr>
              <a:spLocks noChangeShapeType="1"/>
            </p:cNvSpPr>
            <p:nvPr/>
          </p:nvSpPr>
          <p:spPr bwMode="auto">
            <a:xfrm flipV="1">
              <a:off x="3120" y="1200"/>
              <a:ext cx="0" cy="1920"/>
            </a:xfrm>
            <a:prstGeom prst="line">
              <a:avLst/>
            </a:prstGeom>
            <a:noFill/>
            <a:ln w="25400">
              <a:solidFill>
                <a:schemeClr val="tx1"/>
              </a:solidFill>
              <a:round/>
            </a:ln>
          </p:spPr>
          <p:txBody>
            <a:bodyPr wrap="none" anchor="ctr"/>
            <a:lstStyle/>
            <a:p>
              <a:endParaRPr lang="zh-CN" altLang="en-US"/>
            </a:p>
          </p:txBody>
        </p:sp>
        <p:sp>
          <p:nvSpPr>
            <p:cNvPr id="13341" name="Line 13"/>
            <p:cNvSpPr>
              <a:spLocks noChangeShapeType="1"/>
            </p:cNvSpPr>
            <p:nvPr/>
          </p:nvSpPr>
          <p:spPr bwMode="auto">
            <a:xfrm flipV="1">
              <a:off x="5232" y="1872"/>
              <a:ext cx="0" cy="480"/>
            </a:xfrm>
            <a:prstGeom prst="line">
              <a:avLst/>
            </a:prstGeom>
            <a:noFill/>
            <a:ln w="25400">
              <a:solidFill>
                <a:schemeClr val="tx1"/>
              </a:solidFill>
              <a:round/>
            </a:ln>
          </p:spPr>
          <p:txBody>
            <a:bodyPr wrap="none" anchor="ctr"/>
            <a:lstStyle/>
            <a:p>
              <a:endParaRPr lang="zh-CN" altLang="en-US"/>
            </a:p>
          </p:txBody>
        </p:sp>
        <p:sp>
          <p:nvSpPr>
            <p:cNvPr id="13342" name="Line 14"/>
            <p:cNvSpPr>
              <a:spLocks noChangeShapeType="1"/>
            </p:cNvSpPr>
            <p:nvPr/>
          </p:nvSpPr>
          <p:spPr bwMode="auto">
            <a:xfrm>
              <a:off x="5232" y="1200"/>
              <a:ext cx="0" cy="144"/>
            </a:xfrm>
            <a:prstGeom prst="line">
              <a:avLst/>
            </a:prstGeom>
            <a:noFill/>
            <a:ln w="25400">
              <a:solidFill>
                <a:schemeClr val="tx1"/>
              </a:solidFill>
              <a:round/>
            </a:ln>
          </p:spPr>
          <p:txBody>
            <a:bodyPr wrap="none" anchor="ctr"/>
            <a:lstStyle/>
            <a:p>
              <a:endParaRPr lang="zh-CN" altLang="en-US"/>
            </a:p>
          </p:txBody>
        </p:sp>
        <p:sp>
          <p:nvSpPr>
            <p:cNvPr id="13343" name="Line 15"/>
            <p:cNvSpPr>
              <a:spLocks noChangeShapeType="1"/>
            </p:cNvSpPr>
            <p:nvPr/>
          </p:nvSpPr>
          <p:spPr bwMode="auto">
            <a:xfrm>
              <a:off x="3936" y="1200"/>
              <a:ext cx="1008" cy="0"/>
            </a:xfrm>
            <a:prstGeom prst="line">
              <a:avLst/>
            </a:prstGeom>
            <a:noFill/>
            <a:ln w="25400">
              <a:solidFill>
                <a:schemeClr val="tx1"/>
              </a:solidFill>
              <a:round/>
              <a:tailEnd type="triangle" w="med" len="med"/>
            </a:ln>
          </p:spPr>
          <p:txBody>
            <a:bodyPr wrap="none" anchor="ctr"/>
            <a:lstStyle/>
            <a:p>
              <a:endParaRPr lang="zh-CN" altLang="en-US"/>
            </a:p>
          </p:txBody>
        </p:sp>
        <p:sp>
          <p:nvSpPr>
            <p:cNvPr id="13344" name="Line 16"/>
            <p:cNvSpPr>
              <a:spLocks noChangeShapeType="1"/>
            </p:cNvSpPr>
            <p:nvPr/>
          </p:nvSpPr>
          <p:spPr bwMode="auto">
            <a:xfrm>
              <a:off x="4704" y="2064"/>
              <a:ext cx="288" cy="0"/>
            </a:xfrm>
            <a:prstGeom prst="line">
              <a:avLst/>
            </a:prstGeom>
            <a:noFill/>
            <a:ln w="25400">
              <a:solidFill>
                <a:schemeClr val="tx1"/>
              </a:solidFill>
              <a:round/>
              <a:tailEnd type="triangle" w="med" len="med"/>
            </a:ln>
          </p:spPr>
          <p:txBody>
            <a:bodyPr wrap="none" anchor="ctr"/>
            <a:lstStyle/>
            <a:p>
              <a:endParaRPr lang="zh-CN" altLang="en-US"/>
            </a:p>
          </p:txBody>
        </p:sp>
        <p:sp>
          <p:nvSpPr>
            <p:cNvPr id="13345" name="Line 17"/>
            <p:cNvSpPr>
              <a:spLocks noChangeShapeType="1"/>
            </p:cNvSpPr>
            <p:nvPr/>
          </p:nvSpPr>
          <p:spPr bwMode="auto">
            <a:xfrm>
              <a:off x="4080" y="2832"/>
              <a:ext cx="0" cy="144"/>
            </a:xfrm>
            <a:prstGeom prst="line">
              <a:avLst/>
            </a:prstGeom>
            <a:noFill/>
            <a:ln w="25400">
              <a:solidFill>
                <a:schemeClr val="tx1"/>
              </a:solidFill>
              <a:round/>
              <a:tailEnd type="triangle" w="med" len="med"/>
            </a:ln>
          </p:spPr>
          <p:txBody>
            <a:bodyPr wrap="none" anchor="ctr"/>
            <a:lstStyle/>
            <a:p>
              <a:endParaRPr lang="zh-CN" altLang="en-US"/>
            </a:p>
          </p:txBody>
        </p:sp>
        <p:sp>
          <p:nvSpPr>
            <p:cNvPr id="13346" name="Line 18"/>
            <p:cNvSpPr>
              <a:spLocks noChangeShapeType="1"/>
            </p:cNvSpPr>
            <p:nvPr/>
          </p:nvSpPr>
          <p:spPr bwMode="auto">
            <a:xfrm flipV="1">
              <a:off x="3120" y="1344"/>
              <a:ext cx="0" cy="288"/>
            </a:xfrm>
            <a:prstGeom prst="line">
              <a:avLst/>
            </a:prstGeom>
            <a:noFill/>
            <a:ln w="25400">
              <a:solidFill>
                <a:schemeClr val="tx1"/>
              </a:solidFill>
              <a:round/>
              <a:tailEnd type="triangle" w="med" len="med"/>
            </a:ln>
          </p:spPr>
          <p:txBody>
            <a:bodyPr wrap="none" anchor="ctr"/>
            <a:lstStyle/>
            <a:p>
              <a:endParaRPr lang="zh-CN" altLang="en-US"/>
            </a:p>
          </p:txBody>
        </p:sp>
        <p:sp>
          <p:nvSpPr>
            <p:cNvPr id="13347" name="Line 19"/>
            <p:cNvSpPr>
              <a:spLocks noChangeShapeType="1"/>
            </p:cNvSpPr>
            <p:nvPr/>
          </p:nvSpPr>
          <p:spPr bwMode="auto">
            <a:xfrm>
              <a:off x="5232" y="2880"/>
              <a:ext cx="0" cy="144"/>
            </a:xfrm>
            <a:prstGeom prst="line">
              <a:avLst/>
            </a:prstGeom>
            <a:noFill/>
            <a:ln w="25400">
              <a:solidFill>
                <a:schemeClr val="tx1"/>
              </a:solidFill>
              <a:round/>
              <a:tailEnd type="triangle" w="med" len="med"/>
            </a:ln>
          </p:spPr>
          <p:txBody>
            <a:bodyPr wrap="none" anchor="ctr"/>
            <a:lstStyle/>
            <a:p>
              <a:endParaRPr lang="zh-CN" altLang="en-US"/>
            </a:p>
          </p:txBody>
        </p:sp>
        <p:sp>
          <p:nvSpPr>
            <p:cNvPr id="13348" name="Line 20"/>
            <p:cNvSpPr>
              <a:spLocks noChangeShapeType="1"/>
            </p:cNvSpPr>
            <p:nvPr/>
          </p:nvSpPr>
          <p:spPr bwMode="auto">
            <a:xfrm>
              <a:off x="4080" y="1200"/>
              <a:ext cx="0" cy="192"/>
            </a:xfrm>
            <a:prstGeom prst="line">
              <a:avLst/>
            </a:prstGeom>
            <a:noFill/>
            <a:ln w="25400">
              <a:solidFill>
                <a:schemeClr val="tx1"/>
              </a:solidFill>
              <a:round/>
              <a:tailEnd type="triangle" w="med" len="med"/>
            </a:ln>
          </p:spPr>
          <p:txBody>
            <a:bodyPr wrap="none" anchor="ctr"/>
            <a:lstStyle/>
            <a:p>
              <a:endParaRPr lang="zh-CN" altLang="en-US"/>
            </a:p>
          </p:txBody>
        </p:sp>
        <p:sp>
          <p:nvSpPr>
            <p:cNvPr id="13349" name="Line 21"/>
            <p:cNvSpPr>
              <a:spLocks noChangeShapeType="1"/>
            </p:cNvSpPr>
            <p:nvPr/>
          </p:nvSpPr>
          <p:spPr bwMode="auto">
            <a:xfrm>
              <a:off x="5232" y="2880"/>
              <a:ext cx="0" cy="240"/>
            </a:xfrm>
            <a:prstGeom prst="line">
              <a:avLst/>
            </a:prstGeom>
            <a:noFill/>
            <a:ln w="25400">
              <a:solidFill>
                <a:schemeClr val="tx1"/>
              </a:solidFill>
              <a:round/>
            </a:ln>
          </p:spPr>
          <p:txBody>
            <a:bodyPr wrap="none" anchor="ctr"/>
            <a:lstStyle/>
            <a:p>
              <a:endParaRPr lang="zh-CN" altLang="en-US"/>
            </a:p>
          </p:txBody>
        </p:sp>
        <p:sp>
          <p:nvSpPr>
            <p:cNvPr id="13350" name="Line 22"/>
            <p:cNvSpPr>
              <a:spLocks noChangeShapeType="1"/>
            </p:cNvSpPr>
            <p:nvPr/>
          </p:nvSpPr>
          <p:spPr bwMode="auto">
            <a:xfrm>
              <a:off x="4080" y="2880"/>
              <a:ext cx="0" cy="240"/>
            </a:xfrm>
            <a:prstGeom prst="line">
              <a:avLst/>
            </a:prstGeom>
            <a:noFill/>
            <a:ln w="25400">
              <a:solidFill>
                <a:schemeClr val="tx1"/>
              </a:solidFill>
              <a:round/>
            </a:ln>
          </p:spPr>
          <p:txBody>
            <a:bodyPr wrap="none" anchor="ctr"/>
            <a:lstStyle/>
            <a:p>
              <a:endParaRPr lang="zh-CN" altLang="en-US"/>
            </a:p>
          </p:txBody>
        </p:sp>
        <p:sp>
          <p:nvSpPr>
            <p:cNvPr id="13351" name="Line 23"/>
            <p:cNvSpPr>
              <a:spLocks noChangeShapeType="1"/>
            </p:cNvSpPr>
            <p:nvPr/>
          </p:nvSpPr>
          <p:spPr bwMode="auto">
            <a:xfrm>
              <a:off x="4848" y="2064"/>
              <a:ext cx="384" cy="0"/>
            </a:xfrm>
            <a:prstGeom prst="line">
              <a:avLst/>
            </a:prstGeom>
            <a:noFill/>
            <a:ln w="25400">
              <a:solidFill>
                <a:schemeClr val="tx1"/>
              </a:solidFill>
              <a:round/>
            </a:ln>
          </p:spPr>
          <p:txBody>
            <a:bodyPr wrap="none" anchor="ctr"/>
            <a:lstStyle/>
            <a:p>
              <a:endParaRPr lang="zh-CN" altLang="en-US"/>
            </a:p>
          </p:txBody>
        </p:sp>
        <p:sp>
          <p:nvSpPr>
            <p:cNvPr id="13352" name="Line 24"/>
            <p:cNvSpPr>
              <a:spLocks noChangeShapeType="1"/>
            </p:cNvSpPr>
            <p:nvPr/>
          </p:nvSpPr>
          <p:spPr bwMode="auto">
            <a:xfrm>
              <a:off x="4704" y="1200"/>
              <a:ext cx="528" cy="0"/>
            </a:xfrm>
            <a:prstGeom prst="line">
              <a:avLst/>
            </a:prstGeom>
            <a:noFill/>
            <a:ln w="25400">
              <a:solidFill>
                <a:schemeClr val="tx1"/>
              </a:solidFill>
              <a:round/>
            </a:ln>
          </p:spPr>
          <p:txBody>
            <a:bodyPr wrap="none" anchor="ctr"/>
            <a:lstStyle/>
            <a:p>
              <a:endParaRPr lang="zh-CN" altLang="en-US"/>
            </a:p>
          </p:txBody>
        </p:sp>
        <p:sp>
          <p:nvSpPr>
            <p:cNvPr id="13353" name="Line 25"/>
            <p:cNvSpPr>
              <a:spLocks noChangeShapeType="1"/>
            </p:cNvSpPr>
            <p:nvPr/>
          </p:nvSpPr>
          <p:spPr bwMode="auto">
            <a:xfrm flipV="1">
              <a:off x="4560" y="1920"/>
              <a:ext cx="0" cy="288"/>
            </a:xfrm>
            <a:prstGeom prst="line">
              <a:avLst/>
            </a:prstGeom>
            <a:noFill/>
            <a:ln w="25400">
              <a:solidFill>
                <a:srgbClr val="0000FF"/>
              </a:solidFill>
              <a:round/>
            </a:ln>
          </p:spPr>
          <p:txBody>
            <a:bodyPr wrap="none" anchor="ctr"/>
            <a:lstStyle/>
            <a:p>
              <a:endParaRPr lang="zh-CN" altLang="en-US"/>
            </a:p>
          </p:txBody>
        </p:sp>
        <p:sp>
          <p:nvSpPr>
            <p:cNvPr id="13354" name="Text Box 26"/>
            <p:cNvSpPr txBox="1">
              <a:spLocks noChangeArrowheads="1"/>
            </p:cNvSpPr>
            <p:nvPr/>
          </p:nvSpPr>
          <p:spPr bwMode="auto">
            <a:xfrm>
              <a:off x="2640" y="1632"/>
              <a:ext cx="384" cy="97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a:t>
              </a:r>
              <a:endParaRPr kumimoji="1" lang="en-US" altLang="zh-CN">
                <a:solidFill>
                  <a:srgbClr val="FF0000"/>
                </a:solidFill>
              </a:endParaRPr>
            </a:p>
            <a:p>
              <a:pPr algn="l">
                <a:spcBef>
                  <a:spcPct val="50000"/>
                </a:spcBef>
              </a:pPr>
              <a:r>
                <a:rPr kumimoji="1" lang="en-US" altLang="zh-CN">
                  <a:solidFill>
                    <a:srgbClr val="FF0000"/>
                  </a:solidFill>
                </a:rPr>
                <a:t>u</a:t>
              </a:r>
              <a:r>
                <a:rPr kumimoji="1" lang="en-US" altLang="zh-CN" baseline="-25000">
                  <a:solidFill>
                    <a:srgbClr val="FF0000"/>
                  </a:solidFill>
                </a:rPr>
                <a:t>s1</a:t>
              </a:r>
              <a:endParaRPr kumimoji="1" lang="en-US" altLang="zh-CN">
                <a:solidFill>
                  <a:srgbClr val="FF0000"/>
                </a:solidFill>
              </a:endParaRPr>
            </a:p>
            <a:p>
              <a:pPr algn="l">
                <a:spcBef>
                  <a:spcPct val="50000"/>
                </a:spcBef>
              </a:pPr>
              <a:r>
                <a:rPr kumimoji="1" lang="en-US" altLang="zh-CN">
                  <a:solidFill>
                    <a:srgbClr val="FF0000"/>
                  </a:solidFill>
                </a:rPr>
                <a:t> -</a:t>
              </a:r>
              <a:endParaRPr kumimoji="1" lang="en-US" altLang="zh-CN" b="0">
                <a:solidFill>
                  <a:srgbClr val="0000FF"/>
                </a:solidFill>
              </a:endParaRPr>
            </a:p>
          </p:txBody>
        </p:sp>
        <p:sp>
          <p:nvSpPr>
            <p:cNvPr id="13355" name="Text Box 27"/>
            <p:cNvSpPr txBox="1">
              <a:spLocks noChangeArrowheads="1"/>
            </p:cNvSpPr>
            <p:nvPr/>
          </p:nvSpPr>
          <p:spPr bwMode="auto">
            <a:xfrm>
              <a:off x="3696" y="1296"/>
              <a:ext cx="528" cy="97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a:t>
              </a:r>
              <a:endParaRPr kumimoji="1" lang="en-US" altLang="zh-CN">
                <a:solidFill>
                  <a:srgbClr val="FF0000"/>
                </a:solidFill>
              </a:endParaRPr>
            </a:p>
            <a:p>
              <a:pPr algn="l">
                <a:spcBef>
                  <a:spcPct val="50000"/>
                </a:spcBef>
              </a:pPr>
              <a:r>
                <a:rPr kumimoji="1" lang="en-US" altLang="zh-CN">
                  <a:solidFill>
                    <a:srgbClr val="FF0000"/>
                  </a:solidFill>
                </a:rPr>
                <a:t>u</a:t>
              </a:r>
              <a:r>
                <a:rPr kumimoji="1" lang="en-US" altLang="zh-CN" baseline="-25000">
                  <a:solidFill>
                    <a:srgbClr val="FF0000"/>
                  </a:solidFill>
                </a:rPr>
                <a:t>s2</a:t>
              </a:r>
              <a:endParaRPr kumimoji="1" lang="en-US" altLang="zh-CN">
                <a:solidFill>
                  <a:srgbClr val="FF0000"/>
                </a:solidFill>
              </a:endParaRPr>
            </a:p>
            <a:p>
              <a:pPr algn="l">
                <a:spcBef>
                  <a:spcPct val="50000"/>
                </a:spcBef>
              </a:pPr>
              <a:r>
                <a:rPr kumimoji="1" lang="en-US" altLang="zh-CN">
                  <a:solidFill>
                    <a:srgbClr val="FF0000"/>
                  </a:solidFill>
                </a:rPr>
                <a:t> -</a:t>
              </a:r>
              <a:endParaRPr kumimoji="1" lang="en-US" altLang="zh-CN" b="0">
                <a:solidFill>
                  <a:srgbClr val="0000FF"/>
                </a:solidFill>
              </a:endParaRPr>
            </a:p>
          </p:txBody>
        </p:sp>
        <p:sp>
          <p:nvSpPr>
            <p:cNvPr id="13356" name="Oval 28"/>
            <p:cNvSpPr>
              <a:spLocks noChangeArrowheads="1"/>
            </p:cNvSpPr>
            <p:nvPr/>
          </p:nvSpPr>
          <p:spPr bwMode="auto">
            <a:xfrm>
              <a:off x="4032" y="3072"/>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13357" name="Oval 29"/>
            <p:cNvSpPr>
              <a:spLocks noChangeArrowheads="1"/>
            </p:cNvSpPr>
            <p:nvPr/>
          </p:nvSpPr>
          <p:spPr bwMode="auto">
            <a:xfrm>
              <a:off x="5184" y="2016"/>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13358" name="Oval 30"/>
            <p:cNvSpPr>
              <a:spLocks noChangeArrowheads="1"/>
            </p:cNvSpPr>
            <p:nvPr/>
          </p:nvSpPr>
          <p:spPr bwMode="auto">
            <a:xfrm>
              <a:off x="4032" y="2016"/>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13359" name="Oval 31"/>
            <p:cNvSpPr>
              <a:spLocks noChangeArrowheads="1"/>
            </p:cNvSpPr>
            <p:nvPr/>
          </p:nvSpPr>
          <p:spPr bwMode="auto">
            <a:xfrm>
              <a:off x="4032" y="1152"/>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13360" name="Text Box 32"/>
            <p:cNvSpPr txBox="1">
              <a:spLocks noChangeArrowheads="1"/>
            </p:cNvSpPr>
            <p:nvPr/>
          </p:nvSpPr>
          <p:spPr bwMode="auto">
            <a:xfrm>
              <a:off x="3216" y="768"/>
              <a:ext cx="1152" cy="327"/>
            </a:xfrm>
            <a:prstGeom prst="rect">
              <a:avLst/>
            </a:prstGeom>
            <a:noFill/>
            <a:ln w="9525">
              <a:noFill/>
              <a:miter lim="800000"/>
            </a:ln>
          </p:spPr>
          <p:txBody>
            <a:bodyPr>
              <a:spAutoFit/>
            </a:bodyPr>
            <a:lstStyle/>
            <a:p>
              <a:pPr algn="l">
                <a:spcBef>
                  <a:spcPct val="50000"/>
                </a:spcBef>
              </a:pPr>
              <a:r>
                <a:rPr kumimoji="1" lang="en-US" altLang="zh-CN" sz="2800">
                  <a:solidFill>
                    <a:srgbClr val="FF0000"/>
                  </a:solidFill>
                </a:rPr>
                <a:t>+    u</a:t>
              </a:r>
              <a:r>
                <a:rPr kumimoji="1" lang="en-US" altLang="zh-CN" sz="2800" baseline="-25000">
                  <a:solidFill>
                    <a:srgbClr val="FF0000"/>
                  </a:solidFill>
                </a:rPr>
                <a:t>1     </a:t>
              </a:r>
              <a:r>
                <a:rPr kumimoji="1" lang="en-US" altLang="zh-CN" sz="2800">
                  <a:solidFill>
                    <a:srgbClr val="FF0000"/>
                  </a:solidFill>
                </a:rPr>
                <a:t>-</a:t>
              </a:r>
              <a:endParaRPr kumimoji="1" lang="en-US" altLang="zh-CN" sz="2800">
                <a:solidFill>
                  <a:srgbClr val="FF0000"/>
                </a:solidFill>
              </a:endParaRPr>
            </a:p>
          </p:txBody>
        </p:sp>
        <p:sp>
          <p:nvSpPr>
            <p:cNvPr id="13361" name="Text Box 35"/>
            <p:cNvSpPr txBox="1">
              <a:spLocks noChangeArrowheads="1"/>
            </p:cNvSpPr>
            <p:nvPr/>
          </p:nvSpPr>
          <p:spPr bwMode="auto">
            <a:xfrm>
              <a:off x="4224" y="2160"/>
              <a:ext cx="1152"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    u</a:t>
              </a:r>
              <a:r>
                <a:rPr kumimoji="1" lang="en-US" altLang="zh-CN" baseline="-25000">
                  <a:solidFill>
                    <a:srgbClr val="FF0000"/>
                  </a:solidFill>
                </a:rPr>
                <a:t>4     </a:t>
              </a:r>
              <a:r>
                <a:rPr kumimoji="1" lang="en-US" altLang="zh-CN">
                  <a:solidFill>
                    <a:srgbClr val="FF0000"/>
                  </a:solidFill>
                </a:rPr>
                <a:t>-</a:t>
              </a:r>
              <a:endParaRPr kumimoji="1" lang="en-US" altLang="zh-CN" sz="2800">
                <a:solidFill>
                  <a:srgbClr val="FF0000"/>
                </a:solidFill>
              </a:endParaRPr>
            </a:p>
          </p:txBody>
        </p:sp>
        <p:sp>
          <p:nvSpPr>
            <p:cNvPr id="13362" name="Text Box 38"/>
            <p:cNvSpPr txBox="1">
              <a:spLocks noChangeArrowheads="1"/>
            </p:cNvSpPr>
            <p:nvPr/>
          </p:nvSpPr>
          <p:spPr bwMode="auto">
            <a:xfrm>
              <a:off x="3696" y="2160"/>
              <a:ext cx="432" cy="97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 -</a:t>
              </a:r>
              <a:endParaRPr kumimoji="1" lang="en-US" altLang="zh-CN">
                <a:solidFill>
                  <a:srgbClr val="FF0000"/>
                </a:solidFill>
              </a:endParaRPr>
            </a:p>
            <a:p>
              <a:pPr algn="l">
                <a:spcBef>
                  <a:spcPct val="50000"/>
                </a:spcBef>
              </a:pPr>
              <a:r>
                <a:rPr kumimoji="1" lang="en-US" altLang="zh-CN">
                  <a:solidFill>
                    <a:srgbClr val="FF0000"/>
                  </a:solidFill>
                </a:rPr>
                <a:t>u</a:t>
              </a:r>
              <a:r>
                <a:rPr kumimoji="1" lang="en-US" altLang="zh-CN" baseline="-25000">
                  <a:solidFill>
                    <a:srgbClr val="FF0000"/>
                  </a:solidFill>
                </a:rPr>
                <a:t>5</a:t>
              </a:r>
              <a:endParaRPr kumimoji="1" lang="en-US" altLang="zh-CN">
                <a:solidFill>
                  <a:srgbClr val="FF0000"/>
                </a:solidFill>
              </a:endParaRPr>
            </a:p>
            <a:p>
              <a:pPr algn="l">
                <a:spcBef>
                  <a:spcPct val="50000"/>
                </a:spcBef>
              </a:pPr>
              <a:r>
                <a:rPr kumimoji="1" lang="en-US" altLang="zh-CN">
                  <a:solidFill>
                    <a:srgbClr val="FF0000"/>
                  </a:solidFill>
                </a:rPr>
                <a:t> +</a:t>
              </a:r>
              <a:endParaRPr kumimoji="1" lang="en-US" altLang="zh-CN" b="0">
                <a:solidFill>
                  <a:srgbClr val="0000FF"/>
                </a:solidFill>
              </a:endParaRPr>
            </a:p>
          </p:txBody>
        </p:sp>
        <p:sp>
          <p:nvSpPr>
            <p:cNvPr id="13363" name="Oval 45"/>
            <p:cNvSpPr>
              <a:spLocks noChangeArrowheads="1"/>
            </p:cNvSpPr>
            <p:nvPr/>
          </p:nvSpPr>
          <p:spPr bwMode="auto">
            <a:xfrm>
              <a:off x="2976" y="1872"/>
              <a:ext cx="288" cy="288"/>
            </a:xfrm>
            <a:prstGeom prst="ellipse">
              <a:avLst/>
            </a:prstGeom>
            <a:noFill/>
            <a:ln w="38100">
              <a:solidFill>
                <a:srgbClr val="0000FF"/>
              </a:solidFill>
              <a:round/>
            </a:ln>
          </p:spPr>
          <p:txBody>
            <a:bodyPr wrap="none" anchor="ctr"/>
            <a:lstStyle/>
            <a:p>
              <a:pPr algn="l"/>
              <a:endParaRPr lang="zh-CN" altLang="en-US"/>
            </a:p>
          </p:txBody>
        </p:sp>
        <p:sp>
          <p:nvSpPr>
            <p:cNvPr id="13364" name="Oval 46"/>
            <p:cNvSpPr>
              <a:spLocks noChangeArrowheads="1"/>
            </p:cNvSpPr>
            <p:nvPr/>
          </p:nvSpPr>
          <p:spPr bwMode="auto">
            <a:xfrm>
              <a:off x="3936" y="1488"/>
              <a:ext cx="288" cy="288"/>
            </a:xfrm>
            <a:prstGeom prst="ellipse">
              <a:avLst/>
            </a:prstGeom>
            <a:noFill/>
            <a:ln w="38100">
              <a:solidFill>
                <a:srgbClr val="0000FF"/>
              </a:solidFill>
              <a:round/>
            </a:ln>
          </p:spPr>
          <p:txBody>
            <a:bodyPr wrap="none" anchor="ctr"/>
            <a:lstStyle/>
            <a:p>
              <a:pPr algn="l"/>
              <a:endParaRPr lang="zh-CN" altLang="en-US"/>
            </a:p>
          </p:txBody>
        </p:sp>
        <p:sp>
          <p:nvSpPr>
            <p:cNvPr id="13365" name="Oval 47"/>
            <p:cNvSpPr>
              <a:spLocks noChangeArrowheads="1"/>
            </p:cNvSpPr>
            <p:nvPr/>
          </p:nvSpPr>
          <p:spPr bwMode="auto">
            <a:xfrm>
              <a:off x="4416" y="1920"/>
              <a:ext cx="288" cy="288"/>
            </a:xfrm>
            <a:prstGeom prst="ellipse">
              <a:avLst/>
            </a:prstGeom>
            <a:noFill/>
            <a:ln w="38100">
              <a:solidFill>
                <a:srgbClr val="0000FF"/>
              </a:solidFill>
              <a:round/>
            </a:ln>
          </p:spPr>
          <p:txBody>
            <a:bodyPr wrap="none" anchor="ctr"/>
            <a:lstStyle/>
            <a:p>
              <a:pPr algn="l"/>
              <a:endParaRPr lang="zh-CN" altLang="en-US"/>
            </a:p>
          </p:txBody>
        </p:sp>
      </p:grpSp>
      <p:sp>
        <p:nvSpPr>
          <p:cNvPr id="59" name="TextBox 58"/>
          <p:cNvSpPr txBox="1">
            <a:spLocks noChangeArrowheads="1"/>
          </p:cNvSpPr>
          <p:nvPr/>
        </p:nvSpPr>
        <p:spPr bwMode="auto">
          <a:xfrm>
            <a:off x="500063" y="1500188"/>
            <a:ext cx="8215312" cy="830262"/>
          </a:xfrm>
          <a:prstGeom prst="rect">
            <a:avLst/>
          </a:prstGeom>
          <a:noFill/>
          <a:ln w="9525">
            <a:noFill/>
            <a:miter lim="800000"/>
          </a:ln>
        </p:spPr>
        <p:txBody>
          <a:bodyPr>
            <a:spAutoFit/>
          </a:bodyPr>
          <a:lstStyle/>
          <a:p>
            <a:pPr algn="l"/>
            <a:r>
              <a:rPr lang="en-US" altLang="zh-CN"/>
              <a:t>1</a:t>
            </a:r>
            <a:r>
              <a:rPr lang="zh-CN" altLang="en-US"/>
              <a:t>、电荷能量变化原理：</a:t>
            </a:r>
            <a:r>
              <a:rPr lang="zh-CN" altLang="en-US">
                <a:solidFill>
                  <a:srgbClr val="0000FF"/>
                </a:solidFill>
              </a:rPr>
              <a:t>电场中电荷能量的改变只与两点位置有关，与运动的路径无关。</a:t>
            </a:r>
            <a:endParaRPr lang="zh-CN" altLang="en-US">
              <a:solidFill>
                <a:srgbClr val="0000FF"/>
              </a:solidFill>
            </a:endParaRPr>
          </a:p>
        </p:txBody>
      </p:sp>
      <p:sp>
        <p:nvSpPr>
          <p:cNvPr id="60" name="椭圆 56"/>
          <p:cNvSpPr>
            <a:spLocks noChangeArrowheads="1"/>
          </p:cNvSpPr>
          <p:nvPr/>
        </p:nvSpPr>
        <p:spPr bwMode="auto">
          <a:xfrm>
            <a:off x="1349375" y="2997200"/>
            <a:ext cx="2500313" cy="642938"/>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61" name="椭圆 57"/>
          <p:cNvSpPr>
            <a:spLocks noChangeArrowheads="1"/>
          </p:cNvSpPr>
          <p:nvPr/>
        </p:nvSpPr>
        <p:spPr bwMode="auto">
          <a:xfrm>
            <a:off x="706438" y="3568700"/>
            <a:ext cx="1357312" cy="500063"/>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62" name="椭圆 58"/>
          <p:cNvSpPr>
            <a:spLocks noChangeArrowheads="1"/>
          </p:cNvSpPr>
          <p:nvPr/>
        </p:nvSpPr>
        <p:spPr bwMode="auto">
          <a:xfrm>
            <a:off x="2563813" y="3568700"/>
            <a:ext cx="1357312" cy="500063"/>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63" name="椭圆 58"/>
          <p:cNvSpPr>
            <a:spLocks noChangeArrowheads="1"/>
          </p:cNvSpPr>
          <p:nvPr/>
        </p:nvSpPr>
        <p:spPr bwMode="auto">
          <a:xfrm>
            <a:off x="684213" y="4510088"/>
            <a:ext cx="1000125" cy="500062"/>
          </a:xfrm>
          <a:prstGeom prst="ellipse">
            <a:avLst/>
          </a:prstGeom>
          <a:noFill/>
          <a:ln w="28575" algn="ctr">
            <a:solidFill>
              <a:srgbClr val="FF0000"/>
            </a:solidFill>
            <a:round/>
          </a:ln>
        </p:spPr>
        <p:txBody>
          <a:bodyPr lIns="92075" tIns="46038" rIns="92075" bIns="46038" anchor="ctr"/>
          <a:lstStyle/>
          <a:p>
            <a:pPr algn="l"/>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6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6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1">
                                            <p:txEl>
                                              <p:pRg st="0" end="0"/>
                                            </p:txEl>
                                          </p:spTgt>
                                        </p:tgtEl>
                                        <p:attrNameLst>
                                          <p:attrName>style.visibility</p:attrName>
                                        </p:attrNameLst>
                                      </p:cBhvr>
                                      <p:to>
                                        <p:strVal val="visible"/>
                                      </p:to>
                                    </p:set>
                                    <p:anim calcmode="lin" valueType="num">
                                      <p:cBhvr additive="base">
                                        <p:cTn id="19"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8611">
                                            <p:txEl>
                                              <p:pRg st="1" end="1"/>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8642"/>
                                        </p:tgtEl>
                                        <p:attrNameLst>
                                          <p:attrName>style.visibility</p:attrName>
                                        </p:attrNameLst>
                                      </p:cBhvr>
                                      <p:to>
                                        <p:strVal val="visible"/>
                                      </p:to>
                                    </p:set>
                                    <p:animEffect transition="in" filter="dissolve">
                                      <p:cBhvr>
                                        <p:cTn id="32" dur="500"/>
                                        <p:tgtEl>
                                          <p:spTgt spid="686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down)">
                                      <p:cBhvr>
                                        <p:cTn id="37" dur="500"/>
                                        <p:tgtEl>
                                          <p:spTgt spid="60"/>
                                        </p:tgtEl>
                                      </p:cBhvr>
                                    </p:animEffect>
                                  </p:childTnLst>
                                </p:cTn>
                              </p:par>
                            </p:childTnLst>
                          </p:cTn>
                        </p:par>
                        <p:par>
                          <p:cTn id="38" fill="hold">
                            <p:stCondLst>
                              <p:cond delay="500"/>
                            </p:stCondLst>
                            <p:childTnLst>
                              <p:par>
                                <p:cTn id="39" presetID="22" presetClass="entr" presetSubtype="4" fill="hold" grpId="0" nodeType="afterEffect">
                                  <p:stCondLst>
                                    <p:cond delay="300"/>
                                  </p:stCondLst>
                                  <p:childTnLst>
                                    <p:set>
                                      <p:cBhvr>
                                        <p:cTn id="40" dur="1" fill="hold">
                                          <p:stCondLst>
                                            <p:cond delay="0"/>
                                          </p:stCondLst>
                                        </p:cTn>
                                        <p:tgtEl>
                                          <p:spTgt spid="61"/>
                                        </p:tgtEl>
                                        <p:attrNameLst>
                                          <p:attrName>style.visibility</p:attrName>
                                        </p:attrNameLst>
                                      </p:cBhvr>
                                      <p:to>
                                        <p:strVal val="visible"/>
                                      </p:to>
                                    </p:set>
                                    <p:animEffect transition="in" filter="wipe(down)">
                                      <p:cBhvr>
                                        <p:cTn id="41" dur="500"/>
                                        <p:tgtEl>
                                          <p:spTgt spid="61"/>
                                        </p:tgtEl>
                                      </p:cBhvr>
                                    </p:animEffect>
                                  </p:childTnLst>
                                </p:cTn>
                              </p:par>
                            </p:childTnLst>
                          </p:cTn>
                        </p:par>
                        <p:par>
                          <p:cTn id="42" fill="hold">
                            <p:stCondLst>
                              <p:cond delay="1300"/>
                            </p:stCondLst>
                            <p:childTnLst>
                              <p:par>
                                <p:cTn id="43" presetID="22" presetClass="entr" presetSubtype="4" fill="hold" grpId="0" nodeType="afterEffect">
                                  <p:stCondLst>
                                    <p:cond delay="300"/>
                                  </p:stCondLst>
                                  <p:childTnLst>
                                    <p:set>
                                      <p:cBhvr>
                                        <p:cTn id="44" dur="1" fill="hold">
                                          <p:stCondLst>
                                            <p:cond delay="0"/>
                                          </p:stCondLst>
                                        </p:cTn>
                                        <p:tgtEl>
                                          <p:spTgt spid="62"/>
                                        </p:tgtEl>
                                        <p:attrNameLst>
                                          <p:attrName>style.visibility</p:attrName>
                                        </p:attrNameLst>
                                      </p:cBhvr>
                                      <p:to>
                                        <p:strVal val="visible"/>
                                      </p:to>
                                    </p:set>
                                    <p:animEffect transition="in" filter="wipe(down)">
                                      <p:cBhvr>
                                        <p:cTn id="45" dur="500"/>
                                        <p:tgtEl>
                                          <p:spTgt spid="6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dissolve">
                                      <p:cBhvr>
                                        <p:cTn id="50" dur="500"/>
                                        <p:tgtEl>
                                          <p:spTgt spid="2"/>
                                        </p:tgtEl>
                                      </p:cBhvr>
                                    </p:animEffect>
                                  </p:childTnLst>
                                </p:cTn>
                              </p:par>
                              <p:par>
                                <p:cTn id="51" presetID="9" presetClass="entr" presetSubtype="0" fill="hold" nodeType="withEffect">
                                  <p:stCondLst>
                                    <p:cond delay="20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par>
                                <p:cTn id="54" presetID="9" presetClass="entr" presetSubtype="0" fill="hold" nodeType="withEffect">
                                  <p:stCondLst>
                                    <p:cond delay="200"/>
                                  </p:stCondLst>
                                  <p:childTnLst>
                                    <p:set>
                                      <p:cBhvr>
                                        <p:cTn id="55" dur="1" fill="hold">
                                          <p:stCondLst>
                                            <p:cond delay="0"/>
                                          </p:stCondLst>
                                        </p:cTn>
                                        <p:tgtEl>
                                          <p:spTgt spid="4"/>
                                        </p:tgtEl>
                                        <p:attrNameLst>
                                          <p:attrName>style.visibility</p:attrName>
                                        </p:attrNameLst>
                                      </p:cBhvr>
                                      <p:to>
                                        <p:strVal val="visible"/>
                                      </p:to>
                                    </p:set>
                                    <p:animEffect transition="in" filter="dissolve">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wipe(down)">
                                      <p:cBhvr>
                                        <p:cTn id="61" dur="5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23" presetClass="entr" presetSubtype="16" fill="hold" nodeType="clickEffect">
                                  <p:stCondLst>
                                    <p:cond delay="0"/>
                                  </p:stCondLst>
                                  <p:childTnLst>
                                    <p:set>
                                      <p:cBhvr>
                                        <p:cTn id="65" dur="1" fill="hold">
                                          <p:stCondLst>
                                            <p:cond delay="0"/>
                                          </p:stCondLst>
                                        </p:cTn>
                                        <p:tgtEl>
                                          <p:spTgt spid="68641"/>
                                        </p:tgtEl>
                                        <p:attrNameLst>
                                          <p:attrName>style.visibility</p:attrName>
                                        </p:attrNameLst>
                                      </p:cBhvr>
                                      <p:to>
                                        <p:strVal val="visible"/>
                                      </p:to>
                                    </p:set>
                                    <p:anim calcmode="lin" valueType="num">
                                      <p:cBhvr>
                                        <p:cTn id="66" dur="500" fill="hold"/>
                                        <p:tgtEl>
                                          <p:spTgt spid="68641"/>
                                        </p:tgtEl>
                                        <p:attrNameLst>
                                          <p:attrName>ppt_w</p:attrName>
                                        </p:attrNameLst>
                                      </p:cBhvr>
                                      <p:tavLst>
                                        <p:tav tm="0">
                                          <p:val>
                                            <p:fltVal val="0"/>
                                          </p:val>
                                        </p:tav>
                                        <p:tav tm="100000">
                                          <p:val>
                                            <p:strVal val="#ppt_w"/>
                                          </p:val>
                                        </p:tav>
                                      </p:tavLst>
                                    </p:anim>
                                    <p:anim calcmode="lin" valueType="num">
                                      <p:cBhvr>
                                        <p:cTn id="67" dur="500" fill="hold"/>
                                        <p:tgtEl>
                                          <p:spTgt spid="686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build="p"/>
      <p:bldP spid="68644" grpId="0"/>
      <p:bldP spid="68645" grpId="0"/>
      <p:bldP spid="59" grpId="0"/>
      <p:bldP spid="60" grpId="0" animBg="1"/>
      <p:bldP spid="61" grpId="0" animBg="1"/>
      <p:bldP spid="62" grpId="0" animBg="1"/>
      <p:bldP spid="6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8" name="灯片编号占位符 4"/>
          <p:cNvSpPr>
            <a:spLocks noGrp="1"/>
          </p:cNvSpPr>
          <p:nvPr>
            <p:ph type="sldNum" sz="quarter" idx="12"/>
          </p:nvPr>
        </p:nvSpPr>
        <p:spPr>
          <a:noFill/>
        </p:spPr>
        <p:txBody>
          <a:bodyPr/>
          <a:lstStyle/>
          <a:p>
            <a:fld id="{2C54ACCA-DC18-4C3E-95BA-DD15076B257D}"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7659" name="Text Box 2"/>
          <p:cNvSpPr txBox="1">
            <a:spLocks noChangeArrowheads="1"/>
          </p:cNvSpPr>
          <p:nvPr/>
        </p:nvSpPr>
        <p:spPr bwMode="auto">
          <a:xfrm>
            <a:off x="1279012" y="447055"/>
            <a:ext cx="6245316" cy="461665"/>
          </a:xfrm>
          <a:prstGeom prst="rect">
            <a:avLst/>
          </a:prstGeom>
          <a:noFill/>
          <a:ln w="9525">
            <a:noFill/>
            <a:miter lim="800000"/>
            <a:tailEnd type="none" w="lg" len="lg"/>
          </a:ln>
        </p:spPr>
        <p:txBody>
          <a:bodyPr wrap="square">
            <a:spAutoFit/>
          </a:bodyPr>
          <a:lstStyle/>
          <a:p>
            <a:pPr>
              <a:spcBef>
                <a:spcPct val="50000"/>
              </a:spcBef>
            </a:pPr>
            <a:r>
              <a:rPr lang="zh-CN" altLang="en-US" dirty="0" smtClean="0">
                <a:solidFill>
                  <a:srgbClr val="FF0000"/>
                </a:solidFill>
                <a:ea typeface="黑体" panose="02010609060101010101" pitchFamily="2" charset="-122"/>
              </a:rPr>
              <a:t>导学复习（一）：典型例题与强化练习</a:t>
            </a:r>
            <a:endParaRPr lang="zh-CN" altLang="en-US" sz="2400" b="1" dirty="0">
              <a:solidFill>
                <a:srgbClr val="FF0000"/>
              </a:solidFill>
              <a:latin typeface="Times New Roman" panose="02020603050405020304" pitchFamily="18" charset="0"/>
              <a:ea typeface="黑体" panose="02010609060101010101" pitchFamily="2" charset="-122"/>
            </a:endParaRPr>
          </a:p>
        </p:txBody>
      </p:sp>
      <p:sp>
        <p:nvSpPr>
          <p:cNvPr id="27660" name="Rectangle 3"/>
          <p:cNvSpPr>
            <a:spLocks noChangeArrowheads="1"/>
          </p:cNvSpPr>
          <p:nvPr/>
        </p:nvSpPr>
        <p:spPr bwMode="auto">
          <a:xfrm>
            <a:off x="0" y="2757488"/>
            <a:ext cx="9144000" cy="0"/>
          </a:xfrm>
          <a:prstGeom prst="rect">
            <a:avLst/>
          </a:prstGeom>
          <a:noFill/>
          <a:ln w="9525">
            <a:noFill/>
            <a:miter lim="800000"/>
            <a:tailEnd type="none" w="lg" len="lg"/>
          </a:ln>
        </p:spPr>
        <p:txBody>
          <a:bodyPr wrap="none" anchor="ctr">
            <a:spAutoFit/>
          </a:bodyPr>
          <a:lstStyle/>
          <a:p>
            <a:endParaRPr lang="zh-CN" altLang="en-US"/>
          </a:p>
        </p:txBody>
      </p:sp>
      <p:sp>
        <p:nvSpPr>
          <p:cNvPr id="27661" name="Rectangle 4"/>
          <p:cNvSpPr>
            <a:spLocks noChangeArrowheads="1"/>
          </p:cNvSpPr>
          <p:nvPr/>
        </p:nvSpPr>
        <p:spPr bwMode="auto">
          <a:xfrm>
            <a:off x="0" y="2757488"/>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5349" name="Object 5"/>
          <p:cNvGraphicFramePr>
            <a:graphicFrameLocks noChangeAspect="1"/>
          </p:cNvGraphicFramePr>
          <p:nvPr/>
        </p:nvGraphicFramePr>
        <p:xfrm>
          <a:off x="4356100" y="1844675"/>
          <a:ext cx="4248150" cy="1649413"/>
        </p:xfrm>
        <a:graphic>
          <a:graphicData uri="http://schemas.openxmlformats.org/presentationml/2006/ole">
            <mc:AlternateContent xmlns:mc="http://schemas.openxmlformats.org/markup-compatibility/2006">
              <mc:Choice xmlns:v="urn:schemas-microsoft-com:vml" Requires="v">
                <p:oleObj spid="_x0000_s232490" name="SmartDraw" r:id="rId1" imgW="3459480" imgH="1344295" progId="">
                  <p:embed/>
                </p:oleObj>
              </mc:Choice>
              <mc:Fallback>
                <p:oleObj name="SmartDraw" r:id="rId1" imgW="3459480" imgH="1344295" progId="">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1844675"/>
                        <a:ext cx="4248150" cy="164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2" name="Rectangle 6"/>
          <p:cNvSpPr>
            <a:spLocks noChangeArrowheads="1"/>
          </p:cNvSpPr>
          <p:nvPr/>
        </p:nvSpPr>
        <p:spPr bwMode="auto">
          <a:xfrm>
            <a:off x="0" y="3314700"/>
            <a:ext cx="9144000" cy="0"/>
          </a:xfrm>
          <a:prstGeom prst="rect">
            <a:avLst/>
          </a:prstGeom>
          <a:noFill/>
          <a:ln w="9525">
            <a:noFill/>
            <a:miter lim="800000"/>
            <a:tailEnd type="none" w="lg" len="lg"/>
          </a:ln>
        </p:spPr>
        <p:txBody>
          <a:bodyPr wrap="none" anchor="ctr">
            <a:spAutoFit/>
          </a:bodyPr>
          <a:lstStyle/>
          <a:p>
            <a:endParaRPr lang="zh-CN" altLang="en-US"/>
          </a:p>
        </p:txBody>
      </p:sp>
      <p:grpSp>
        <p:nvGrpSpPr>
          <p:cNvPr id="2" name="Group 7"/>
          <p:cNvGrpSpPr/>
          <p:nvPr/>
        </p:nvGrpSpPr>
        <p:grpSpPr bwMode="auto">
          <a:xfrm>
            <a:off x="357158" y="1700213"/>
            <a:ext cx="3167062" cy="433387"/>
            <a:chOff x="431" y="1071"/>
            <a:chExt cx="1995" cy="273"/>
          </a:xfrm>
        </p:grpSpPr>
        <p:sp>
          <p:nvSpPr>
            <p:cNvPr id="27671" name="Text Box 8"/>
            <p:cNvSpPr txBox="1">
              <a:spLocks noChangeArrowheads="1"/>
            </p:cNvSpPr>
            <p:nvPr/>
          </p:nvSpPr>
          <p:spPr bwMode="auto">
            <a:xfrm>
              <a:off x="431" y="1071"/>
              <a:ext cx="1995" cy="250"/>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FF0000"/>
                  </a:solidFill>
                  <a:latin typeface="黑体" panose="02010609060101010101" pitchFamily="2" charset="-122"/>
                  <a:ea typeface="黑体" panose="02010609060101010101" pitchFamily="2" charset="-122"/>
                </a:rPr>
                <a:t>例</a:t>
              </a:r>
              <a:r>
                <a:rPr lang="en-US" altLang="zh-CN" sz="2000" b="1" dirty="0">
                  <a:solidFill>
                    <a:srgbClr val="FF0000"/>
                  </a:solidFill>
                  <a:latin typeface="黑体" panose="02010609060101010101" pitchFamily="2" charset="-122"/>
                  <a:ea typeface="黑体" panose="02010609060101010101" pitchFamily="2" charset="-122"/>
                </a:rPr>
                <a:t>1  </a:t>
              </a:r>
              <a:r>
                <a:rPr lang="zh-CN" altLang="en-US" sz="2000" b="1" dirty="0">
                  <a:solidFill>
                    <a:srgbClr val="0000FF"/>
                  </a:solidFill>
                  <a:latin typeface="黑体" panose="02010609060101010101" pitchFamily="2" charset="-122"/>
                  <a:ea typeface="黑体" panose="02010609060101010101" pitchFamily="2" charset="-122"/>
                </a:rPr>
                <a:t>图示电路，求</a:t>
              </a:r>
              <a:endParaRPr lang="zh-CN" altLang="en-US" dirty="0">
                <a:latin typeface="Times New Roman" panose="02020603050405020304" pitchFamily="18" charset="0"/>
              </a:endParaRPr>
            </a:p>
          </p:txBody>
        </p:sp>
        <p:graphicFrame>
          <p:nvGraphicFramePr>
            <p:cNvPr id="27657" name="Object 9"/>
            <p:cNvGraphicFramePr>
              <a:graphicFrameLocks noChangeAspect="1"/>
            </p:cNvGraphicFramePr>
            <p:nvPr/>
          </p:nvGraphicFramePr>
          <p:xfrm>
            <a:off x="1882" y="1077"/>
            <a:ext cx="544" cy="267"/>
          </p:xfrm>
          <a:graphic>
            <a:graphicData uri="http://schemas.openxmlformats.org/presentationml/2006/ole">
              <mc:AlternateContent xmlns:mc="http://schemas.openxmlformats.org/markup-compatibility/2006">
                <mc:Choice xmlns:v="urn:schemas-microsoft-com:vml" Requires="v">
                  <p:oleObj spid="_x0000_s232491" name="公式" r:id="rId3" imgW="15036800" imgH="7315200" progId="">
                    <p:embed/>
                  </p:oleObj>
                </mc:Choice>
                <mc:Fallback>
                  <p:oleObj name="公式" r:id="rId3" imgW="15036800" imgH="73152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1077"/>
                          <a:ext cx="544"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5354" name="Text Box 10"/>
          <p:cNvSpPr txBox="1">
            <a:spLocks noChangeArrowheads="1"/>
          </p:cNvSpPr>
          <p:nvPr/>
        </p:nvSpPr>
        <p:spPr bwMode="auto">
          <a:xfrm>
            <a:off x="357158" y="2420938"/>
            <a:ext cx="1008063" cy="461665"/>
          </a:xfrm>
          <a:prstGeom prst="rect">
            <a:avLst/>
          </a:prstGeom>
          <a:noFill/>
          <a:ln w="9525">
            <a:noFill/>
            <a:miter lim="800000"/>
            <a:tailEnd type="none" w="lg" len="lg"/>
          </a:ln>
        </p:spPr>
        <p:txBody>
          <a:bodyPr>
            <a:spAutoFit/>
          </a:bodyPr>
          <a:lstStyle/>
          <a:p>
            <a:pPr algn="l">
              <a:spcBef>
                <a:spcPct val="50000"/>
              </a:spcBef>
            </a:pPr>
            <a:r>
              <a:rPr lang="zh-CN" altLang="en-US" b="1" dirty="0">
                <a:solidFill>
                  <a:srgbClr val="FF0000"/>
                </a:solidFill>
                <a:latin typeface="Times New Roman" panose="02020603050405020304" pitchFamily="18" charset="0"/>
                <a:ea typeface="黑体" panose="02010609060101010101" pitchFamily="2" charset="-122"/>
              </a:rPr>
              <a:t>解：</a:t>
            </a:r>
            <a:endParaRPr lang="zh-CN" altLang="en-US" b="1" dirty="0">
              <a:solidFill>
                <a:srgbClr val="FF0000"/>
              </a:solidFill>
              <a:latin typeface="Times New Roman" panose="02020603050405020304" pitchFamily="18" charset="0"/>
              <a:ea typeface="黑体" panose="02010609060101010101" pitchFamily="2" charset="-122"/>
            </a:endParaRPr>
          </a:p>
        </p:txBody>
      </p:sp>
      <p:sp>
        <p:nvSpPr>
          <p:cNvPr id="185355" name="Text Box 11"/>
          <p:cNvSpPr txBox="1">
            <a:spLocks noChangeArrowheads="1"/>
          </p:cNvSpPr>
          <p:nvPr/>
        </p:nvSpPr>
        <p:spPr bwMode="auto">
          <a:xfrm>
            <a:off x="428595" y="3068638"/>
            <a:ext cx="2866443" cy="400110"/>
          </a:xfrm>
          <a:prstGeom prst="rect">
            <a:avLst/>
          </a:prstGeom>
          <a:noFill/>
          <a:ln w="9525">
            <a:noFill/>
            <a:miter lim="800000"/>
            <a:tailEnd type="none" w="lg" len="lg"/>
          </a:ln>
        </p:spPr>
        <p:txBody>
          <a:bodyPr wrap="square">
            <a:spAutoFit/>
          </a:bodyPr>
          <a:lstStyle/>
          <a:p>
            <a:pPr algn="l">
              <a:spcBef>
                <a:spcPct val="50000"/>
              </a:spcBef>
            </a:pPr>
            <a:r>
              <a:rPr lang="zh-CN" altLang="en-US" sz="2000" b="1" dirty="0">
                <a:solidFill>
                  <a:srgbClr val="0000FF"/>
                </a:solidFill>
                <a:latin typeface="黑体" panose="02010609060101010101" pitchFamily="2" charset="-122"/>
                <a:ea typeface="黑体" panose="02010609060101010101" pitchFamily="2" charset="-122"/>
              </a:rPr>
              <a:t>对节点</a:t>
            </a:r>
            <a:r>
              <a:rPr lang="en-US" altLang="zh-CN" sz="2000" b="1" dirty="0">
                <a:solidFill>
                  <a:srgbClr val="0000FF"/>
                </a:solidFill>
                <a:latin typeface="黑体" panose="02010609060101010101" pitchFamily="2" charset="-122"/>
                <a:ea typeface="黑体" panose="02010609060101010101" pitchFamily="2" charset="-122"/>
              </a:rPr>
              <a:t>b</a:t>
            </a:r>
            <a:r>
              <a:rPr lang="zh-CN" altLang="en-US" sz="2000" b="1" dirty="0">
                <a:solidFill>
                  <a:srgbClr val="0000FF"/>
                </a:solidFill>
                <a:latin typeface="黑体" panose="02010609060101010101" pitchFamily="2" charset="-122"/>
                <a:ea typeface="黑体" panose="02010609060101010101" pitchFamily="2" charset="-122"/>
              </a:rPr>
              <a:t>列写</a:t>
            </a:r>
            <a:r>
              <a:rPr lang="en-US" altLang="zh-CN" sz="2000" b="1" dirty="0">
                <a:solidFill>
                  <a:srgbClr val="0000FF"/>
                </a:solidFill>
                <a:latin typeface="黑体" panose="02010609060101010101" pitchFamily="2" charset="-122"/>
                <a:ea typeface="黑体" panose="02010609060101010101" pitchFamily="2" charset="-122"/>
              </a:rPr>
              <a:t>KCL</a:t>
            </a:r>
            <a:r>
              <a:rPr lang="zh-CN" altLang="en-US" sz="2000" b="1" dirty="0">
                <a:solidFill>
                  <a:srgbClr val="0000FF"/>
                </a:solidFill>
                <a:latin typeface="黑体" panose="02010609060101010101" pitchFamily="2" charset="-122"/>
                <a:ea typeface="黑体" panose="02010609060101010101" pitchFamily="2" charset="-122"/>
              </a:rPr>
              <a:t>：</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27666" name="Rectangle 12"/>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5357" name="Object 13"/>
          <p:cNvGraphicFramePr>
            <a:graphicFrameLocks noChangeAspect="1"/>
          </p:cNvGraphicFramePr>
          <p:nvPr/>
        </p:nvGraphicFramePr>
        <p:xfrm>
          <a:off x="2994020" y="3117854"/>
          <a:ext cx="863600" cy="325437"/>
        </p:xfrm>
        <a:graphic>
          <a:graphicData uri="http://schemas.openxmlformats.org/presentationml/2006/ole">
            <mc:AlternateContent xmlns:mc="http://schemas.openxmlformats.org/markup-compatibility/2006">
              <mc:Choice xmlns:v="urn:schemas-microsoft-com:vml" Requires="v">
                <p:oleObj spid="_x0000_s232492" name="公式" r:id="rId5" imgW="18694400" imgH="6908800" progId="">
                  <p:embed/>
                </p:oleObj>
              </mc:Choice>
              <mc:Fallback>
                <p:oleObj name="公式" r:id="rId5" imgW="18694400" imgH="6908800" progId="">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4020" y="3117854"/>
                        <a:ext cx="863600"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7" name="Rectangle 14"/>
          <p:cNvSpPr>
            <a:spLocks noChangeArrowheads="1"/>
          </p:cNvSpPr>
          <p:nvPr/>
        </p:nvSpPr>
        <p:spPr bwMode="auto">
          <a:xfrm>
            <a:off x="0" y="333851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5359" name="Object 15"/>
          <p:cNvGraphicFramePr>
            <a:graphicFrameLocks noChangeAspect="1"/>
          </p:cNvGraphicFramePr>
          <p:nvPr/>
        </p:nvGraphicFramePr>
        <p:xfrm>
          <a:off x="2994020" y="3587754"/>
          <a:ext cx="863600" cy="341312"/>
        </p:xfrm>
        <a:graphic>
          <a:graphicData uri="http://schemas.openxmlformats.org/presentationml/2006/ole">
            <mc:AlternateContent xmlns:mc="http://schemas.openxmlformats.org/markup-compatibility/2006">
              <mc:Choice xmlns:v="urn:schemas-microsoft-com:vml" Requires="v">
                <p:oleObj spid="_x0000_s232493" name="公式" r:id="rId7" imgW="14630400" imgH="5689600" progId="">
                  <p:embed/>
                </p:oleObj>
              </mc:Choice>
              <mc:Fallback>
                <p:oleObj name="公式" r:id="rId7" imgW="14630400" imgH="5689600" progId="">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4020" y="3587754"/>
                        <a:ext cx="863600"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60" name="Text Box 16"/>
          <p:cNvSpPr txBox="1">
            <a:spLocks noChangeArrowheads="1"/>
          </p:cNvSpPr>
          <p:nvPr/>
        </p:nvSpPr>
        <p:spPr bwMode="auto">
          <a:xfrm>
            <a:off x="428596" y="4149725"/>
            <a:ext cx="4000528" cy="400110"/>
          </a:xfrm>
          <a:prstGeom prst="rect">
            <a:avLst/>
          </a:prstGeom>
          <a:noFill/>
          <a:ln w="9525">
            <a:noFill/>
            <a:miter lim="800000"/>
            <a:tailEnd type="none" w="lg" len="lg"/>
          </a:ln>
        </p:spPr>
        <p:txBody>
          <a:bodyPr wrap="square">
            <a:spAutoFit/>
          </a:bodyPr>
          <a:lstStyle/>
          <a:p>
            <a:pPr algn="l">
              <a:spcBef>
                <a:spcPct val="50000"/>
              </a:spcBef>
            </a:pPr>
            <a:r>
              <a:rPr lang="zh-CN" altLang="en-US" sz="2000" b="1" dirty="0">
                <a:solidFill>
                  <a:srgbClr val="0000FF"/>
                </a:solidFill>
                <a:latin typeface="Times New Roman" panose="02020603050405020304" pitchFamily="18" charset="0"/>
                <a:ea typeface="黑体" panose="02010609060101010101" pitchFamily="2" charset="-122"/>
              </a:rPr>
              <a:t>对电路左边的回路列写</a:t>
            </a:r>
            <a:r>
              <a:rPr lang="en-US" altLang="zh-CN" sz="2000" b="1" dirty="0">
                <a:solidFill>
                  <a:srgbClr val="0000FF"/>
                </a:solidFill>
                <a:latin typeface="Times New Roman" panose="02020603050405020304" pitchFamily="18" charset="0"/>
                <a:ea typeface="黑体" panose="02010609060101010101" pitchFamily="2" charset="-122"/>
              </a:rPr>
              <a:t>KVL</a:t>
            </a:r>
            <a:r>
              <a:rPr lang="zh-CN" altLang="en-US" sz="2000" b="1" dirty="0">
                <a:solidFill>
                  <a:srgbClr val="0000FF"/>
                </a:solidFill>
                <a:latin typeface="Times New Roman" panose="02020603050405020304" pitchFamily="18" charset="0"/>
                <a:ea typeface="黑体" panose="02010609060101010101" pitchFamily="2" charset="-122"/>
              </a:rPr>
              <a:t>方程：</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graphicFrame>
        <p:nvGraphicFramePr>
          <p:cNvPr id="185361" name="Object 17"/>
          <p:cNvGraphicFramePr>
            <a:graphicFrameLocks noChangeAspect="1"/>
          </p:cNvGraphicFramePr>
          <p:nvPr/>
        </p:nvGraphicFramePr>
        <p:xfrm>
          <a:off x="4859338" y="4219575"/>
          <a:ext cx="1728787" cy="365125"/>
        </p:xfrm>
        <a:graphic>
          <a:graphicData uri="http://schemas.openxmlformats.org/presentationml/2006/ole">
            <mc:AlternateContent xmlns:mc="http://schemas.openxmlformats.org/markup-compatibility/2006">
              <mc:Choice xmlns:v="urn:schemas-microsoft-com:vml" Requires="v">
                <p:oleObj spid="_x0000_s232494" name="公式" r:id="rId9" imgW="33324800" imgH="6908800" progId="">
                  <p:embed/>
                </p:oleObj>
              </mc:Choice>
              <mc:Fallback>
                <p:oleObj name="公式" r:id="rId9" imgW="33324800" imgH="6908800" progId="">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4219575"/>
                        <a:ext cx="1728787"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62" name="Object 18"/>
          <p:cNvGraphicFramePr>
            <a:graphicFrameLocks noChangeAspect="1"/>
          </p:cNvGraphicFramePr>
          <p:nvPr/>
        </p:nvGraphicFramePr>
        <p:xfrm>
          <a:off x="4932363" y="4724400"/>
          <a:ext cx="792162" cy="381000"/>
        </p:xfrm>
        <a:graphic>
          <a:graphicData uri="http://schemas.openxmlformats.org/presentationml/2006/ole">
            <mc:AlternateContent xmlns:mc="http://schemas.openxmlformats.org/markup-compatibility/2006">
              <mc:Choice xmlns:v="urn:schemas-microsoft-com:vml" Requires="v">
                <p:oleObj spid="_x0000_s232495" name="公式" r:id="rId11" imgW="14630400" imgH="6908800" progId="">
                  <p:embed/>
                </p:oleObj>
              </mc:Choice>
              <mc:Fallback>
                <p:oleObj name="公式" r:id="rId11" imgW="14630400" imgH="6908800" progId="">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4724400"/>
                        <a:ext cx="79216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63" name="Object 19"/>
          <p:cNvGraphicFramePr>
            <a:graphicFrameLocks noChangeAspect="1"/>
          </p:cNvGraphicFramePr>
          <p:nvPr/>
        </p:nvGraphicFramePr>
        <p:xfrm>
          <a:off x="4932363" y="5300663"/>
          <a:ext cx="3095625" cy="433387"/>
        </p:xfrm>
        <a:graphic>
          <a:graphicData uri="http://schemas.openxmlformats.org/presentationml/2006/ole">
            <mc:AlternateContent xmlns:mc="http://schemas.openxmlformats.org/markup-compatibility/2006">
              <mc:Choice xmlns:v="urn:schemas-microsoft-com:vml" Requires="v">
                <p:oleObj spid="_x0000_s232496" name="公式" r:id="rId13" imgW="52019200" imgH="7315200" progId="">
                  <p:embed/>
                </p:oleObj>
              </mc:Choice>
              <mc:Fallback>
                <p:oleObj name="公式" r:id="rId13" imgW="52019200" imgH="7315200" progId="">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2363" y="5300663"/>
                        <a:ext cx="3095625"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0"/>
          <p:cNvGrpSpPr/>
          <p:nvPr/>
        </p:nvGrpSpPr>
        <p:grpSpPr bwMode="auto">
          <a:xfrm>
            <a:off x="4859338" y="2492375"/>
            <a:ext cx="908050" cy="669925"/>
            <a:chOff x="1247" y="3113"/>
            <a:chExt cx="408" cy="544"/>
          </a:xfrm>
        </p:grpSpPr>
        <p:sp>
          <p:nvSpPr>
            <p:cNvPr id="27670" name="Oval 21"/>
            <p:cNvSpPr>
              <a:spLocks noChangeArrowheads="1"/>
            </p:cNvSpPr>
            <p:nvPr/>
          </p:nvSpPr>
          <p:spPr bwMode="auto">
            <a:xfrm>
              <a:off x="1247" y="3113"/>
              <a:ext cx="363" cy="544"/>
            </a:xfrm>
            <a:prstGeom prst="ellipse">
              <a:avLst/>
            </a:prstGeom>
            <a:noFill/>
            <a:ln w="19050">
              <a:solidFill>
                <a:srgbClr val="FF6600"/>
              </a:solidFill>
              <a:prstDash val="sysDot"/>
              <a:round/>
              <a:tailEnd type="none" w="lg" len="lg"/>
            </a:ln>
          </p:spPr>
          <p:txBody>
            <a:bodyPr wrap="none" anchor="ctr"/>
            <a:lstStyle/>
            <a:p>
              <a:endParaRPr lang="zh-CN" altLang="en-US"/>
            </a:p>
          </p:txBody>
        </p:sp>
        <p:graphicFrame>
          <p:nvGraphicFramePr>
            <p:cNvPr id="27656" name="Object 22"/>
            <p:cNvGraphicFramePr>
              <a:graphicFrameLocks noChangeAspect="1"/>
            </p:cNvGraphicFramePr>
            <p:nvPr/>
          </p:nvGraphicFramePr>
          <p:xfrm>
            <a:off x="1563" y="3371"/>
            <a:ext cx="92" cy="104"/>
          </p:xfrm>
          <a:graphic>
            <a:graphicData uri="http://schemas.openxmlformats.org/presentationml/2006/ole">
              <mc:AlternateContent xmlns:mc="http://schemas.openxmlformats.org/markup-compatibility/2006">
                <mc:Choice xmlns:v="urn:schemas-microsoft-com:vml" Requires="v">
                  <p:oleObj spid="_x0000_s232497" name="SmartDraw" r:id="rId15" imgW="146050" imgH="164465" progId="">
                    <p:embed/>
                  </p:oleObj>
                </mc:Choice>
                <mc:Fallback>
                  <p:oleObj name="SmartDraw" r:id="rId15" imgW="146050" imgH="164465" progId="">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63" y="3371"/>
                          <a:ext cx="92"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85349"/>
                                        </p:tgtEl>
                                        <p:attrNameLst>
                                          <p:attrName>style.visibility</p:attrName>
                                        </p:attrNameLst>
                                      </p:cBhvr>
                                      <p:to>
                                        <p:strVal val="visible"/>
                                      </p:to>
                                    </p:set>
                                    <p:animEffect transition="in" filter="diamond(in)">
                                      <p:cBhvr>
                                        <p:cTn id="13" dur="2000"/>
                                        <p:tgtEl>
                                          <p:spTgt spid="18534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5354"/>
                                        </p:tgtEl>
                                        <p:attrNameLst>
                                          <p:attrName>style.visibility</p:attrName>
                                        </p:attrNameLst>
                                      </p:cBhvr>
                                      <p:to>
                                        <p:strVal val="visible"/>
                                      </p:to>
                                    </p:set>
                                    <p:anim calcmode="lin" valueType="num">
                                      <p:cBhvr additive="base">
                                        <p:cTn id="18" dur="500" fill="hold"/>
                                        <p:tgtEl>
                                          <p:spTgt spid="185354"/>
                                        </p:tgtEl>
                                        <p:attrNameLst>
                                          <p:attrName>ppt_x</p:attrName>
                                        </p:attrNameLst>
                                      </p:cBhvr>
                                      <p:tavLst>
                                        <p:tav tm="0">
                                          <p:val>
                                            <p:strVal val="#ppt_x"/>
                                          </p:val>
                                        </p:tav>
                                        <p:tav tm="100000">
                                          <p:val>
                                            <p:strVal val="#ppt_x"/>
                                          </p:val>
                                        </p:tav>
                                      </p:tavLst>
                                    </p:anim>
                                    <p:anim calcmode="lin" valueType="num">
                                      <p:cBhvr additive="base">
                                        <p:cTn id="19" dur="500" fill="hold"/>
                                        <p:tgtEl>
                                          <p:spTgt spid="18535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85355"/>
                                        </p:tgtEl>
                                        <p:attrNameLst>
                                          <p:attrName>style.visibility</p:attrName>
                                        </p:attrNameLst>
                                      </p:cBhvr>
                                      <p:to>
                                        <p:strVal val="visible"/>
                                      </p:to>
                                    </p:set>
                                    <p:animEffect transition="in" filter="box(in)">
                                      <p:cBhvr>
                                        <p:cTn id="24" dur="500"/>
                                        <p:tgtEl>
                                          <p:spTgt spid="18535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85357"/>
                                        </p:tgtEl>
                                        <p:attrNameLst>
                                          <p:attrName>style.visibility</p:attrName>
                                        </p:attrNameLst>
                                      </p:cBhvr>
                                      <p:to>
                                        <p:strVal val="visible"/>
                                      </p:to>
                                    </p:set>
                                    <p:animEffect transition="in" filter="box(in)">
                                      <p:cBhvr>
                                        <p:cTn id="29" dur="500"/>
                                        <p:tgtEl>
                                          <p:spTgt spid="18535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5359"/>
                                        </p:tgtEl>
                                        <p:attrNameLst>
                                          <p:attrName>style.visibility</p:attrName>
                                        </p:attrNameLst>
                                      </p:cBhvr>
                                      <p:to>
                                        <p:strVal val="visible"/>
                                      </p:to>
                                    </p:set>
                                    <p:anim calcmode="lin" valueType="num">
                                      <p:cBhvr additive="base">
                                        <p:cTn id="34" dur="500" fill="hold"/>
                                        <p:tgtEl>
                                          <p:spTgt spid="185359"/>
                                        </p:tgtEl>
                                        <p:attrNameLst>
                                          <p:attrName>ppt_x</p:attrName>
                                        </p:attrNameLst>
                                      </p:cBhvr>
                                      <p:tavLst>
                                        <p:tav tm="0">
                                          <p:val>
                                            <p:strVal val="#ppt_x"/>
                                          </p:val>
                                        </p:tav>
                                        <p:tav tm="100000">
                                          <p:val>
                                            <p:strVal val="#ppt_x"/>
                                          </p:val>
                                        </p:tav>
                                      </p:tavLst>
                                    </p:anim>
                                    <p:anim calcmode="lin" valueType="num">
                                      <p:cBhvr additive="base">
                                        <p:cTn id="35" dur="500" fill="hold"/>
                                        <p:tgtEl>
                                          <p:spTgt spid="18535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85360"/>
                                        </p:tgtEl>
                                        <p:attrNameLst>
                                          <p:attrName>style.visibility</p:attrName>
                                        </p:attrNameLst>
                                      </p:cBhvr>
                                      <p:to>
                                        <p:strVal val="visible"/>
                                      </p:to>
                                    </p:set>
                                    <p:animEffect transition="in" filter="box(in)">
                                      <p:cBhvr>
                                        <p:cTn id="40" dur="500"/>
                                        <p:tgtEl>
                                          <p:spTgt spid="185360"/>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checkerboard(across)">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85361"/>
                                        </p:tgtEl>
                                        <p:attrNameLst>
                                          <p:attrName>style.visibility</p:attrName>
                                        </p:attrNameLst>
                                      </p:cBhvr>
                                      <p:to>
                                        <p:strVal val="visible"/>
                                      </p:to>
                                    </p:set>
                                    <p:animEffect transition="in" filter="box(in)">
                                      <p:cBhvr>
                                        <p:cTn id="50" dur="500"/>
                                        <p:tgtEl>
                                          <p:spTgt spid="18536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5362"/>
                                        </p:tgtEl>
                                        <p:attrNameLst>
                                          <p:attrName>style.visibility</p:attrName>
                                        </p:attrNameLst>
                                      </p:cBhvr>
                                      <p:to>
                                        <p:strVal val="visible"/>
                                      </p:to>
                                    </p:set>
                                    <p:anim calcmode="lin" valueType="num">
                                      <p:cBhvr additive="base">
                                        <p:cTn id="55" dur="500" fill="hold"/>
                                        <p:tgtEl>
                                          <p:spTgt spid="185362"/>
                                        </p:tgtEl>
                                        <p:attrNameLst>
                                          <p:attrName>ppt_x</p:attrName>
                                        </p:attrNameLst>
                                      </p:cBhvr>
                                      <p:tavLst>
                                        <p:tav tm="0">
                                          <p:val>
                                            <p:strVal val="#ppt_x"/>
                                          </p:val>
                                        </p:tav>
                                        <p:tav tm="100000">
                                          <p:val>
                                            <p:strVal val="#ppt_x"/>
                                          </p:val>
                                        </p:tav>
                                      </p:tavLst>
                                    </p:anim>
                                    <p:anim calcmode="lin" valueType="num">
                                      <p:cBhvr additive="base">
                                        <p:cTn id="56" dur="500" fill="hold"/>
                                        <p:tgtEl>
                                          <p:spTgt spid="18536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5363"/>
                                        </p:tgtEl>
                                        <p:attrNameLst>
                                          <p:attrName>style.visibility</p:attrName>
                                        </p:attrNameLst>
                                      </p:cBhvr>
                                      <p:to>
                                        <p:strVal val="visible"/>
                                      </p:to>
                                    </p:set>
                                    <p:anim calcmode="lin" valueType="num">
                                      <p:cBhvr additive="base">
                                        <p:cTn id="61" dur="500" fill="hold"/>
                                        <p:tgtEl>
                                          <p:spTgt spid="185363"/>
                                        </p:tgtEl>
                                        <p:attrNameLst>
                                          <p:attrName>ppt_x</p:attrName>
                                        </p:attrNameLst>
                                      </p:cBhvr>
                                      <p:tavLst>
                                        <p:tav tm="0">
                                          <p:val>
                                            <p:strVal val="#ppt_x"/>
                                          </p:val>
                                        </p:tav>
                                        <p:tav tm="100000">
                                          <p:val>
                                            <p:strVal val="#ppt_x"/>
                                          </p:val>
                                        </p:tav>
                                      </p:tavLst>
                                    </p:anim>
                                    <p:anim calcmode="lin" valueType="num">
                                      <p:cBhvr additive="base">
                                        <p:cTn id="62" dur="500" fill="hold"/>
                                        <p:tgtEl>
                                          <p:spTgt spid="1853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4" grpId="0"/>
      <p:bldP spid="185355" grpId="0"/>
      <p:bldP spid="18536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灯片编号占位符 4"/>
          <p:cNvSpPr>
            <a:spLocks noGrp="1"/>
          </p:cNvSpPr>
          <p:nvPr>
            <p:ph type="sldNum" sz="quarter" idx="12"/>
          </p:nvPr>
        </p:nvSpPr>
        <p:spPr>
          <a:noFill/>
        </p:spPr>
        <p:txBody>
          <a:bodyPr/>
          <a:lstStyle/>
          <a:p>
            <a:fld id="{5B88474B-3333-421B-B380-1A75E9B6DCAF}"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8686" name="Text Box 2"/>
          <p:cNvSpPr txBox="1">
            <a:spLocks noChangeArrowheads="1"/>
          </p:cNvSpPr>
          <p:nvPr/>
        </p:nvSpPr>
        <p:spPr bwMode="auto">
          <a:xfrm>
            <a:off x="539750" y="642918"/>
            <a:ext cx="6192838" cy="396875"/>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FF0000"/>
                </a:solidFill>
                <a:latin typeface="黑体" panose="02010609060101010101" pitchFamily="2" charset="-122"/>
                <a:ea typeface="黑体" panose="02010609060101010101" pitchFamily="2" charset="-122"/>
              </a:rPr>
              <a:t>例</a:t>
            </a:r>
            <a:r>
              <a:rPr lang="en-US" altLang="zh-CN" sz="2000" b="1" dirty="0">
                <a:solidFill>
                  <a:srgbClr val="FF0000"/>
                </a:solidFill>
                <a:latin typeface="黑体" panose="02010609060101010101" pitchFamily="2" charset="-122"/>
                <a:ea typeface="黑体" panose="02010609060101010101" pitchFamily="2" charset="-122"/>
              </a:rPr>
              <a:t>2  </a:t>
            </a:r>
            <a:r>
              <a:rPr lang="zh-CN" altLang="en-US" sz="2000" b="1" dirty="0">
                <a:solidFill>
                  <a:srgbClr val="0000FF"/>
                </a:solidFill>
                <a:latin typeface="黑体" panose="02010609060101010101" pitchFamily="2" charset="-122"/>
                <a:ea typeface="黑体" panose="02010609060101010101" pitchFamily="2" charset="-122"/>
              </a:rPr>
              <a:t>图示电路，求  及</a:t>
            </a:r>
            <a:r>
              <a:rPr lang="en-US" altLang="zh-CN" sz="2000" b="1" dirty="0">
                <a:solidFill>
                  <a:srgbClr val="0000FF"/>
                </a:solidFill>
                <a:latin typeface="黑体" panose="02010609060101010101" pitchFamily="2" charset="-122"/>
                <a:ea typeface="黑体" panose="02010609060101010101" pitchFamily="2" charset="-122"/>
              </a:rPr>
              <a:t>2A</a:t>
            </a:r>
            <a:r>
              <a:rPr lang="zh-CN" altLang="en-US" sz="2000" b="1" dirty="0">
                <a:solidFill>
                  <a:srgbClr val="0000FF"/>
                </a:solidFill>
                <a:latin typeface="黑体" panose="02010609060101010101" pitchFamily="2" charset="-122"/>
                <a:ea typeface="黑体" panose="02010609060101010101" pitchFamily="2" charset="-122"/>
              </a:rPr>
              <a:t>电流源发出的功率。</a:t>
            </a:r>
            <a:endParaRPr lang="zh-CN" altLang="en-US" sz="2000" b="1" dirty="0">
              <a:solidFill>
                <a:srgbClr val="0000FF"/>
              </a:solidFill>
              <a:latin typeface="黑体" panose="02010609060101010101" pitchFamily="2" charset="-122"/>
              <a:ea typeface="黑体" panose="02010609060101010101" pitchFamily="2" charset="-122"/>
            </a:endParaRPr>
          </a:p>
        </p:txBody>
      </p:sp>
      <p:graphicFrame>
        <p:nvGraphicFramePr>
          <p:cNvPr id="28674" name="Object 3"/>
          <p:cNvGraphicFramePr>
            <a:graphicFrameLocks noChangeAspect="1"/>
          </p:cNvGraphicFramePr>
          <p:nvPr/>
        </p:nvGraphicFramePr>
        <p:xfrm>
          <a:off x="2843213" y="714356"/>
          <a:ext cx="190500" cy="360362"/>
        </p:xfrm>
        <a:graphic>
          <a:graphicData uri="http://schemas.openxmlformats.org/presentationml/2006/ole">
            <mc:AlternateContent xmlns:mc="http://schemas.openxmlformats.org/markup-compatibility/2006">
              <mc:Choice xmlns:v="urn:schemas-microsoft-com:vml" Requires="v">
                <p:oleObj spid="_x0000_s233529" name="公式" r:id="rId1" imgW="2844800" imgH="5283200" progId="">
                  <p:embed/>
                </p:oleObj>
              </mc:Choice>
              <mc:Fallback>
                <p:oleObj name="公式" r:id="rId1" imgW="2844800" imgH="5283200" progId="">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714356"/>
                        <a:ext cx="190500"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7" name="Rectangle 4"/>
          <p:cNvSpPr>
            <a:spLocks noChangeArrowheads="1"/>
          </p:cNvSpPr>
          <p:nvPr/>
        </p:nvSpPr>
        <p:spPr bwMode="auto">
          <a:xfrm>
            <a:off x="0" y="2638425"/>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6373" name="Object 5"/>
          <p:cNvGraphicFramePr>
            <a:graphicFrameLocks noChangeAspect="1"/>
          </p:cNvGraphicFramePr>
          <p:nvPr/>
        </p:nvGraphicFramePr>
        <p:xfrm>
          <a:off x="611188" y="1444623"/>
          <a:ext cx="2736850" cy="1708150"/>
        </p:xfrm>
        <a:graphic>
          <a:graphicData uri="http://schemas.openxmlformats.org/presentationml/2006/ole">
            <mc:AlternateContent xmlns:mc="http://schemas.openxmlformats.org/markup-compatibility/2006">
              <mc:Choice xmlns:v="urn:schemas-microsoft-com:vml" Requires="v">
                <p:oleObj spid="_x0000_s233530" name="SmartDraw" r:id="rId3" imgW="2533015" imgH="1584960" progId="">
                  <p:embed/>
                </p:oleObj>
              </mc:Choice>
              <mc:Fallback>
                <p:oleObj name="SmartDraw" r:id="rId3" imgW="2533015" imgH="15849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44623"/>
                        <a:ext cx="2736850" cy="170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8" name="Rectangle 6"/>
          <p:cNvSpPr>
            <a:spLocks noChangeArrowheads="1"/>
          </p:cNvSpPr>
          <p:nvPr/>
        </p:nvSpPr>
        <p:spPr bwMode="auto">
          <a:xfrm>
            <a:off x="0" y="2471738"/>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6375" name="Object 7"/>
          <p:cNvGraphicFramePr>
            <a:graphicFrameLocks noChangeAspect="1"/>
          </p:cNvGraphicFramePr>
          <p:nvPr/>
        </p:nvGraphicFramePr>
        <p:xfrm>
          <a:off x="3995738" y="1300161"/>
          <a:ext cx="3562350" cy="1914525"/>
        </p:xfrm>
        <a:graphic>
          <a:graphicData uri="http://schemas.openxmlformats.org/presentationml/2006/ole">
            <mc:AlternateContent xmlns:mc="http://schemas.openxmlformats.org/markup-compatibility/2006">
              <mc:Choice xmlns:v="urn:schemas-microsoft-com:vml" Requires="v">
                <p:oleObj spid="_x0000_s233531" name="SmartDraw" r:id="rId5" imgW="29718000" imgH="15938500" progId="">
                  <p:embed/>
                </p:oleObj>
              </mc:Choice>
              <mc:Fallback>
                <p:oleObj name="SmartDraw" r:id="rId5" imgW="29718000" imgH="159385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1300161"/>
                        <a:ext cx="3562350" cy="191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Text Box 8"/>
          <p:cNvSpPr txBox="1">
            <a:spLocks noChangeArrowheads="1"/>
          </p:cNvSpPr>
          <p:nvPr/>
        </p:nvSpPr>
        <p:spPr bwMode="auto">
          <a:xfrm>
            <a:off x="684213" y="3324525"/>
            <a:ext cx="1008062" cy="461665"/>
          </a:xfrm>
          <a:prstGeom prst="rect">
            <a:avLst/>
          </a:prstGeom>
          <a:noFill/>
          <a:ln w="9525">
            <a:noFill/>
            <a:miter lim="800000"/>
            <a:tailEnd type="none" w="lg" len="lg"/>
          </a:ln>
        </p:spPr>
        <p:txBody>
          <a:bodyPr>
            <a:spAutoFit/>
          </a:bodyPr>
          <a:lstStyle/>
          <a:p>
            <a:pPr algn="l">
              <a:spcBef>
                <a:spcPct val="50000"/>
              </a:spcBef>
            </a:pPr>
            <a:r>
              <a:rPr lang="zh-CN" altLang="en-US" b="1" dirty="0">
                <a:solidFill>
                  <a:srgbClr val="FF0000"/>
                </a:solidFill>
                <a:latin typeface="Times New Roman" panose="02020603050405020304" pitchFamily="18" charset="0"/>
                <a:ea typeface="黑体" panose="02010609060101010101" pitchFamily="2" charset="-122"/>
              </a:rPr>
              <a:t>解：</a:t>
            </a:r>
            <a:endParaRPr lang="zh-CN" altLang="en-US" b="1" dirty="0">
              <a:solidFill>
                <a:srgbClr val="FF0000"/>
              </a:solidFill>
              <a:latin typeface="Times New Roman" panose="02020603050405020304" pitchFamily="18" charset="0"/>
              <a:ea typeface="黑体" panose="02010609060101010101" pitchFamily="2" charset="-122"/>
            </a:endParaRPr>
          </a:p>
        </p:txBody>
      </p:sp>
      <p:sp>
        <p:nvSpPr>
          <p:cNvPr id="186377" name="Text Box 9"/>
          <p:cNvSpPr txBox="1">
            <a:spLocks noChangeArrowheads="1"/>
          </p:cNvSpPr>
          <p:nvPr/>
        </p:nvSpPr>
        <p:spPr bwMode="auto">
          <a:xfrm>
            <a:off x="434940" y="4071942"/>
            <a:ext cx="3422680" cy="400110"/>
          </a:xfrm>
          <a:prstGeom prst="rect">
            <a:avLst/>
          </a:prstGeom>
          <a:noFill/>
          <a:ln w="9525">
            <a:noFill/>
            <a:miter lim="800000"/>
            <a:tailEnd type="none" w="lg" len="lg"/>
          </a:ln>
        </p:spPr>
        <p:txBody>
          <a:bodyPr wrap="square">
            <a:spAutoFit/>
          </a:bodyPr>
          <a:lstStyle/>
          <a:p>
            <a:pPr algn="l">
              <a:spcBef>
                <a:spcPct val="50000"/>
              </a:spcBef>
            </a:pPr>
            <a:r>
              <a:rPr lang="zh-CN" altLang="en-US" sz="2000" b="1" dirty="0">
                <a:solidFill>
                  <a:srgbClr val="0000FF"/>
                </a:solidFill>
                <a:latin typeface="黑体" panose="02010609060101010101" pitchFamily="2" charset="-122"/>
                <a:ea typeface="黑体" panose="02010609060101010101" pitchFamily="2" charset="-122"/>
              </a:rPr>
              <a:t>对回路</a:t>
            </a:r>
            <a:r>
              <a:rPr lang="en-US" altLang="zh-CN" sz="2000" b="1" dirty="0">
                <a:solidFill>
                  <a:srgbClr val="0000FF"/>
                </a:solidFill>
                <a:latin typeface="黑体" panose="02010609060101010101" pitchFamily="2" charset="-122"/>
                <a:ea typeface="黑体" panose="02010609060101010101" pitchFamily="2" charset="-122"/>
              </a:rPr>
              <a:t>Ⅰ</a:t>
            </a:r>
            <a:r>
              <a:rPr lang="zh-CN" altLang="en-US" sz="2000" b="1" dirty="0">
                <a:solidFill>
                  <a:srgbClr val="0000FF"/>
                </a:solidFill>
                <a:latin typeface="黑体" panose="02010609060101010101" pitchFamily="2" charset="-122"/>
                <a:ea typeface="黑体" panose="02010609060101010101" pitchFamily="2" charset="-122"/>
              </a:rPr>
              <a:t>列写</a:t>
            </a:r>
            <a:r>
              <a:rPr lang="en-US" altLang="zh-CN" sz="2000" b="1" dirty="0">
                <a:solidFill>
                  <a:srgbClr val="0000FF"/>
                </a:solidFill>
                <a:latin typeface="黑体" panose="02010609060101010101" pitchFamily="2" charset="-122"/>
                <a:ea typeface="黑体" panose="02010609060101010101" pitchFamily="2" charset="-122"/>
              </a:rPr>
              <a:t>KVL</a:t>
            </a:r>
            <a:r>
              <a:rPr lang="zh-CN" altLang="en-US" sz="2000" b="1" dirty="0">
                <a:solidFill>
                  <a:srgbClr val="0000FF"/>
                </a:solidFill>
                <a:latin typeface="黑体" panose="02010609060101010101" pitchFamily="2" charset="-122"/>
                <a:ea typeface="黑体" panose="02010609060101010101" pitchFamily="2" charset="-122"/>
              </a:rPr>
              <a:t>，</a:t>
            </a:r>
            <a:r>
              <a:rPr lang="zh-CN" altLang="en-US" sz="2000" b="1" dirty="0" smtClean="0">
                <a:solidFill>
                  <a:srgbClr val="0000FF"/>
                </a:solidFill>
                <a:latin typeface="黑体" panose="02010609060101010101" pitchFamily="2" charset="-122"/>
                <a:ea typeface="黑体" panose="02010609060101010101" pitchFamily="2" charset="-122"/>
              </a:rPr>
              <a:t>有： </a:t>
            </a:r>
            <a:endParaRPr lang="zh-CN" altLang="en-US" sz="2000" b="1" dirty="0">
              <a:solidFill>
                <a:srgbClr val="0000FF"/>
              </a:solidFill>
              <a:latin typeface="黑体" panose="02010609060101010101" pitchFamily="2" charset="-122"/>
              <a:ea typeface="黑体" panose="02010609060101010101" pitchFamily="2" charset="-122"/>
            </a:endParaRPr>
          </a:p>
        </p:txBody>
      </p:sp>
      <p:sp>
        <p:nvSpPr>
          <p:cNvPr id="28691" name="Rectangle 10"/>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6379" name="Object 11"/>
          <p:cNvGraphicFramePr>
            <a:graphicFrameLocks noChangeAspect="1"/>
          </p:cNvGraphicFramePr>
          <p:nvPr/>
        </p:nvGraphicFramePr>
        <p:xfrm>
          <a:off x="3419475" y="4149725"/>
          <a:ext cx="1368425" cy="342900"/>
        </p:xfrm>
        <a:graphic>
          <a:graphicData uri="http://schemas.openxmlformats.org/presentationml/2006/ole">
            <mc:AlternateContent xmlns:mc="http://schemas.openxmlformats.org/markup-compatibility/2006">
              <mc:Choice xmlns:v="urn:schemas-microsoft-com:vml" Requires="v">
                <p:oleObj spid="_x0000_s233532" name="公式" r:id="rId7" imgW="28041600" imgH="6908800" progId="">
                  <p:embed/>
                </p:oleObj>
              </mc:Choice>
              <mc:Fallback>
                <p:oleObj name="公式" r:id="rId7" imgW="28041600" imgH="690880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4149725"/>
                        <a:ext cx="13684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2" name="Rectangle 12"/>
          <p:cNvSpPr>
            <a:spLocks noChangeArrowheads="1"/>
          </p:cNvSpPr>
          <p:nvPr/>
        </p:nvSpPr>
        <p:spPr bwMode="auto">
          <a:xfrm>
            <a:off x="0" y="3233738"/>
            <a:ext cx="9144000" cy="0"/>
          </a:xfrm>
          <a:prstGeom prst="rect">
            <a:avLst/>
          </a:prstGeom>
          <a:noFill/>
          <a:ln w="9525">
            <a:noFill/>
            <a:miter lim="800000"/>
            <a:tailEnd type="none" w="lg" len="lg"/>
          </a:ln>
        </p:spPr>
        <p:txBody>
          <a:bodyPr wrap="none" anchor="ctr">
            <a:spAutoFit/>
          </a:bodyPr>
          <a:lstStyle/>
          <a:p>
            <a:endParaRPr lang="zh-CN" altLang="en-US"/>
          </a:p>
        </p:txBody>
      </p:sp>
      <p:sp>
        <p:nvSpPr>
          <p:cNvPr id="186381" name="Text Box 13"/>
          <p:cNvSpPr txBox="1">
            <a:spLocks noChangeArrowheads="1"/>
          </p:cNvSpPr>
          <p:nvPr/>
        </p:nvSpPr>
        <p:spPr bwMode="auto">
          <a:xfrm>
            <a:off x="4714875" y="4149725"/>
            <a:ext cx="1441450" cy="400110"/>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0000FF"/>
                </a:solidFill>
                <a:latin typeface="Times New Roman" panose="02020603050405020304" pitchFamily="18" charset="0"/>
                <a:ea typeface="黑体" panose="02010609060101010101" pitchFamily="2" charset="-122"/>
              </a:rPr>
              <a:t>，故</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graphicFrame>
        <p:nvGraphicFramePr>
          <p:cNvPr id="186382" name="Object 14"/>
          <p:cNvGraphicFramePr>
            <a:graphicFrameLocks noChangeAspect="1"/>
          </p:cNvGraphicFramePr>
          <p:nvPr/>
        </p:nvGraphicFramePr>
        <p:xfrm>
          <a:off x="5434013" y="4179895"/>
          <a:ext cx="650875" cy="320675"/>
        </p:xfrm>
        <a:graphic>
          <a:graphicData uri="http://schemas.openxmlformats.org/presentationml/2006/ole">
            <mc:AlternateContent xmlns:mc="http://schemas.openxmlformats.org/markup-compatibility/2006">
              <mc:Choice xmlns:v="urn:schemas-microsoft-com:vml" Requires="v">
                <p:oleObj spid="_x0000_s233533" name="公式" r:id="rId9" imgW="14630400" imgH="6908800" progId="">
                  <p:embed/>
                </p:oleObj>
              </mc:Choice>
              <mc:Fallback>
                <p:oleObj name="公式" r:id="rId9" imgW="14630400" imgH="6908800" progId="">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4013" y="4179895"/>
                        <a:ext cx="650875"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83" name="Text Box 15"/>
          <p:cNvSpPr txBox="1">
            <a:spLocks noChangeArrowheads="1"/>
          </p:cNvSpPr>
          <p:nvPr/>
        </p:nvSpPr>
        <p:spPr bwMode="auto">
          <a:xfrm>
            <a:off x="477830" y="4797425"/>
            <a:ext cx="2951162" cy="400110"/>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0000FF"/>
                </a:solidFill>
                <a:latin typeface="黑体" panose="02010609060101010101" pitchFamily="2" charset="-122"/>
                <a:ea typeface="黑体" panose="02010609060101010101" pitchFamily="2" charset="-122"/>
              </a:rPr>
              <a:t>对回路</a:t>
            </a:r>
            <a:r>
              <a:rPr lang="en-US" altLang="zh-CN" sz="2000" b="1" dirty="0">
                <a:solidFill>
                  <a:srgbClr val="0000FF"/>
                </a:solidFill>
                <a:latin typeface="黑体" panose="02010609060101010101" pitchFamily="2" charset="-122"/>
                <a:ea typeface="黑体" panose="02010609060101010101" pitchFamily="2" charset="-122"/>
              </a:rPr>
              <a:t>Ⅱ</a:t>
            </a:r>
            <a:r>
              <a:rPr lang="zh-CN" altLang="en-US" sz="2000" b="1" dirty="0">
                <a:solidFill>
                  <a:srgbClr val="0000FF"/>
                </a:solidFill>
                <a:latin typeface="黑体" panose="02010609060101010101" pitchFamily="2" charset="-122"/>
                <a:ea typeface="黑体" panose="02010609060101010101" pitchFamily="2" charset="-122"/>
              </a:rPr>
              <a:t>列写</a:t>
            </a:r>
            <a:r>
              <a:rPr lang="en-US" altLang="zh-CN" sz="2000" b="1" dirty="0">
                <a:solidFill>
                  <a:srgbClr val="0000FF"/>
                </a:solidFill>
                <a:latin typeface="黑体" panose="02010609060101010101" pitchFamily="2" charset="-122"/>
                <a:ea typeface="黑体" panose="02010609060101010101" pitchFamily="2" charset="-122"/>
              </a:rPr>
              <a:t>KVL</a:t>
            </a:r>
            <a:r>
              <a:rPr lang="zh-CN" altLang="en-US" sz="2000" b="1" dirty="0">
                <a:solidFill>
                  <a:srgbClr val="0000FF"/>
                </a:solidFill>
                <a:latin typeface="黑体" panose="02010609060101010101" pitchFamily="2" charset="-122"/>
                <a:ea typeface="黑体" panose="02010609060101010101" pitchFamily="2" charset="-122"/>
              </a:rPr>
              <a:t>，</a:t>
            </a:r>
            <a:r>
              <a:rPr lang="zh-CN" altLang="en-US" sz="2000" b="1" dirty="0" smtClean="0">
                <a:solidFill>
                  <a:srgbClr val="0000FF"/>
                </a:solidFill>
                <a:latin typeface="黑体" panose="02010609060101010101" pitchFamily="2" charset="-122"/>
                <a:ea typeface="黑体" panose="02010609060101010101" pitchFamily="2" charset="-122"/>
              </a:rPr>
              <a:t>有： </a:t>
            </a:r>
            <a:endParaRPr lang="zh-CN" altLang="en-US" sz="2000" b="1" dirty="0">
              <a:solidFill>
                <a:srgbClr val="0000FF"/>
              </a:solidFill>
              <a:latin typeface="黑体" panose="02010609060101010101" pitchFamily="2" charset="-122"/>
              <a:ea typeface="黑体" panose="02010609060101010101" pitchFamily="2" charset="-122"/>
            </a:endParaRPr>
          </a:p>
        </p:txBody>
      </p:sp>
      <p:sp>
        <p:nvSpPr>
          <p:cNvPr id="28695" name="Rectangle 16"/>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6385" name="Object 17"/>
          <p:cNvGraphicFramePr>
            <a:graphicFrameLocks noChangeAspect="1"/>
          </p:cNvGraphicFramePr>
          <p:nvPr/>
        </p:nvGraphicFramePr>
        <p:xfrm>
          <a:off x="3419475" y="4826000"/>
          <a:ext cx="1439863" cy="331788"/>
        </p:xfrm>
        <a:graphic>
          <a:graphicData uri="http://schemas.openxmlformats.org/presentationml/2006/ole">
            <mc:AlternateContent xmlns:mc="http://schemas.openxmlformats.org/markup-compatibility/2006">
              <mc:Choice xmlns:v="urn:schemas-microsoft-com:vml" Requires="v">
                <p:oleObj spid="_x0000_s233534" name="公式" r:id="rId11" imgW="30480000" imgH="6908800" progId="">
                  <p:embed/>
                </p:oleObj>
              </mc:Choice>
              <mc:Fallback>
                <p:oleObj name="公式" r:id="rId11" imgW="30480000" imgH="6908800" progId="">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475" y="4826000"/>
                        <a:ext cx="1439863"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6" name="Rectangle 18"/>
          <p:cNvSpPr>
            <a:spLocks noChangeArrowheads="1"/>
          </p:cNvSpPr>
          <p:nvPr/>
        </p:nvSpPr>
        <p:spPr bwMode="auto">
          <a:xfrm>
            <a:off x="0" y="3233738"/>
            <a:ext cx="9144000" cy="0"/>
          </a:xfrm>
          <a:prstGeom prst="rect">
            <a:avLst/>
          </a:prstGeom>
          <a:noFill/>
          <a:ln w="9525">
            <a:noFill/>
            <a:miter lim="800000"/>
            <a:tailEnd type="none" w="lg" len="lg"/>
          </a:ln>
        </p:spPr>
        <p:txBody>
          <a:bodyPr wrap="none" anchor="ctr">
            <a:spAutoFit/>
          </a:bodyPr>
          <a:lstStyle/>
          <a:p>
            <a:endParaRPr lang="zh-CN" altLang="en-US"/>
          </a:p>
        </p:txBody>
      </p:sp>
      <p:sp>
        <p:nvSpPr>
          <p:cNvPr id="186387" name="Text Box 19"/>
          <p:cNvSpPr txBox="1">
            <a:spLocks noChangeArrowheads="1"/>
          </p:cNvSpPr>
          <p:nvPr/>
        </p:nvSpPr>
        <p:spPr bwMode="auto">
          <a:xfrm>
            <a:off x="4787900" y="4797425"/>
            <a:ext cx="1800225" cy="400110"/>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0000FF"/>
                </a:solidFill>
                <a:latin typeface="Times New Roman" panose="02020603050405020304" pitchFamily="18" charset="0"/>
                <a:ea typeface="黑体" panose="02010609060101010101" pitchFamily="2" charset="-122"/>
              </a:rPr>
              <a:t>，故</a:t>
            </a:r>
            <a:r>
              <a:rPr lang="zh-CN" altLang="en-US" sz="2000" dirty="0">
                <a:solidFill>
                  <a:srgbClr val="0000FF"/>
                </a:solidFill>
                <a:latin typeface="Times New Roman" panose="02020603050405020304" pitchFamily="18" charset="0"/>
              </a:rPr>
              <a:t> </a:t>
            </a:r>
            <a:endParaRPr lang="zh-CN" altLang="en-US" sz="2000" dirty="0">
              <a:solidFill>
                <a:srgbClr val="0000FF"/>
              </a:solidFill>
              <a:latin typeface="Times New Roman" panose="02020603050405020304" pitchFamily="18" charset="0"/>
            </a:endParaRPr>
          </a:p>
        </p:txBody>
      </p:sp>
      <p:graphicFrame>
        <p:nvGraphicFramePr>
          <p:cNvPr id="186388" name="Object 20"/>
          <p:cNvGraphicFramePr>
            <a:graphicFrameLocks noChangeAspect="1"/>
          </p:cNvGraphicFramePr>
          <p:nvPr/>
        </p:nvGraphicFramePr>
        <p:xfrm>
          <a:off x="5437188" y="4779963"/>
          <a:ext cx="863600" cy="333375"/>
        </p:xfrm>
        <a:graphic>
          <a:graphicData uri="http://schemas.openxmlformats.org/presentationml/2006/ole">
            <mc:AlternateContent xmlns:mc="http://schemas.openxmlformats.org/markup-compatibility/2006">
              <mc:Choice xmlns:v="urn:schemas-microsoft-com:vml" Requires="v">
                <p:oleObj spid="_x0000_s233535" name="公式" r:id="rId13" imgW="558800" imgH="215900" progId="">
                  <p:embed/>
                </p:oleObj>
              </mc:Choice>
              <mc:Fallback>
                <p:oleObj name="公式" r:id="rId13" imgW="558800" imgH="215900" progId="">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37188" y="4779963"/>
                        <a:ext cx="8636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89" name="Text Box 21"/>
          <p:cNvSpPr txBox="1">
            <a:spLocks noChangeArrowheads="1"/>
          </p:cNvSpPr>
          <p:nvPr/>
        </p:nvSpPr>
        <p:spPr bwMode="auto">
          <a:xfrm>
            <a:off x="477830" y="5445125"/>
            <a:ext cx="2663825" cy="400110"/>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0000FF"/>
                </a:solidFill>
                <a:latin typeface="Times New Roman" panose="02020603050405020304" pitchFamily="18" charset="0"/>
                <a:ea typeface="黑体" panose="02010609060101010101" pitchFamily="2" charset="-122"/>
              </a:rPr>
              <a:t>对节点</a:t>
            </a:r>
            <a:r>
              <a:rPr lang="en-US" altLang="zh-CN" sz="2000" b="1" dirty="0">
                <a:solidFill>
                  <a:srgbClr val="0000FF"/>
                </a:solidFill>
                <a:latin typeface="Times New Roman" panose="02020603050405020304" pitchFamily="18" charset="0"/>
                <a:ea typeface="黑体" panose="02010609060101010101" pitchFamily="2" charset="-122"/>
              </a:rPr>
              <a:t>a</a:t>
            </a:r>
            <a:r>
              <a:rPr lang="zh-CN" altLang="en-US" sz="2000" b="1" dirty="0">
                <a:solidFill>
                  <a:srgbClr val="0000FF"/>
                </a:solidFill>
                <a:latin typeface="Times New Roman" panose="02020603050405020304" pitchFamily="18" charset="0"/>
                <a:ea typeface="黑体" panose="02010609060101010101" pitchFamily="2" charset="-122"/>
              </a:rPr>
              <a:t>列写</a:t>
            </a:r>
            <a:r>
              <a:rPr lang="en-US" altLang="zh-CN" sz="2000" b="1" dirty="0">
                <a:solidFill>
                  <a:srgbClr val="0000FF"/>
                </a:solidFill>
                <a:latin typeface="Times New Roman" panose="02020603050405020304" pitchFamily="18" charset="0"/>
                <a:ea typeface="黑体" panose="02010609060101010101" pitchFamily="2" charset="-122"/>
              </a:rPr>
              <a:t>KCL</a:t>
            </a:r>
            <a:r>
              <a:rPr lang="zh-CN" altLang="en-US" sz="2000" b="1" dirty="0">
                <a:solidFill>
                  <a:srgbClr val="0000FF"/>
                </a:solidFill>
                <a:latin typeface="Times New Roman" panose="02020603050405020304" pitchFamily="18" charset="0"/>
                <a:ea typeface="黑体" panose="02010609060101010101" pitchFamily="2" charset="-122"/>
              </a:rPr>
              <a:t>，</a:t>
            </a:r>
            <a:r>
              <a:rPr lang="zh-CN" altLang="en-US" sz="2000" b="1" dirty="0" smtClean="0">
                <a:solidFill>
                  <a:srgbClr val="0000FF"/>
                </a:solidFill>
                <a:latin typeface="Times New Roman" panose="02020603050405020304" pitchFamily="18" charset="0"/>
                <a:ea typeface="黑体" panose="02010609060101010101" pitchFamily="2" charset="-122"/>
              </a:rPr>
              <a:t>有：</a:t>
            </a:r>
            <a:r>
              <a:rPr lang="zh-CN" altLang="en-US" sz="2000" dirty="0" smtClean="0">
                <a:solidFill>
                  <a:srgbClr val="0000FF"/>
                </a:solidFill>
                <a:latin typeface="Times New Roman" panose="02020603050405020304" pitchFamily="18" charset="0"/>
              </a:rPr>
              <a:t> </a:t>
            </a:r>
            <a:endParaRPr lang="zh-CN" altLang="en-US" sz="2000" dirty="0">
              <a:solidFill>
                <a:srgbClr val="0000FF"/>
              </a:solidFill>
              <a:latin typeface="Times New Roman" panose="02020603050405020304" pitchFamily="18" charset="0"/>
            </a:endParaRPr>
          </a:p>
        </p:txBody>
      </p:sp>
      <p:sp>
        <p:nvSpPr>
          <p:cNvPr id="28699" name="Rectangle 22"/>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6391" name="Object 23"/>
          <p:cNvGraphicFramePr>
            <a:graphicFrameLocks noChangeAspect="1"/>
          </p:cNvGraphicFramePr>
          <p:nvPr/>
        </p:nvGraphicFramePr>
        <p:xfrm>
          <a:off x="3563938" y="5462588"/>
          <a:ext cx="2303462" cy="377825"/>
        </p:xfrm>
        <a:graphic>
          <a:graphicData uri="http://schemas.openxmlformats.org/presentationml/2006/ole">
            <mc:AlternateContent xmlns:mc="http://schemas.openxmlformats.org/markup-compatibility/2006">
              <mc:Choice xmlns:v="urn:schemas-microsoft-com:vml" Requires="v">
                <p:oleObj spid="_x0000_s233536" name="公式" r:id="rId15" imgW="42672000" imgH="6908800" progId="">
                  <p:embed/>
                </p:oleObj>
              </mc:Choice>
              <mc:Fallback>
                <p:oleObj name="公式" r:id="rId15" imgW="42672000" imgH="6908800" progId="">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3938" y="5462588"/>
                        <a:ext cx="2303462"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92" name="Text Box 24"/>
          <p:cNvSpPr txBox="1">
            <a:spLocks noChangeArrowheads="1"/>
          </p:cNvSpPr>
          <p:nvPr/>
        </p:nvSpPr>
        <p:spPr bwMode="auto">
          <a:xfrm>
            <a:off x="500034" y="5949950"/>
            <a:ext cx="3097213" cy="400110"/>
          </a:xfrm>
          <a:prstGeom prst="rect">
            <a:avLst/>
          </a:prstGeom>
          <a:noFill/>
          <a:ln w="9525">
            <a:noFill/>
            <a:miter lim="800000"/>
            <a:tailEnd type="none" w="lg" len="lg"/>
          </a:ln>
        </p:spPr>
        <p:txBody>
          <a:bodyPr>
            <a:spAutoFit/>
          </a:bodyPr>
          <a:lstStyle/>
          <a:p>
            <a:pPr algn="l">
              <a:spcBef>
                <a:spcPct val="50000"/>
              </a:spcBef>
            </a:pPr>
            <a:r>
              <a:rPr lang="en-US" altLang="zh-CN" sz="2000" b="1" dirty="0">
                <a:solidFill>
                  <a:srgbClr val="0000FF"/>
                </a:solidFill>
                <a:latin typeface="Times New Roman" panose="02020603050405020304" pitchFamily="18" charset="0"/>
                <a:ea typeface="黑体" panose="02010609060101010101" pitchFamily="2" charset="-122"/>
              </a:rPr>
              <a:t>2A</a:t>
            </a:r>
            <a:r>
              <a:rPr lang="zh-CN" altLang="en-US" sz="2000" b="1" dirty="0">
                <a:solidFill>
                  <a:srgbClr val="0000FF"/>
                </a:solidFill>
                <a:latin typeface="Times New Roman" panose="02020603050405020304" pitchFamily="18" charset="0"/>
                <a:ea typeface="黑体" panose="02010609060101010101" pitchFamily="2" charset="-122"/>
              </a:rPr>
              <a:t>的电流源发出的功率为：</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28701" name="Rectangle 25"/>
          <p:cNvSpPr>
            <a:spLocks noChangeArrowheads="1"/>
          </p:cNvSpPr>
          <p:nvPr/>
        </p:nvSpPr>
        <p:spPr bwMode="auto">
          <a:xfrm>
            <a:off x="0" y="333851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6394" name="Object 26"/>
          <p:cNvGraphicFramePr>
            <a:graphicFrameLocks noChangeAspect="1"/>
          </p:cNvGraphicFramePr>
          <p:nvPr/>
        </p:nvGraphicFramePr>
        <p:xfrm>
          <a:off x="4211638" y="5949950"/>
          <a:ext cx="2376487" cy="338138"/>
        </p:xfrm>
        <a:graphic>
          <a:graphicData uri="http://schemas.openxmlformats.org/presentationml/2006/ole">
            <mc:AlternateContent xmlns:mc="http://schemas.openxmlformats.org/markup-compatibility/2006">
              <mc:Choice xmlns:v="urn:schemas-microsoft-com:vml" Requires="v">
                <p:oleObj spid="_x0000_s233537" name="公式" r:id="rId17" imgW="40640000" imgH="5689600" progId="">
                  <p:embed/>
                </p:oleObj>
              </mc:Choice>
              <mc:Fallback>
                <p:oleObj name="公式" r:id="rId17" imgW="40640000" imgH="5689600" progId="">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1638" y="5949950"/>
                        <a:ext cx="2376487"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395" name="Object 27"/>
          <p:cNvGraphicFramePr>
            <a:graphicFrameLocks noChangeAspect="1"/>
          </p:cNvGraphicFramePr>
          <p:nvPr/>
        </p:nvGraphicFramePr>
        <p:xfrm>
          <a:off x="4389438" y="1477961"/>
          <a:ext cx="2414587" cy="1538287"/>
        </p:xfrm>
        <a:graphic>
          <a:graphicData uri="http://schemas.openxmlformats.org/presentationml/2006/ole">
            <mc:AlternateContent xmlns:mc="http://schemas.openxmlformats.org/markup-compatibility/2006">
              <mc:Choice xmlns:v="urn:schemas-microsoft-com:vml" Requires="v">
                <p:oleObj spid="_x0000_s233538" name="SmartDraw" r:id="rId19" imgW="19354800" imgH="12801600" progId="">
                  <p:embed/>
                </p:oleObj>
              </mc:Choice>
              <mc:Fallback>
                <p:oleObj name="SmartDraw" r:id="rId19" imgW="19354800" imgH="12801600" progId="">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89438" y="1477961"/>
                        <a:ext cx="2414587" cy="1538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396" name="Object 28"/>
          <p:cNvGraphicFramePr>
            <a:graphicFrameLocks noChangeAspect="1"/>
          </p:cNvGraphicFramePr>
          <p:nvPr/>
        </p:nvGraphicFramePr>
        <p:xfrm>
          <a:off x="4611688" y="2165348"/>
          <a:ext cx="1325562" cy="719138"/>
        </p:xfrm>
        <a:graphic>
          <a:graphicData uri="http://schemas.openxmlformats.org/presentationml/2006/ole">
            <mc:AlternateContent xmlns:mc="http://schemas.openxmlformats.org/markup-compatibility/2006">
              <mc:Choice xmlns:v="urn:schemas-microsoft-com:vml" Requires="v">
                <p:oleObj spid="_x0000_s233539" name="SmartDraw" r:id="rId21" imgW="11049000" imgH="5994400" progId="">
                  <p:embed/>
                </p:oleObj>
              </mc:Choice>
              <mc:Fallback>
                <p:oleObj name="SmartDraw" r:id="rId21" imgW="11049000" imgH="5994400" progId="">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11688" y="2165348"/>
                        <a:ext cx="1325562"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86373"/>
                                        </p:tgtEl>
                                        <p:attrNameLst>
                                          <p:attrName>style.visibility</p:attrName>
                                        </p:attrNameLst>
                                      </p:cBhvr>
                                      <p:to>
                                        <p:strVal val="visible"/>
                                      </p:to>
                                    </p:set>
                                    <p:animEffect transition="in" filter="diamond(in)">
                                      <p:cBhvr>
                                        <p:cTn id="7" dur="2000"/>
                                        <p:tgtEl>
                                          <p:spTgt spid="1863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6376"/>
                                        </p:tgtEl>
                                        <p:attrNameLst>
                                          <p:attrName>style.visibility</p:attrName>
                                        </p:attrNameLst>
                                      </p:cBhvr>
                                      <p:to>
                                        <p:strVal val="visible"/>
                                      </p:to>
                                    </p:set>
                                    <p:anim calcmode="lin" valueType="num">
                                      <p:cBhvr additive="base">
                                        <p:cTn id="12" dur="500" fill="hold"/>
                                        <p:tgtEl>
                                          <p:spTgt spid="186376"/>
                                        </p:tgtEl>
                                        <p:attrNameLst>
                                          <p:attrName>ppt_x</p:attrName>
                                        </p:attrNameLst>
                                      </p:cBhvr>
                                      <p:tavLst>
                                        <p:tav tm="0">
                                          <p:val>
                                            <p:strVal val="#ppt_x"/>
                                          </p:val>
                                        </p:tav>
                                        <p:tav tm="100000">
                                          <p:val>
                                            <p:strVal val="#ppt_x"/>
                                          </p:val>
                                        </p:tav>
                                      </p:tavLst>
                                    </p:anim>
                                    <p:anim calcmode="lin" valueType="num">
                                      <p:cBhvr additive="base">
                                        <p:cTn id="13" dur="500" fill="hold"/>
                                        <p:tgtEl>
                                          <p:spTgt spid="18637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186375"/>
                                        </p:tgtEl>
                                        <p:attrNameLst>
                                          <p:attrName>style.visibility</p:attrName>
                                        </p:attrNameLst>
                                      </p:cBhvr>
                                      <p:to>
                                        <p:strVal val="visible"/>
                                      </p:to>
                                    </p:set>
                                    <p:animEffect transition="in" filter="diamond(in)">
                                      <p:cBhvr>
                                        <p:cTn id="18" dur="2000"/>
                                        <p:tgtEl>
                                          <p:spTgt spid="186375"/>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186395"/>
                                        </p:tgtEl>
                                        <p:attrNameLst>
                                          <p:attrName>style.visibility</p:attrName>
                                        </p:attrNameLst>
                                      </p:cBhvr>
                                      <p:to>
                                        <p:strVal val="visible"/>
                                      </p:to>
                                    </p:set>
                                    <p:animEffect transition="in" filter="diamond(in)">
                                      <p:cBhvr>
                                        <p:cTn id="23" dur="2000"/>
                                        <p:tgtEl>
                                          <p:spTgt spid="18639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86377"/>
                                        </p:tgtEl>
                                        <p:attrNameLst>
                                          <p:attrName>style.visibility</p:attrName>
                                        </p:attrNameLst>
                                      </p:cBhvr>
                                      <p:to>
                                        <p:strVal val="visible"/>
                                      </p:to>
                                    </p:set>
                                    <p:anim calcmode="lin" valueType="num">
                                      <p:cBhvr additive="base">
                                        <p:cTn id="28" dur="500" fill="hold"/>
                                        <p:tgtEl>
                                          <p:spTgt spid="186377"/>
                                        </p:tgtEl>
                                        <p:attrNameLst>
                                          <p:attrName>ppt_x</p:attrName>
                                        </p:attrNameLst>
                                      </p:cBhvr>
                                      <p:tavLst>
                                        <p:tav tm="0">
                                          <p:val>
                                            <p:strVal val="#ppt_x"/>
                                          </p:val>
                                        </p:tav>
                                        <p:tav tm="100000">
                                          <p:val>
                                            <p:strVal val="#ppt_x"/>
                                          </p:val>
                                        </p:tav>
                                      </p:tavLst>
                                    </p:anim>
                                    <p:anim calcmode="lin" valueType="num">
                                      <p:cBhvr additive="base">
                                        <p:cTn id="29" dur="500" fill="hold"/>
                                        <p:tgtEl>
                                          <p:spTgt spid="18637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186379"/>
                                        </p:tgtEl>
                                        <p:attrNameLst>
                                          <p:attrName>style.visibility</p:attrName>
                                        </p:attrNameLst>
                                      </p:cBhvr>
                                      <p:to>
                                        <p:strVal val="visible"/>
                                      </p:to>
                                    </p:set>
                                    <p:animEffect transition="in" filter="diamond(in)">
                                      <p:cBhvr>
                                        <p:cTn id="34" dur="2000"/>
                                        <p:tgtEl>
                                          <p:spTgt spid="186379"/>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186381"/>
                                        </p:tgtEl>
                                        <p:attrNameLst>
                                          <p:attrName>style.visibility</p:attrName>
                                        </p:attrNameLst>
                                      </p:cBhvr>
                                      <p:to>
                                        <p:strVal val="visible"/>
                                      </p:to>
                                    </p:set>
                                    <p:animEffect transition="in" filter="diamond(in)">
                                      <p:cBhvr>
                                        <p:cTn id="39" dur="2000"/>
                                        <p:tgtEl>
                                          <p:spTgt spid="186381"/>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nodeType="clickEffect">
                                  <p:stCondLst>
                                    <p:cond delay="0"/>
                                  </p:stCondLst>
                                  <p:childTnLst>
                                    <p:set>
                                      <p:cBhvr>
                                        <p:cTn id="43" dur="1" fill="hold">
                                          <p:stCondLst>
                                            <p:cond delay="0"/>
                                          </p:stCondLst>
                                        </p:cTn>
                                        <p:tgtEl>
                                          <p:spTgt spid="186382"/>
                                        </p:tgtEl>
                                        <p:attrNameLst>
                                          <p:attrName>style.visibility</p:attrName>
                                        </p:attrNameLst>
                                      </p:cBhvr>
                                      <p:to>
                                        <p:strVal val="visible"/>
                                      </p:to>
                                    </p:set>
                                    <p:animEffect transition="in" filter="diamond(in)">
                                      <p:cBhvr>
                                        <p:cTn id="44" dur="2000"/>
                                        <p:tgtEl>
                                          <p:spTgt spid="186382"/>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nodeType="clickEffect">
                                  <p:stCondLst>
                                    <p:cond delay="0"/>
                                  </p:stCondLst>
                                  <p:childTnLst>
                                    <p:set>
                                      <p:cBhvr>
                                        <p:cTn id="48" dur="1" fill="hold">
                                          <p:stCondLst>
                                            <p:cond delay="0"/>
                                          </p:stCondLst>
                                        </p:cTn>
                                        <p:tgtEl>
                                          <p:spTgt spid="186396"/>
                                        </p:tgtEl>
                                        <p:attrNameLst>
                                          <p:attrName>style.visibility</p:attrName>
                                        </p:attrNameLst>
                                      </p:cBhvr>
                                      <p:to>
                                        <p:strVal val="visible"/>
                                      </p:to>
                                    </p:set>
                                    <p:animEffect transition="in" filter="diamond(in)">
                                      <p:cBhvr>
                                        <p:cTn id="49" dur="2000"/>
                                        <p:tgtEl>
                                          <p:spTgt spid="18639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86383"/>
                                        </p:tgtEl>
                                        <p:attrNameLst>
                                          <p:attrName>style.visibility</p:attrName>
                                        </p:attrNameLst>
                                      </p:cBhvr>
                                      <p:to>
                                        <p:strVal val="visible"/>
                                      </p:to>
                                    </p:set>
                                    <p:anim calcmode="lin" valueType="num">
                                      <p:cBhvr additive="base">
                                        <p:cTn id="54" dur="500" fill="hold"/>
                                        <p:tgtEl>
                                          <p:spTgt spid="186383"/>
                                        </p:tgtEl>
                                        <p:attrNameLst>
                                          <p:attrName>ppt_x</p:attrName>
                                        </p:attrNameLst>
                                      </p:cBhvr>
                                      <p:tavLst>
                                        <p:tav tm="0">
                                          <p:val>
                                            <p:strVal val="#ppt_x"/>
                                          </p:val>
                                        </p:tav>
                                        <p:tav tm="100000">
                                          <p:val>
                                            <p:strVal val="#ppt_x"/>
                                          </p:val>
                                        </p:tav>
                                      </p:tavLst>
                                    </p:anim>
                                    <p:anim calcmode="lin" valueType="num">
                                      <p:cBhvr additive="base">
                                        <p:cTn id="55" dur="500" fill="hold"/>
                                        <p:tgtEl>
                                          <p:spTgt spid="18638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186385"/>
                                        </p:tgtEl>
                                        <p:attrNameLst>
                                          <p:attrName>style.visibility</p:attrName>
                                        </p:attrNameLst>
                                      </p:cBhvr>
                                      <p:to>
                                        <p:strVal val="visible"/>
                                      </p:to>
                                    </p:set>
                                    <p:animEffect transition="in" filter="diamond(in)">
                                      <p:cBhvr>
                                        <p:cTn id="60" dur="2000"/>
                                        <p:tgtEl>
                                          <p:spTgt spid="186385"/>
                                        </p:tgtEl>
                                      </p:cBhvr>
                                    </p:animEffect>
                                  </p:childTnLst>
                                </p:cTn>
                              </p:par>
                            </p:childTnLst>
                          </p:cTn>
                        </p:par>
                      </p:childTnLst>
                    </p:cTn>
                  </p:par>
                  <p:par>
                    <p:cTn id="61" fill="hold">
                      <p:stCondLst>
                        <p:cond delay="indefinite"/>
                      </p:stCondLst>
                      <p:childTnLst>
                        <p:par>
                          <p:cTn id="62" fill="hold">
                            <p:stCondLst>
                              <p:cond delay="0"/>
                            </p:stCondLst>
                            <p:childTnLst>
                              <p:par>
                                <p:cTn id="63" presetID="8" presetClass="entr" presetSubtype="16" fill="hold" grpId="0" nodeType="clickEffect">
                                  <p:stCondLst>
                                    <p:cond delay="0"/>
                                  </p:stCondLst>
                                  <p:childTnLst>
                                    <p:set>
                                      <p:cBhvr>
                                        <p:cTn id="64" dur="1" fill="hold">
                                          <p:stCondLst>
                                            <p:cond delay="0"/>
                                          </p:stCondLst>
                                        </p:cTn>
                                        <p:tgtEl>
                                          <p:spTgt spid="186387"/>
                                        </p:tgtEl>
                                        <p:attrNameLst>
                                          <p:attrName>style.visibility</p:attrName>
                                        </p:attrNameLst>
                                      </p:cBhvr>
                                      <p:to>
                                        <p:strVal val="visible"/>
                                      </p:to>
                                    </p:set>
                                    <p:animEffect transition="in" filter="diamond(in)">
                                      <p:cBhvr>
                                        <p:cTn id="65" dur="2000"/>
                                        <p:tgtEl>
                                          <p:spTgt spid="186387"/>
                                        </p:tgtEl>
                                      </p:cBhvr>
                                    </p:animEffect>
                                  </p:childTnLst>
                                </p:cTn>
                              </p:par>
                            </p:childTnLst>
                          </p:cTn>
                        </p:par>
                      </p:childTnLst>
                    </p:cTn>
                  </p:par>
                  <p:par>
                    <p:cTn id="66" fill="hold">
                      <p:stCondLst>
                        <p:cond delay="indefinite"/>
                      </p:stCondLst>
                      <p:childTnLst>
                        <p:par>
                          <p:cTn id="67" fill="hold">
                            <p:stCondLst>
                              <p:cond delay="0"/>
                            </p:stCondLst>
                            <p:childTnLst>
                              <p:par>
                                <p:cTn id="68" presetID="8" presetClass="entr" presetSubtype="16" fill="hold" nodeType="clickEffect">
                                  <p:stCondLst>
                                    <p:cond delay="0"/>
                                  </p:stCondLst>
                                  <p:childTnLst>
                                    <p:set>
                                      <p:cBhvr>
                                        <p:cTn id="69" dur="1" fill="hold">
                                          <p:stCondLst>
                                            <p:cond delay="0"/>
                                          </p:stCondLst>
                                        </p:cTn>
                                        <p:tgtEl>
                                          <p:spTgt spid="186388"/>
                                        </p:tgtEl>
                                        <p:attrNameLst>
                                          <p:attrName>style.visibility</p:attrName>
                                        </p:attrNameLst>
                                      </p:cBhvr>
                                      <p:to>
                                        <p:strVal val="visible"/>
                                      </p:to>
                                    </p:set>
                                    <p:animEffect transition="in" filter="diamond(in)">
                                      <p:cBhvr>
                                        <p:cTn id="70" dur="2000"/>
                                        <p:tgtEl>
                                          <p:spTgt spid="186388"/>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186389"/>
                                        </p:tgtEl>
                                        <p:attrNameLst>
                                          <p:attrName>style.visibility</p:attrName>
                                        </p:attrNameLst>
                                      </p:cBhvr>
                                      <p:to>
                                        <p:strVal val="visible"/>
                                      </p:to>
                                    </p:set>
                                    <p:animEffect transition="in" filter="box(in)">
                                      <p:cBhvr>
                                        <p:cTn id="75" dur="500"/>
                                        <p:tgtEl>
                                          <p:spTgt spid="186389"/>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86391"/>
                                        </p:tgtEl>
                                        <p:attrNameLst>
                                          <p:attrName>style.visibility</p:attrName>
                                        </p:attrNameLst>
                                      </p:cBhvr>
                                      <p:to>
                                        <p:strVal val="visible"/>
                                      </p:to>
                                    </p:set>
                                    <p:animEffect transition="in" filter="box(in)">
                                      <p:cBhvr>
                                        <p:cTn id="80" dur="500"/>
                                        <p:tgtEl>
                                          <p:spTgt spid="186391"/>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186392"/>
                                        </p:tgtEl>
                                        <p:attrNameLst>
                                          <p:attrName>style.visibility</p:attrName>
                                        </p:attrNameLst>
                                      </p:cBhvr>
                                      <p:to>
                                        <p:strVal val="visible"/>
                                      </p:to>
                                    </p:set>
                                    <p:animEffect transition="in" filter="box(in)">
                                      <p:cBhvr>
                                        <p:cTn id="85" dur="500"/>
                                        <p:tgtEl>
                                          <p:spTgt spid="186392"/>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186394"/>
                                        </p:tgtEl>
                                        <p:attrNameLst>
                                          <p:attrName>style.visibility</p:attrName>
                                        </p:attrNameLst>
                                      </p:cBhvr>
                                      <p:to>
                                        <p:strVal val="visible"/>
                                      </p:to>
                                    </p:set>
                                    <p:animEffect transition="in" filter="box(in)">
                                      <p:cBhvr>
                                        <p:cTn id="90" dur="500"/>
                                        <p:tgtEl>
                                          <p:spTgt spid="18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p:bldP spid="186377" grpId="0"/>
      <p:bldP spid="186381" grpId="0"/>
      <p:bldP spid="186383" grpId="0"/>
      <p:bldP spid="186387" grpId="0"/>
      <p:bldP spid="186389" grpId="0"/>
      <p:bldP spid="18639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灯片编号占位符 4"/>
          <p:cNvSpPr>
            <a:spLocks noGrp="1"/>
          </p:cNvSpPr>
          <p:nvPr>
            <p:ph type="sldNum" sz="quarter" idx="12"/>
          </p:nvPr>
        </p:nvSpPr>
        <p:spPr>
          <a:noFill/>
        </p:spPr>
        <p:txBody>
          <a:bodyPr/>
          <a:lstStyle/>
          <a:p>
            <a:fld id="{FD48BBE2-3F98-47CF-A34A-6F80FC4B110D}"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9705" name="Text Box 2"/>
          <p:cNvSpPr txBox="1">
            <a:spLocks noChangeArrowheads="1"/>
          </p:cNvSpPr>
          <p:nvPr/>
        </p:nvSpPr>
        <p:spPr bwMode="auto">
          <a:xfrm>
            <a:off x="395288" y="785794"/>
            <a:ext cx="7962926" cy="430887"/>
          </a:xfrm>
          <a:prstGeom prst="rect">
            <a:avLst/>
          </a:prstGeom>
          <a:noFill/>
          <a:ln w="9525">
            <a:noFill/>
            <a:miter lim="800000"/>
            <a:tailEnd type="none" w="lg" len="lg"/>
          </a:ln>
        </p:spPr>
        <p:txBody>
          <a:bodyPr wrap="square">
            <a:spAutoFit/>
          </a:bodyPr>
          <a:lstStyle/>
          <a:p>
            <a:pPr algn="l">
              <a:spcBef>
                <a:spcPct val="50000"/>
              </a:spcBef>
            </a:pPr>
            <a:r>
              <a:rPr lang="zh-CN" altLang="en-US" sz="2200" b="1" dirty="0">
                <a:solidFill>
                  <a:srgbClr val="FF0000"/>
                </a:solidFill>
                <a:latin typeface="黑体" panose="02010609060101010101" pitchFamily="2" charset="-122"/>
                <a:ea typeface="黑体" panose="02010609060101010101" pitchFamily="2" charset="-122"/>
              </a:rPr>
              <a:t>例</a:t>
            </a:r>
            <a:r>
              <a:rPr lang="en-US" altLang="zh-CN" sz="2200" b="1" dirty="0">
                <a:solidFill>
                  <a:srgbClr val="FF0000"/>
                </a:solidFill>
                <a:latin typeface="黑体" panose="02010609060101010101" pitchFamily="2" charset="-122"/>
                <a:ea typeface="黑体" panose="02010609060101010101" pitchFamily="2" charset="-122"/>
              </a:rPr>
              <a:t>3  </a:t>
            </a:r>
            <a:r>
              <a:rPr lang="zh-CN" altLang="en-US" sz="2200" b="1" dirty="0">
                <a:solidFill>
                  <a:srgbClr val="0000FF"/>
                </a:solidFill>
                <a:latin typeface="黑体" panose="02010609060101010101" pitchFamily="2" charset="-122"/>
                <a:ea typeface="黑体" panose="02010609060101010101" pitchFamily="2" charset="-122"/>
              </a:rPr>
              <a:t>图示电路，求端口上的伏安关系方程，即</a:t>
            </a:r>
            <a:r>
              <a:rPr lang="en-US" altLang="zh-CN" sz="2200" b="1" dirty="0">
                <a:solidFill>
                  <a:srgbClr val="0000FF"/>
                </a:solidFill>
                <a:latin typeface="黑体" panose="02010609060101010101" pitchFamily="2" charset="-122"/>
                <a:ea typeface="黑体" panose="02010609060101010101" pitchFamily="2" charset="-122"/>
              </a:rPr>
              <a:t>u</a:t>
            </a:r>
            <a:r>
              <a:rPr lang="zh-CN" altLang="en-US" sz="2200" b="1" dirty="0">
                <a:solidFill>
                  <a:srgbClr val="0000FF"/>
                </a:solidFill>
                <a:latin typeface="黑体" panose="02010609060101010101" pitchFamily="2" charset="-122"/>
                <a:ea typeface="黑体" panose="02010609060101010101" pitchFamily="2" charset="-122"/>
              </a:rPr>
              <a:t>与</a:t>
            </a:r>
            <a:r>
              <a:rPr lang="en-US" altLang="zh-CN" sz="2200" b="1" dirty="0" err="1">
                <a:solidFill>
                  <a:srgbClr val="0000FF"/>
                </a:solidFill>
                <a:latin typeface="黑体" panose="02010609060101010101" pitchFamily="2" charset="-122"/>
                <a:ea typeface="黑体" panose="02010609060101010101" pitchFamily="2" charset="-122"/>
              </a:rPr>
              <a:t>i</a:t>
            </a:r>
            <a:r>
              <a:rPr lang="zh-CN" altLang="en-US" sz="2200" b="1" dirty="0">
                <a:solidFill>
                  <a:srgbClr val="0000FF"/>
                </a:solidFill>
                <a:latin typeface="黑体" panose="02010609060101010101" pitchFamily="2" charset="-122"/>
                <a:ea typeface="黑体" panose="02010609060101010101" pitchFamily="2" charset="-122"/>
              </a:rPr>
              <a:t>的关系方程。</a:t>
            </a:r>
            <a:endParaRPr lang="zh-CN" altLang="en-US" sz="2200" b="1" dirty="0">
              <a:solidFill>
                <a:srgbClr val="0000FF"/>
              </a:solidFill>
              <a:latin typeface="黑体" panose="02010609060101010101" pitchFamily="2" charset="-122"/>
              <a:ea typeface="黑体" panose="02010609060101010101" pitchFamily="2" charset="-122"/>
            </a:endParaRPr>
          </a:p>
        </p:txBody>
      </p:sp>
      <p:sp>
        <p:nvSpPr>
          <p:cNvPr id="29706" name="Rectangle 3"/>
          <p:cNvSpPr>
            <a:spLocks noChangeArrowheads="1"/>
          </p:cNvSpPr>
          <p:nvPr/>
        </p:nvSpPr>
        <p:spPr bwMode="auto">
          <a:xfrm>
            <a:off x="0" y="2714625"/>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29698" name="Object 4"/>
          <p:cNvGraphicFramePr>
            <a:graphicFrameLocks noChangeAspect="1"/>
          </p:cNvGraphicFramePr>
          <p:nvPr/>
        </p:nvGraphicFramePr>
        <p:xfrm>
          <a:off x="3708400" y="1500174"/>
          <a:ext cx="4824413" cy="1881188"/>
        </p:xfrm>
        <a:graphic>
          <a:graphicData uri="http://schemas.openxmlformats.org/presentationml/2006/ole">
            <mc:AlternateContent xmlns:mc="http://schemas.openxmlformats.org/markup-compatibility/2006">
              <mc:Choice xmlns:v="urn:schemas-microsoft-com:vml" Requires="v">
                <p:oleObj spid="_x0000_s234528" name="SmartDraw" r:id="rId1" imgW="3653155" imgH="1426210" progId="">
                  <p:embed/>
                </p:oleObj>
              </mc:Choice>
              <mc:Fallback>
                <p:oleObj name="SmartDraw" r:id="rId1" imgW="3653155" imgH="1426210"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1500174"/>
                        <a:ext cx="4824413" cy="188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397" name="Text Box 5"/>
          <p:cNvSpPr txBox="1">
            <a:spLocks noChangeArrowheads="1"/>
          </p:cNvSpPr>
          <p:nvPr/>
        </p:nvSpPr>
        <p:spPr bwMode="auto">
          <a:xfrm>
            <a:off x="611188" y="2060575"/>
            <a:ext cx="1008062" cy="461665"/>
          </a:xfrm>
          <a:prstGeom prst="rect">
            <a:avLst/>
          </a:prstGeom>
          <a:noFill/>
          <a:ln w="9525">
            <a:noFill/>
            <a:miter lim="800000"/>
            <a:tailEnd type="none" w="lg" len="lg"/>
          </a:ln>
        </p:spPr>
        <p:txBody>
          <a:bodyPr>
            <a:spAutoFit/>
          </a:bodyPr>
          <a:lstStyle/>
          <a:p>
            <a:pPr algn="l">
              <a:spcBef>
                <a:spcPct val="50000"/>
              </a:spcBef>
            </a:pPr>
            <a:r>
              <a:rPr lang="zh-CN" altLang="en-US" b="1" dirty="0">
                <a:solidFill>
                  <a:srgbClr val="FF0000"/>
                </a:solidFill>
                <a:latin typeface="Times New Roman" panose="02020603050405020304" pitchFamily="18" charset="0"/>
                <a:ea typeface="黑体" panose="02010609060101010101" pitchFamily="2" charset="-122"/>
              </a:rPr>
              <a:t>解：</a:t>
            </a:r>
            <a:endParaRPr lang="zh-CN" altLang="en-US" b="1" dirty="0">
              <a:solidFill>
                <a:srgbClr val="FF0000"/>
              </a:solidFill>
              <a:latin typeface="Times New Roman" panose="02020603050405020304" pitchFamily="18" charset="0"/>
              <a:ea typeface="黑体" panose="02010609060101010101" pitchFamily="2" charset="-122"/>
            </a:endParaRPr>
          </a:p>
        </p:txBody>
      </p:sp>
      <p:sp>
        <p:nvSpPr>
          <p:cNvPr id="187398" name="Text Box 6"/>
          <p:cNvSpPr txBox="1">
            <a:spLocks noChangeArrowheads="1"/>
          </p:cNvSpPr>
          <p:nvPr/>
        </p:nvSpPr>
        <p:spPr bwMode="auto">
          <a:xfrm>
            <a:off x="500035" y="2997200"/>
            <a:ext cx="3279804" cy="400110"/>
          </a:xfrm>
          <a:prstGeom prst="rect">
            <a:avLst/>
          </a:prstGeom>
          <a:noFill/>
          <a:ln w="9525">
            <a:noFill/>
            <a:miter lim="800000"/>
            <a:tailEnd type="none" w="lg" len="lg"/>
          </a:ln>
        </p:spPr>
        <p:txBody>
          <a:bodyPr wrap="square">
            <a:spAutoFit/>
          </a:bodyPr>
          <a:lstStyle/>
          <a:p>
            <a:pPr algn="l">
              <a:spcBef>
                <a:spcPct val="50000"/>
              </a:spcBef>
            </a:pPr>
            <a:r>
              <a:rPr lang="zh-CN" altLang="en-US" sz="2000" b="1" dirty="0">
                <a:solidFill>
                  <a:srgbClr val="0000FF"/>
                </a:solidFill>
                <a:latin typeface="黑体" panose="02010609060101010101" pitchFamily="2" charset="-122"/>
                <a:ea typeface="黑体" panose="02010609060101010101" pitchFamily="2" charset="-122"/>
              </a:rPr>
              <a:t>对节点</a:t>
            </a:r>
            <a:r>
              <a:rPr lang="en-US" altLang="zh-CN" sz="2000" b="1" dirty="0">
                <a:solidFill>
                  <a:srgbClr val="0000FF"/>
                </a:solidFill>
                <a:latin typeface="黑体" panose="02010609060101010101" pitchFamily="2" charset="-122"/>
                <a:ea typeface="黑体" panose="02010609060101010101" pitchFamily="2" charset="-122"/>
              </a:rPr>
              <a:t>A</a:t>
            </a:r>
            <a:r>
              <a:rPr lang="zh-CN" altLang="en-US" sz="2000" b="1" dirty="0">
                <a:solidFill>
                  <a:srgbClr val="0000FF"/>
                </a:solidFill>
                <a:latin typeface="黑体" panose="02010609060101010101" pitchFamily="2" charset="-122"/>
                <a:ea typeface="黑体" panose="02010609060101010101" pitchFamily="2" charset="-122"/>
              </a:rPr>
              <a:t>、</a:t>
            </a:r>
            <a:r>
              <a:rPr lang="en-US" altLang="zh-CN" sz="2000" b="1" dirty="0">
                <a:solidFill>
                  <a:srgbClr val="0000FF"/>
                </a:solidFill>
                <a:latin typeface="黑体" panose="02010609060101010101" pitchFamily="2" charset="-122"/>
                <a:ea typeface="黑体" panose="02010609060101010101" pitchFamily="2" charset="-122"/>
              </a:rPr>
              <a:t>B</a:t>
            </a:r>
            <a:r>
              <a:rPr lang="zh-CN" altLang="en-US" sz="2000" b="1" dirty="0">
                <a:solidFill>
                  <a:srgbClr val="0000FF"/>
                </a:solidFill>
                <a:latin typeface="黑体" panose="02010609060101010101" pitchFamily="2" charset="-122"/>
                <a:ea typeface="黑体" panose="02010609060101010101" pitchFamily="2" charset="-122"/>
              </a:rPr>
              <a:t>分别用</a:t>
            </a:r>
            <a:r>
              <a:rPr lang="en-US" altLang="zh-CN" sz="2000" b="1" dirty="0">
                <a:solidFill>
                  <a:srgbClr val="0000FF"/>
                </a:solidFill>
                <a:latin typeface="黑体" panose="02010609060101010101" pitchFamily="2" charset="-122"/>
                <a:ea typeface="黑体" panose="02010609060101010101" pitchFamily="2" charset="-122"/>
              </a:rPr>
              <a:t>KCL</a:t>
            </a:r>
            <a:r>
              <a:rPr lang="zh-CN" altLang="en-US" sz="2000" b="1" dirty="0">
                <a:solidFill>
                  <a:srgbClr val="0000FF"/>
                </a:solidFill>
                <a:latin typeface="黑体" panose="02010609060101010101" pitchFamily="2" charset="-122"/>
                <a:ea typeface="黑体" panose="02010609060101010101" pitchFamily="2" charset="-122"/>
              </a:rPr>
              <a:t>，有</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29709" name="Rectangle 7"/>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sp>
        <p:nvSpPr>
          <p:cNvPr id="29710" name="Rectangle 8"/>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pSp>
        <p:nvGrpSpPr>
          <p:cNvPr id="2" name="Group 9"/>
          <p:cNvGrpSpPr/>
          <p:nvPr/>
        </p:nvGrpSpPr>
        <p:grpSpPr bwMode="auto">
          <a:xfrm>
            <a:off x="1042988" y="3573463"/>
            <a:ext cx="2460625" cy="420687"/>
            <a:chOff x="657" y="2387"/>
            <a:chExt cx="1550" cy="265"/>
          </a:xfrm>
        </p:grpSpPr>
        <p:graphicFrame>
          <p:nvGraphicFramePr>
            <p:cNvPr id="29702" name="Object 10"/>
            <p:cNvGraphicFramePr>
              <a:graphicFrameLocks noChangeAspect="1"/>
            </p:cNvGraphicFramePr>
            <p:nvPr/>
          </p:nvGraphicFramePr>
          <p:xfrm>
            <a:off x="657" y="2387"/>
            <a:ext cx="681" cy="265"/>
          </p:xfrm>
          <a:graphic>
            <a:graphicData uri="http://schemas.openxmlformats.org/presentationml/2006/ole">
              <mc:AlternateContent xmlns:mc="http://schemas.openxmlformats.org/markup-compatibility/2006">
                <mc:Choice xmlns:v="urn:schemas-microsoft-com:vml" Requires="v">
                  <p:oleObj spid="_x0000_s234529" name="公式" r:id="rId3" imgW="17881600" imgH="6908800" progId="">
                    <p:embed/>
                  </p:oleObj>
                </mc:Choice>
                <mc:Fallback>
                  <p:oleObj name="公式" r:id="rId3" imgW="17881600" imgH="6908800"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2387"/>
                          <a:ext cx="681"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3" name="Object 11"/>
            <p:cNvGraphicFramePr>
              <a:graphicFrameLocks noChangeAspect="1"/>
            </p:cNvGraphicFramePr>
            <p:nvPr/>
          </p:nvGraphicFramePr>
          <p:xfrm>
            <a:off x="1558" y="2387"/>
            <a:ext cx="649" cy="232"/>
          </p:xfrm>
          <a:graphic>
            <a:graphicData uri="http://schemas.openxmlformats.org/presentationml/2006/ole">
              <mc:AlternateContent xmlns:mc="http://schemas.openxmlformats.org/markup-compatibility/2006">
                <mc:Choice xmlns:v="urn:schemas-microsoft-com:vml" Requires="v">
                  <p:oleObj spid="_x0000_s234530" name="公式" r:id="rId5" imgW="19507200" imgH="6908800" progId="">
                    <p:embed/>
                  </p:oleObj>
                </mc:Choice>
                <mc:Fallback>
                  <p:oleObj name="公式" r:id="rId5" imgW="19507200" imgH="6908800" progId="">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8" y="2387"/>
                          <a:ext cx="649"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712" name="Rectangle 12"/>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pSp>
        <p:nvGrpSpPr>
          <p:cNvPr id="3" name="Group 13"/>
          <p:cNvGrpSpPr/>
          <p:nvPr/>
        </p:nvGrpSpPr>
        <p:grpSpPr bwMode="auto">
          <a:xfrm>
            <a:off x="634314" y="4149725"/>
            <a:ext cx="3432861" cy="415925"/>
            <a:chOff x="521" y="2614"/>
            <a:chExt cx="1905" cy="189"/>
          </a:xfrm>
        </p:grpSpPr>
        <p:sp>
          <p:nvSpPr>
            <p:cNvPr id="29718" name="Text Box 14"/>
            <p:cNvSpPr txBox="1">
              <a:spLocks noChangeArrowheads="1"/>
            </p:cNvSpPr>
            <p:nvPr/>
          </p:nvSpPr>
          <p:spPr bwMode="auto">
            <a:xfrm>
              <a:off x="521" y="2614"/>
              <a:ext cx="1089" cy="182"/>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0000FF"/>
                  </a:solidFill>
                  <a:latin typeface="Times New Roman" panose="02020603050405020304" pitchFamily="18" charset="0"/>
                  <a:ea typeface="黑体" panose="02010609060101010101" pitchFamily="2" charset="-122"/>
                </a:rPr>
                <a:t>所以</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graphicFrame>
          <p:nvGraphicFramePr>
            <p:cNvPr id="29701" name="Object 15"/>
            <p:cNvGraphicFramePr>
              <a:graphicFrameLocks noChangeAspect="1"/>
            </p:cNvGraphicFramePr>
            <p:nvPr/>
          </p:nvGraphicFramePr>
          <p:xfrm>
            <a:off x="1020" y="2614"/>
            <a:ext cx="1406" cy="189"/>
          </p:xfrm>
          <a:graphic>
            <a:graphicData uri="http://schemas.openxmlformats.org/presentationml/2006/ole">
              <mc:AlternateContent xmlns:mc="http://schemas.openxmlformats.org/markup-compatibility/2006">
                <mc:Choice xmlns:v="urn:schemas-microsoft-com:vml" Requires="v">
                  <p:oleObj spid="_x0000_s234531" name="公式" r:id="rId7" imgW="52019200" imgH="6908800" progId="">
                    <p:embed/>
                  </p:oleObj>
                </mc:Choice>
                <mc:Fallback>
                  <p:oleObj name="公式" r:id="rId7" imgW="52019200" imgH="6908800" progId="">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 y="2614"/>
                          <a:ext cx="1406"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7408" name="Text Box 16"/>
          <p:cNvSpPr txBox="1">
            <a:spLocks noChangeArrowheads="1"/>
          </p:cNvSpPr>
          <p:nvPr/>
        </p:nvSpPr>
        <p:spPr bwMode="auto">
          <a:xfrm>
            <a:off x="574338" y="4797425"/>
            <a:ext cx="4500900" cy="400110"/>
          </a:xfrm>
          <a:prstGeom prst="rect">
            <a:avLst/>
          </a:prstGeom>
          <a:noFill/>
          <a:ln w="9525">
            <a:noFill/>
            <a:miter lim="800000"/>
            <a:tailEnd type="none" w="lg" len="lg"/>
          </a:ln>
        </p:spPr>
        <p:txBody>
          <a:bodyPr wrap="square">
            <a:spAutoFit/>
          </a:bodyPr>
          <a:lstStyle/>
          <a:p>
            <a:pPr algn="l">
              <a:spcBef>
                <a:spcPct val="50000"/>
              </a:spcBef>
            </a:pPr>
            <a:r>
              <a:rPr lang="zh-CN" altLang="en-US" sz="2000" b="1" dirty="0">
                <a:solidFill>
                  <a:srgbClr val="0000FF"/>
                </a:solidFill>
                <a:latin typeface="黑体" panose="02010609060101010101" pitchFamily="2" charset="-122"/>
                <a:ea typeface="黑体" panose="02010609060101010101" pitchFamily="2" charset="-122"/>
              </a:rPr>
              <a:t>对回路应用</a:t>
            </a:r>
            <a:r>
              <a:rPr lang="en-US" altLang="zh-CN" sz="2000" b="1" dirty="0">
                <a:solidFill>
                  <a:srgbClr val="0000FF"/>
                </a:solidFill>
                <a:latin typeface="黑体" panose="02010609060101010101" pitchFamily="2" charset="-122"/>
                <a:ea typeface="黑体" panose="02010609060101010101" pitchFamily="2" charset="-122"/>
              </a:rPr>
              <a:t>KVL</a:t>
            </a:r>
            <a:r>
              <a:rPr lang="zh-CN" altLang="en-US" sz="2000" b="1" dirty="0">
                <a:solidFill>
                  <a:srgbClr val="0000FF"/>
                </a:solidFill>
                <a:latin typeface="黑体" panose="02010609060101010101" pitchFamily="2" charset="-122"/>
                <a:ea typeface="黑体" panose="02010609060101010101" pitchFamily="2" charset="-122"/>
              </a:rPr>
              <a:t>，有</a:t>
            </a:r>
            <a:endParaRPr lang="zh-CN" altLang="en-US" sz="2000" b="1" dirty="0">
              <a:solidFill>
                <a:srgbClr val="0000FF"/>
              </a:solidFill>
              <a:latin typeface="黑体" panose="02010609060101010101" pitchFamily="2" charset="-122"/>
              <a:ea typeface="黑体" panose="02010609060101010101" pitchFamily="2" charset="-122"/>
            </a:endParaRPr>
          </a:p>
        </p:txBody>
      </p:sp>
      <p:sp>
        <p:nvSpPr>
          <p:cNvPr id="29715" name="Rectangle 17"/>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7410" name="Object 18"/>
          <p:cNvGraphicFramePr>
            <a:graphicFrameLocks noChangeAspect="1"/>
          </p:cNvGraphicFramePr>
          <p:nvPr/>
        </p:nvGraphicFramePr>
        <p:xfrm>
          <a:off x="3059113" y="5373688"/>
          <a:ext cx="3817937" cy="450850"/>
        </p:xfrm>
        <a:graphic>
          <a:graphicData uri="http://schemas.openxmlformats.org/presentationml/2006/ole">
            <mc:AlternateContent xmlns:mc="http://schemas.openxmlformats.org/markup-compatibility/2006">
              <mc:Choice xmlns:v="urn:schemas-microsoft-com:vml" Requires="v">
                <p:oleObj spid="_x0000_s234532" name="公式" r:id="rId9" imgW="59334400" imgH="6908800" progId="">
                  <p:embed/>
                </p:oleObj>
              </mc:Choice>
              <mc:Fallback>
                <p:oleObj name="公式" r:id="rId9" imgW="59334400" imgH="6908800" progId="">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5373688"/>
                        <a:ext cx="3817937"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9"/>
          <p:cNvGrpSpPr/>
          <p:nvPr/>
        </p:nvGrpSpPr>
        <p:grpSpPr bwMode="auto">
          <a:xfrm>
            <a:off x="4859338" y="2220899"/>
            <a:ext cx="3371850" cy="665163"/>
            <a:chOff x="2925" y="2523"/>
            <a:chExt cx="2085" cy="590"/>
          </a:xfrm>
        </p:grpSpPr>
        <p:sp>
          <p:nvSpPr>
            <p:cNvPr id="29717" name="Oval 20"/>
            <p:cNvSpPr>
              <a:spLocks noChangeArrowheads="1"/>
            </p:cNvSpPr>
            <p:nvPr/>
          </p:nvSpPr>
          <p:spPr bwMode="auto">
            <a:xfrm>
              <a:off x="2925" y="2523"/>
              <a:ext cx="2042" cy="590"/>
            </a:xfrm>
            <a:prstGeom prst="ellipse">
              <a:avLst/>
            </a:prstGeom>
            <a:noFill/>
            <a:ln w="19050">
              <a:solidFill>
                <a:srgbClr val="FF0000"/>
              </a:solidFill>
              <a:prstDash val="sysDot"/>
              <a:round/>
              <a:tailEnd type="none" w="lg" len="lg"/>
            </a:ln>
          </p:spPr>
          <p:txBody>
            <a:bodyPr wrap="none" anchor="ctr"/>
            <a:lstStyle/>
            <a:p>
              <a:endParaRPr lang="zh-CN" altLang="en-US"/>
            </a:p>
          </p:txBody>
        </p:sp>
        <p:graphicFrame>
          <p:nvGraphicFramePr>
            <p:cNvPr id="29700" name="Object 21"/>
            <p:cNvGraphicFramePr>
              <a:graphicFrameLocks noChangeAspect="1"/>
            </p:cNvGraphicFramePr>
            <p:nvPr/>
          </p:nvGraphicFramePr>
          <p:xfrm>
            <a:off x="4918" y="2736"/>
            <a:ext cx="92" cy="150"/>
          </p:xfrm>
          <a:graphic>
            <a:graphicData uri="http://schemas.openxmlformats.org/presentationml/2006/ole">
              <mc:AlternateContent xmlns:mc="http://schemas.openxmlformats.org/markup-compatibility/2006">
                <mc:Choice xmlns:v="urn:schemas-microsoft-com:vml" Requires="v">
                  <p:oleObj spid="_x0000_s234533" name="SmartDraw" r:id="rId11" imgW="146050" imgH="237490" progId="">
                    <p:embed/>
                  </p:oleObj>
                </mc:Choice>
                <mc:Fallback>
                  <p:oleObj name="SmartDraw" r:id="rId11" imgW="146050" imgH="237490" progId="">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18" y="2736"/>
                          <a:ext cx="92"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7"/>
                                        </p:tgtEl>
                                        <p:attrNameLst>
                                          <p:attrName>style.visibility</p:attrName>
                                        </p:attrNameLst>
                                      </p:cBhvr>
                                      <p:to>
                                        <p:strVal val="visible"/>
                                      </p:to>
                                    </p:set>
                                    <p:anim calcmode="lin" valueType="num">
                                      <p:cBhvr additive="base">
                                        <p:cTn id="7" dur="500" fill="hold"/>
                                        <p:tgtEl>
                                          <p:spTgt spid="187397"/>
                                        </p:tgtEl>
                                        <p:attrNameLst>
                                          <p:attrName>ppt_x</p:attrName>
                                        </p:attrNameLst>
                                      </p:cBhvr>
                                      <p:tavLst>
                                        <p:tav tm="0">
                                          <p:val>
                                            <p:strVal val="0-#ppt_w/2"/>
                                          </p:val>
                                        </p:tav>
                                        <p:tav tm="100000">
                                          <p:val>
                                            <p:strVal val="#ppt_x"/>
                                          </p:val>
                                        </p:tav>
                                      </p:tavLst>
                                    </p:anim>
                                    <p:anim calcmode="lin" valueType="num">
                                      <p:cBhvr additive="base">
                                        <p:cTn id="8" dur="500" fill="hold"/>
                                        <p:tgtEl>
                                          <p:spTgt spid="1873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87398"/>
                                        </p:tgtEl>
                                        <p:attrNameLst>
                                          <p:attrName>style.visibility</p:attrName>
                                        </p:attrNameLst>
                                      </p:cBhvr>
                                      <p:to>
                                        <p:strVal val="visible"/>
                                      </p:to>
                                    </p:set>
                                    <p:animEffect transition="in" filter="box(in)">
                                      <p:cBhvr>
                                        <p:cTn id="13" dur="500"/>
                                        <p:tgtEl>
                                          <p:spTgt spid="18739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i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87408"/>
                                        </p:tgtEl>
                                        <p:attrNameLst>
                                          <p:attrName>style.visibility</p:attrName>
                                        </p:attrNameLst>
                                      </p:cBhvr>
                                      <p:to>
                                        <p:strVal val="visible"/>
                                      </p:to>
                                    </p:set>
                                    <p:animEffect transition="in" filter="box(in)">
                                      <p:cBhvr>
                                        <p:cTn id="28" dur="500"/>
                                        <p:tgtEl>
                                          <p:spTgt spid="187408"/>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amond(in)">
                                      <p:cBhvr>
                                        <p:cTn id="33" dur="2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87410"/>
                                        </p:tgtEl>
                                        <p:attrNameLst>
                                          <p:attrName>style.visibility</p:attrName>
                                        </p:attrNameLst>
                                      </p:cBhvr>
                                      <p:to>
                                        <p:strVal val="visible"/>
                                      </p:to>
                                    </p:set>
                                    <p:anim calcmode="lin" valueType="num">
                                      <p:cBhvr additive="base">
                                        <p:cTn id="38" dur="500" fill="hold"/>
                                        <p:tgtEl>
                                          <p:spTgt spid="187410"/>
                                        </p:tgtEl>
                                        <p:attrNameLst>
                                          <p:attrName>ppt_x</p:attrName>
                                        </p:attrNameLst>
                                      </p:cBhvr>
                                      <p:tavLst>
                                        <p:tav tm="0">
                                          <p:val>
                                            <p:strVal val="#ppt_x"/>
                                          </p:val>
                                        </p:tav>
                                        <p:tav tm="100000">
                                          <p:val>
                                            <p:strVal val="#ppt_x"/>
                                          </p:val>
                                        </p:tav>
                                      </p:tavLst>
                                    </p:anim>
                                    <p:anim calcmode="lin" valueType="num">
                                      <p:cBhvr additive="base">
                                        <p:cTn id="39" dur="500" fill="hold"/>
                                        <p:tgtEl>
                                          <p:spTgt spid="18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p:bldP spid="187398" grpId="0"/>
      <p:bldP spid="18740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2" name="灯片编号占位符 4"/>
          <p:cNvSpPr>
            <a:spLocks noGrp="1"/>
          </p:cNvSpPr>
          <p:nvPr>
            <p:ph type="sldNum" sz="quarter" idx="12"/>
          </p:nvPr>
        </p:nvSpPr>
        <p:spPr>
          <a:noFill/>
        </p:spPr>
        <p:txBody>
          <a:bodyPr/>
          <a:lstStyle/>
          <a:p>
            <a:fld id="{4F39DEA9-D70E-4A48-96BB-5BCF41E82CBE}" type="slidenum">
              <a:rPr lang="en-US" altLang="zh-CN" smtClean="0">
                <a:ea typeface="宋体" panose="02010600030101010101" pitchFamily="2" charset="-122"/>
              </a:rPr>
            </a:fld>
            <a:endParaRPr lang="en-US" altLang="zh-CN" smtClean="0">
              <a:ea typeface="宋体" panose="02010600030101010101" pitchFamily="2" charset="-122"/>
            </a:endParaRPr>
          </a:p>
        </p:txBody>
      </p:sp>
      <p:grpSp>
        <p:nvGrpSpPr>
          <p:cNvPr id="2" name="Group 2"/>
          <p:cNvGrpSpPr/>
          <p:nvPr/>
        </p:nvGrpSpPr>
        <p:grpSpPr bwMode="auto">
          <a:xfrm>
            <a:off x="357158" y="928670"/>
            <a:ext cx="3854480" cy="441325"/>
            <a:chOff x="521" y="773"/>
            <a:chExt cx="2178" cy="278"/>
          </a:xfrm>
        </p:grpSpPr>
        <p:sp>
          <p:nvSpPr>
            <p:cNvPr id="30748" name="Text Box 3"/>
            <p:cNvSpPr txBox="1">
              <a:spLocks noChangeArrowheads="1"/>
            </p:cNvSpPr>
            <p:nvPr/>
          </p:nvSpPr>
          <p:spPr bwMode="auto">
            <a:xfrm>
              <a:off x="521" y="799"/>
              <a:ext cx="2178" cy="252"/>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FF0000"/>
                  </a:solidFill>
                  <a:latin typeface="黑体" panose="02010609060101010101" pitchFamily="2" charset="-122"/>
                  <a:ea typeface="黑体" panose="02010609060101010101" pitchFamily="2" charset="-122"/>
                </a:rPr>
                <a:t>例</a:t>
              </a:r>
              <a:r>
                <a:rPr lang="en-US" altLang="zh-CN" sz="2000" b="1" dirty="0">
                  <a:solidFill>
                    <a:srgbClr val="FF0000"/>
                  </a:solidFill>
                  <a:latin typeface="黑体" panose="02010609060101010101" pitchFamily="2" charset="-122"/>
                  <a:ea typeface="黑体" panose="02010609060101010101" pitchFamily="2" charset="-122"/>
                </a:rPr>
                <a:t>4  </a:t>
              </a:r>
              <a:r>
                <a:rPr lang="zh-CN" altLang="en-US" sz="2000" b="1" dirty="0">
                  <a:solidFill>
                    <a:srgbClr val="0000FF"/>
                  </a:solidFill>
                  <a:latin typeface="黑体" panose="02010609060101010101" pitchFamily="2" charset="-122"/>
                  <a:ea typeface="黑体" panose="02010609060101010101" pitchFamily="2" charset="-122"/>
                </a:rPr>
                <a:t>图示电路中，求电压</a:t>
              </a:r>
              <a:r>
                <a:rPr lang="zh-CN" altLang="en-US" sz="2000" dirty="0">
                  <a:solidFill>
                    <a:srgbClr val="0000FF"/>
                  </a:solidFill>
                  <a:latin typeface="黑体" panose="02010609060101010101" pitchFamily="2" charset="-122"/>
                  <a:ea typeface="黑体" panose="02010609060101010101" pitchFamily="2" charset="-122"/>
                </a:rPr>
                <a:t>     。</a:t>
              </a:r>
              <a:endParaRPr lang="zh-CN" altLang="en-US" sz="2000" dirty="0">
                <a:solidFill>
                  <a:srgbClr val="0000FF"/>
                </a:solidFill>
                <a:latin typeface="黑体" panose="02010609060101010101" pitchFamily="2" charset="-122"/>
                <a:ea typeface="黑体" panose="02010609060101010101" pitchFamily="2" charset="-122"/>
              </a:endParaRPr>
            </a:p>
          </p:txBody>
        </p:sp>
        <p:graphicFrame>
          <p:nvGraphicFramePr>
            <p:cNvPr id="30731" name="Object 4"/>
            <p:cNvGraphicFramePr>
              <a:graphicFrameLocks noChangeAspect="1"/>
            </p:cNvGraphicFramePr>
            <p:nvPr/>
          </p:nvGraphicFramePr>
          <p:xfrm>
            <a:off x="2287" y="773"/>
            <a:ext cx="252" cy="272"/>
          </p:xfrm>
          <a:graphic>
            <a:graphicData uri="http://schemas.openxmlformats.org/presentationml/2006/ole">
              <mc:AlternateContent xmlns:mc="http://schemas.openxmlformats.org/markup-compatibility/2006">
                <mc:Choice xmlns:v="urn:schemas-microsoft-com:vml" Requires="v">
                  <p:oleObj spid="_x0000_s235572" name="公式" r:id="rId1" imgW="7721600" imgH="8128000" progId="">
                    <p:embed/>
                  </p:oleObj>
                </mc:Choice>
                <mc:Fallback>
                  <p:oleObj name="公式" r:id="rId1" imgW="7721600" imgH="8128000"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 y="773"/>
                          <a:ext cx="25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734" name="Rectangle 5"/>
          <p:cNvSpPr>
            <a:spLocks noChangeArrowheads="1"/>
          </p:cNvSpPr>
          <p:nvPr/>
        </p:nvSpPr>
        <p:spPr bwMode="auto">
          <a:xfrm>
            <a:off x="0" y="2795588"/>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30722" name="Object 6"/>
          <p:cNvGraphicFramePr>
            <a:graphicFrameLocks noChangeAspect="1"/>
          </p:cNvGraphicFramePr>
          <p:nvPr/>
        </p:nvGraphicFramePr>
        <p:xfrm>
          <a:off x="5076825" y="1214422"/>
          <a:ext cx="2808288" cy="1644650"/>
        </p:xfrm>
        <a:graphic>
          <a:graphicData uri="http://schemas.openxmlformats.org/presentationml/2006/ole">
            <mc:AlternateContent xmlns:mc="http://schemas.openxmlformats.org/markup-compatibility/2006">
              <mc:Choice xmlns:v="urn:schemas-microsoft-com:vml" Requires="v">
                <p:oleObj spid="_x0000_s235573" name="SmartDraw" r:id="rId3" imgW="2703830" imgH="1584960" progId="">
                  <p:embed/>
                </p:oleObj>
              </mc:Choice>
              <mc:Fallback>
                <p:oleObj name="SmartDraw" r:id="rId3" imgW="2703830" imgH="15849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214422"/>
                        <a:ext cx="2808288"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23" name="Text Box 7"/>
          <p:cNvSpPr txBox="1">
            <a:spLocks noChangeArrowheads="1"/>
          </p:cNvSpPr>
          <p:nvPr/>
        </p:nvSpPr>
        <p:spPr bwMode="auto">
          <a:xfrm>
            <a:off x="611188" y="2060575"/>
            <a:ext cx="1008062" cy="461665"/>
          </a:xfrm>
          <a:prstGeom prst="rect">
            <a:avLst/>
          </a:prstGeom>
          <a:noFill/>
          <a:ln w="9525">
            <a:noFill/>
            <a:miter lim="800000"/>
            <a:tailEnd type="none" w="lg" len="lg"/>
          </a:ln>
        </p:spPr>
        <p:txBody>
          <a:bodyPr>
            <a:spAutoFit/>
          </a:bodyPr>
          <a:lstStyle/>
          <a:p>
            <a:pPr algn="l">
              <a:spcBef>
                <a:spcPct val="50000"/>
              </a:spcBef>
            </a:pPr>
            <a:r>
              <a:rPr lang="zh-CN" altLang="en-US" b="1" dirty="0">
                <a:solidFill>
                  <a:srgbClr val="FF0000"/>
                </a:solidFill>
                <a:latin typeface="Times New Roman" panose="02020603050405020304" pitchFamily="18" charset="0"/>
                <a:ea typeface="黑体" panose="02010609060101010101" pitchFamily="2" charset="-122"/>
              </a:rPr>
              <a:t>解：</a:t>
            </a:r>
            <a:endParaRPr lang="zh-CN" altLang="en-US" b="1" dirty="0">
              <a:solidFill>
                <a:srgbClr val="FF0000"/>
              </a:solidFill>
              <a:latin typeface="Times New Roman" panose="02020603050405020304" pitchFamily="18" charset="0"/>
              <a:ea typeface="黑体" panose="02010609060101010101" pitchFamily="2" charset="-122"/>
            </a:endParaRPr>
          </a:p>
        </p:txBody>
      </p:sp>
      <p:sp>
        <p:nvSpPr>
          <p:cNvPr id="188424" name="Text Box 8"/>
          <p:cNvSpPr txBox="1">
            <a:spLocks noChangeArrowheads="1"/>
          </p:cNvSpPr>
          <p:nvPr/>
        </p:nvSpPr>
        <p:spPr bwMode="auto">
          <a:xfrm>
            <a:off x="642911" y="2636838"/>
            <a:ext cx="2705128" cy="400110"/>
          </a:xfrm>
          <a:prstGeom prst="rect">
            <a:avLst/>
          </a:prstGeom>
          <a:noFill/>
          <a:ln w="9525">
            <a:noFill/>
            <a:miter lim="800000"/>
            <a:tailEnd type="none" w="lg" len="lg"/>
          </a:ln>
        </p:spPr>
        <p:txBody>
          <a:bodyPr wrap="square">
            <a:spAutoFit/>
          </a:bodyPr>
          <a:lstStyle/>
          <a:p>
            <a:pPr algn="l">
              <a:spcBef>
                <a:spcPct val="50000"/>
              </a:spcBef>
            </a:pPr>
            <a:r>
              <a:rPr lang="zh-CN" altLang="en-US" sz="2000" b="1" dirty="0">
                <a:solidFill>
                  <a:srgbClr val="0000FF"/>
                </a:solidFill>
                <a:latin typeface="黑体" panose="02010609060101010101" pitchFamily="2" charset="-122"/>
                <a:ea typeface="黑体" panose="02010609060101010101" pitchFamily="2" charset="-122"/>
              </a:rPr>
              <a:t>因为</a:t>
            </a:r>
            <a:r>
              <a:rPr lang="en-US" altLang="zh-CN" sz="2000" b="1" dirty="0">
                <a:solidFill>
                  <a:srgbClr val="0000FF"/>
                </a:solidFill>
                <a:latin typeface="黑体" panose="02010609060101010101" pitchFamily="2" charset="-122"/>
                <a:ea typeface="黑体" panose="02010609060101010101" pitchFamily="2" charset="-122"/>
              </a:rPr>
              <a:t>a</a:t>
            </a:r>
            <a:r>
              <a:rPr lang="zh-CN" altLang="en-US" sz="2000" b="1" dirty="0">
                <a:solidFill>
                  <a:srgbClr val="0000FF"/>
                </a:solidFill>
                <a:latin typeface="黑体" panose="02010609060101010101" pitchFamily="2" charset="-122"/>
                <a:ea typeface="黑体" panose="02010609060101010101" pitchFamily="2" charset="-122"/>
              </a:rPr>
              <a:t>、</a:t>
            </a:r>
            <a:r>
              <a:rPr lang="en-US" altLang="zh-CN" sz="2000" b="1" dirty="0">
                <a:solidFill>
                  <a:srgbClr val="0000FF"/>
                </a:solidFill>
                <a:latin typeface="黑体" panose="02010609060101010101" pitchFamily="2" charset="-122"/>
                <a:ea typeface="黑体" panose="02010609060101010101" pitchFamily="2" charset="-122"/>
              </a:rPr>
              <a:t>b</a:t>
            </a:r>
            <a:r>
              <a:rPr lang="zh-CN" altLang="en-US" sz="2000" b="1" dirty="0">
                <a:solidFill>
                  <a:srgbClr val="0000FF"/>
                </a:solidFill>
                <a:latin typeface="黑体" panose="02010609060101010101" pitchFamily="2" charset="-122"/>
                <a:ea typeface="黑体" panose="02010609060101010101" pitchFamily="2" charset="-122"/>
              </a:rPr>
              <a:t>开路，所以 </a:t>
            </a:r>
            <a:endParaRPr lang="zh-CN" altLang="en-US" sz="2000" b="1" dirty="0">
              <a:solidFill>
                <a:srgbClr val="0000FF"/>
              </a:solidFill>
              <a:latin typeface="黑体" panose="02010609060101010101" pitchFamily="2" charset="-122"/>
              <a:ea typeface="黑体" panose="02010609060101010101" pitchFamily="2" charset="-122"/>
            </a:endParaRPr>
          </a:p>
        </p:txBody>
      </p:sp>
      <p:sp>
        <p:nvSpPr>
          <p:cNvPr id="30737" name="Rectangle 9"/>
          <p:cNvSpPr>
            <a:spLocks noChangeArrowheads="1"/>
          </p:cNvSpPr>
          <p:nvPr/>
        </p:nvSpPr>
        <p:spPr bwMode="auto">
          <a:xfrm>
            <a:off x="0" y="333851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8426" name="Object 10"/>
          <p:cNvGraphicFramePr>
            <a:graphicFrameLocks noChangeAspect="1"/>
          </p:cNvGraphicFramePr>
          <p:nvPr/>
        </p:nvGraphicFramePr>
        <p:xfrm>
          <a:off x="3276600" y="2636838"/>
          <a:ext cx="649288" cy="352425"/>
        </p:xfrm>
        <a:graphic>
          <a:graphicData uri="http://schemas.openxmlformats.org/presentationml/2006/ole">
            <mc:AlternateContent xmlns:mc="http://schemas.openxmlformats.org/markup-compatibility/2006">
              <mc:Choice xmlns:v="urn:schemas-microsoft-com:vml" Requires="v">
                <p:oleObj spid="_x0000_s235574" name="公式" r:id="rId5" imgW="10566400" imgH="5689600" progId="">
                  <p:embed/>
                </p:oleObj>
              </mc:Choice>
              <mc:Fallback>
                <p:oleObj name="公式" r:id="rId5" imgW="10566400" imgH="5689600" progId="">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2636838"/>
                        <a:ext cx="64928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27" name="Text Box 11"/>
          <p:cNvSpPr txBox="1">
            <a:spLocks noChangeArrowheads="1"/>
          </p:cNvSpPr>
          <p:nvPr/>
        </p:nvSpPr>
        <p:spPr bwMode="auto">
          <a:xfrm>
            <a:off x="900113" y="3429000"/>
            <a:ext cx="1944687" cy="400110"/>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0000FF"/>
                </a:solidFill>
                <a:latin typeface="黑体" panose="02010609060101010101" pitchFamily="2" charset="-122"/>
                <a:ea typeface="黑体" panose="02010609060101010101" pitchFamily="2" charset="-122"/>
              </a:rPr>
              <a:t>由</a:t>
            </a:r>
            <a:r>
              <a:rPr lang="en-US" altLang="zh-CN" sz="2000" b="1" dirty="0">
                <a:solidFill>
                  <a:srgbClr val="0000FF"/>
                </a:solidFill>
                <a:latin typeface="黑体" panose="02010609060101010101" pitchFamily="2" charset="-122"/>
                <a:ea typeface="黑体" panose="02010609060101010101" pitchFamily="2" charset="-122"/>
              </a:rPr>
              <a:t>KVL</a:t>
            </a:r>
            <a:r>
              <a:rPr lang="zh-CN" altLang="en-US" sz="2000" b="1" dirty="0">
                <a:solidFill>
                  <a:srgbClr val="0000FF"/>
                </a:solidFill>
                <a:latin typeface="黑体" panose="02010609060101010101" pitchFamily="2" charset="-122"/>
                <a:ea typeface="黑体" panose="02010609060101010101" pitchFamily="2" charset="-122"/>
              </a:rPr>
              <a:t>得：</a:t>
            </a:r>
            <a:r>
              <a:rPr lang="zh-CN" altLang="en-US" sz="2000" b="1" dirty="0">
                <a:latin typeface="黑体" panose="02010609060101010101" pitchFamily="2" charset="-122"/>
                <a:ea typeface="黑体" panose="02010609060101010101" pitchFamily="2" charset="-122"/>
              </a:rPr>
              <a:t> </a:t>
            </a:r>
            <a:endParaRPr lang="zh-CN" altLang="en-US" sz="2000" b="1" dirty="0">
              <a:latin typeface="黑体" panose="02010609060101010101" pitchFamily="2" charset="-122"/>
              <a:ea typeface="黑体" panose="02010609060101010101" pitchFamily="2" charset="-122"/>
            </a:endParaRPr>
          </a:p>
        </p:txBody>
      </p:sp>
      <p:grpSp>
        <p:nvGrpSpPr>
          <p:cNvPr id="3" name="Group 12"/>
          <p:cNvGrpSpPr/>
          <p:nvPr/>
        </p:nvGrpSpPr>
        <p:grpSpPr bwMode="auto">
          <a:xfrm>
            <a:off x="5435600" y="1863709"/>
            <a:ext cx="784225" cy="577850"/>
            <a:chOff x="3061" y="2659"/>
            <a:chExt cx="501" cy="590"/>
          </a:xfrm>
        </p:grpSpPr>
        <p:sp>
          <p:nvSpPr>
            <p:cNvPr id="30747" name="Oval 13"/>
            <p:cNvSpPr>
              <a:spLocks noChangeArrowheads="1"/>
            </p:cNvSpPr>
            <p:nvPr/>
          </p:nvSpPr>
          <p:spPr bwMode="auto">
            <a:xfrm>
              <a:off x="3061" y="2659"/>
              <a:ext cx="454" cy="590"/>
            </a:xfrm>
            <a:prstGeom prst="ellipse">
              <a:avLst/>
            </a:prstGeom>
            <a:noFill/>
            <a:ln w="19050">
              <a:solidFill>
                <a:srgbClr val="FF0000"/>
              </a:solidFill>
              <a:prstDash val="sysDot"/>
              <a:round/>
              <a:tailEnd type="none" w="lg" len="lg"/>
            </a:ln>
          </p:spPr>
          <p:txBody>
            <a:bodyPr wrap="none" anchor="ctr"/>
            <a:lstStyle/>
            <a:p>
              <a:endParaRPr lang="zh-CN" altLang="en-US"/>
            </a:p>
          </p:txBody>
        </p:sp>
        <p:graphicFrame>
          <p:nvGraphicFramePr>
            <p:cNvPr id="30730" name="Object 14"/>
            <p:cNvGraphicFramePr>
              <a:graphicFrameLocks noChangeAspect="1"/>
            </p:cNvGraphicFramePr>
            <p:nvPr/>
          </p:nvGraphicFramePr>
          <p:xfrm>
            <a:off x="3470" y="2886"/>
            <a:ext cx="92" cy="150"/>
          </p:xfrm>
          <a:graphic>
            <a:graphicData uri="http://schemas.openxmlformats.org/presentationml/2006/ole">
              <mc:AlternateContent xmlns:mc="http://schemas.openxmlformats.org/markup-compatibility/2006">
                <mc:Choice xmlns:v="urn:schemas-microsoft-com:vml" Requires="v">
                  <p:oleObj spid="_x0000_s235575" name="SmartDraw" r:id="rId7" imgW="146050" imgH="237490" progId="">
                    <p:embed/>
                  </p:oleObj>
                </mc:Choice>
                <mc:Fallback>
                  <p:oleObj name="SmartDraw" r:id="rId7" imgW="146050" imgH="237490" progId="">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 y="2886"/>
                          <a:ext cx="92"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740" name="Rectangle 15"/>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8432" name="Object 16"/>
          <p:cNvGraphicFramePr>
            <a:graphicFrameLocks noChangeAspect="1"/>
          </p:cNvGraphicFramePr>
          <p:nvPr/>
        </p:nvGraphicFramePr>
        <p:xfrm>
          <a:off x="2193925" y="3449638"/>
          <a:ext cx="1441450" cy="377825"/>
        </p:xfrm>
        <a:graphic>
          <a:graphicData uri="http://schemas.openxmlformats.org/presentationml/2006/ole">
            <mc:AlternateContent xmlns:mc="http://schemas.openxmlformats.org/markup-compatibility/2006">
              <mc:Choice xmlns:v="urn:schemas-microsoft-com:vml" Requires="v">
                <p:oleObj spid="_x0000_s235576" name="公式" r:id="rId9" imgW="26822400" imgH="6908800" progId="">
                  <p:embed/>
                </p:oleObj>
              </mc:Choice>
              <mc:Fallback>
                <p:oleObj name="公式" r:id="rId9" imgW="26822400" imgH="6908800" progId="">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3925" y="3449638"/>
                        <a:ext cx="14414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1" name="Rectangle 17"/>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8434" name="Object 18"/>
          <p:cNvGraphicFramePr>
            <a:graphicFrameLocks noChangeAspect="1"/>
          </p:cNvGraphicFramePr>
          <p:nvPr/>
        </p:nvGraphicFramePr>
        <p:xfrm>
          <a:off x="2124075" y="4005263"/>
          <a:ext cx="1368425" cy="444500"/>
        </p:xfrm>
        <a:graphic>
          <a:graphicData uri="http://schemas.openxmlformats.org/presentationml/2006/ole">
            <mc:AlternateContent xmlns:mc="http://schemas.openxmlformats.org/markup-compatibility/2006">
              <mc:Choice xmlns:v="urn:schemas-microsoft-com:vml" Requires="v">
                <p:oleObj spid="_x0000_s235577" name="公式" r:id="rId11" imgW="21539200" imgH="6908800" progId="">
                  <p:embed/>
                </p:oleObj>
              </mc:Choice>
              <mc:Fallback>
                <p:oleObj name="公式" r:id="rId11" imgW="21539200" imgH="6908800" progId="">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4005263"/>
                        <a:ext cx="13684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2" name="Rectangle 19"/>
          <p:cNvSpPr>
            <a:spLocks noChangeArrowheads="1"/>
          </p:cNvSpPr>
          <p:nvPr/>
        </p:nvSpPr>
        <p:spPr bwMode="auto">
          <a:xfrm>
            <a:off x="0" y="3314700"/>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8436" name="Object 20"/>
          <p:cNvGraphicFramePr>
            <a:graphicFrameLocks noChangeAspect="1"/>
          </p:cNvGraphicFramePr>
          <p:nvPr/>
        </p:nvGraphicFramePr>
        <p:xfrm>
          <a:off x="1116013" y="4797425"/>
          <a:ext cx="3168650" cy="474663"/>
        </p:xfrm>
        <a:graphic>
          <a:graphicData uri="http://schemas.openxmlformats.org/presentationml/2006/ole">
            <mc:AlternateContent xmlns:mc="http://schemas.openxmlformats.org/markup-compatibility/2006">
              <mc:Choice xmlns:v="urn:schemas-microsoft-com:vml" Requires="v">
                <p:oleObj spid="_x0000_s235578" name="公式" r:id="rId13" imgW="48768000" imgH="7315200" progId="">
                  <p:embed/>
                </p:oleObj>
              </mc:Choice>
              <mc:Fallback>
                <p:oleObj name="公式" r:id="rId13" imgW="48768000" imgH="7315200" progId="">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4797425"/>
                        <a:ext cx="316865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2"/>
          <p:cNvGrpSpPr/>
          <p:nvPr/>
        </p:nvGrpSpPr>
        <p:grpSpPr bwMode="auto">
          <a:xfrm>
            <a:off x="4356100" y="4797425"/>
            <a:ext cx="3455988" cy="431800"/>
            <a:chOff x="2744" y="3022"/>
            <a:chExt cx="2077" cy="238"/>
          </a:xfrm>
        </p:grpSpPr>
        <p:graphicFrame>
          <p:nvGraphicFramePr>
            <p:cNvPr id="30729" name="Object 23"/>
            <p:cNvGraphicFramePr>
              <a:graphicFrameLocks noChangeAspect="1"/>
            </p:cNvGraphicFramePr>
            <p:nvPr/>
          </p:nvGraphicFramePr>
          <p:xfrm>
            <a:off x="3115" y="3022"/>
            <a:ext cx="1706" cy="238"/>
          </p:xfrm>
          <a:graphic>
            <a:graphicData uri="http://schemas.openxmlformats.org/presentationml/2006/ole">
              <mc:AlternateContent xmlns:mc="http://schemas.openxmlformats.org/markup-compatibility/2006">
                <mc:Choice xmlns:v="urn:schemas-microsoft-com:vml" Requires="v">
                  <p:oleObj spid="_x0000_s235579" name="公式" r:id="rId15" imgW="52425600" imgH="7315200" progId="">
                    <p:embed/>
                  </p:oleObj>
                </mc:Choice>
                <mc:Fallback>
                  <p:oleObj name="公式" r:id="rId15" imgW="52425600" imgH="7315200" progId="">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15" y="3022"/>
                          <a:ext cx="1706"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6" name="Text Box 24"/>
            <p:cNvSpPr txBox="1">
              <a:spLocks noChangeArrowheads="1"/>
            </p:cNvSpPr>
            <p:nvPr/>
          </p:nvSpPr>
          <p:spPr bwMode="auto">
            <a:xfrm>
              <a:off x="2744" y="3022"/>
              <a:ext cx="408" cy="221"/>
            </a:xfrm>
            <a:prstGeom prst="rect">
              <a:avLst/>
            </a:prstGeom>
            <a:noFill/>
            <a:ln w="9525">
              <a:noFill/>
              <a:miter lim="800000"/>
              <a:tailEnd type="none" w="lg" len="lg"/>
            </a:ln>
          </p:spPr>
          <p:txBody>
            <a:bodyPr>
              <a:spAutoFit/>
            </a:bodyPr>
            <a:lstStyle/>
            <a:p>
              <a:pPr algn="l">
                <a:spcBef>
                  <a:spcPct val="50000"/>
                </a:spcBef>
              </a:pPr>
              <a:r>
                <a:rPr lang="zh-CN" altLang="en-US" sz="2000" b="1">
                  <a:solidFill>
                    <a:srgbClr val="0000FF"/>
                  </a:solidFill>
                  <a:latin typeface="黑体" panose="02010609060101010101" pitchFamily="2" charset="-122"/>
                  <a:ea typeface="黑体" panose="02010609060101010101" pitchFamily="2" charset="-122"/>
                </a:rPr>
                <a:t>或 </a:t>
              </a:r>
              <a:endParaRPr lang="zh-CN" altLang="en-US" sz="2000" b="1">
                <a:solidFill>
                  <a:srgbClr val="0000FF"/>
                </a:solidFill>
                <a:latin typeface="黑体" panose="02010609060101010101" pitchFamily="2" charset="-122"/>
                <a:ea typeface="黑体" panose="02010609060101010101" pitchFamily="2" charset="-122"/>
              </a:endParaRPr>
            </a:p>
          </p:txBody>
        </p:sp>
      </p:grpSp>
      <p:sp>
        <p:nvSpPr>
          <p:cNvPr id="30744" name="Rectangle 25"/>
          <p:cNvSpPr>
            <a:spLocks noChangeArrowheads="1"/>
          </p:cNvSpPr>
          <p:nvPr/>
        </p:nvSpPr>
        <p:spPr bwMode="auto">
          <a:xfrm>
            <a:off x="0" y="3348038"/>
            <a:ext cx="9144000" cy="0"/>
          </a:xfrm>
          <a:prstGeom prst="rect">
            <a:avLst/>
          </a:prstGeom>
          <a:noFill/>
          <a:ln w="9525">
            <a:noFill/>
            <a:miter lim="800000"/>
            <a:tailEnd type="none" w="lg" len="lg"/>
          </a:ln>
        </p:spPr>
        <p:txBody>
          <a:bodyPr wrap="none" anchor="ctr">
            <a:spAutoFit/>
          </a:bodyPr>
          <a:lstStyle/>
          <a:p>
            <a:endParaRPr lang="zh-CN" altLang="en-US"/>
          </a:p>
        </p:txBody>
      </p:sp>
      <p:grpSp>
        <p:nvGrpSpPr>
          <p:cNvPr id="5" name="Group 26"/>
          <p:cNvGrpSpPr/>
          <p:nvPr/>
        </p:nvGrpSpPr>
        <p:grpSpPr bwMode="auto">
          <a:xfrm>
            <a:off x="6294438" y="2582847"/>
            <a:ext cx="196850" cy="504825"/>
            <a:chOff x="3965" y="1797"/>
            <a:chExt cx="124" cy="318"/>
          </a:xfrm>
        </p:grpSpPr>
        <p:graphicFrame>
          <p:nvGraphicFramePr>
            <p:cNvPr id="30727" name="Object 27"/>
            <p:cNvGraphicFramePr>
              <a:graphicFrameLocks noChangeAspect="1"/>
            </p:cNvGraphicFramePr>
            <p:nvPr/>
          </p:nvGraphicFramePr>
          <p:xfrm>
            <a:off x="3965" y="1797"/>
            <a:ext cx="115" cy="92"/>
          </p:xfrm>
          <a:graphic>
            <a:graphicData uri="http://schemas.openxmlformats.org/presentationml/2006/ole">
              <mc:AlternateContent xmlns:mc="http://schemas.openxmlformats.org/markup-compatibility/2006">
                <mc:Choice xmlns:v="urn:schemas-microsoft-com:vml" Requires="v">
                  <p:oleObj spid="_x0000_s235580" name="SmartDraw" r:id="rId17" imgW="182880" imgH="146050" progId="">
                    <p:embed/>
                  </p:oleObj>
                </mc:Choice>
                <mc:Fallback>
                  <p:oleObj name="SmartDraw" r:id="rId17" imgW="182880" imgH="146050" progId="">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5" y="1797"/>
                          <a:ext cx="115" cy="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8" name="Object 28"/>
            <p:cNvGraphicFramePr>
              <a:graphicFrameLocks noChangeAspect="1"/>
            </p:cNvGraphicFramePr>
            <p:nvPr/>
          </p:nvGraphicFramePr>
          <p:xfrm>
            <a:off x="3969" y="1888"/>
            <a:ext cx="120" cy="227"/>
          </p:xfrm>
          <a:graphic>
            <a:graphicData uri="http://schemas.openxmlformats.org/presentationml/2006/ole">
              <mc:AlternateContent xmlns:mc="http://schemas.openxmlformats.org/markup-compatibility/2006">
                <mc:Choice xmlns:v="urn:schemas-microsoft-com:vml" Requires="v">
                  <p:oleObj spid="_x0000_s235581" name="公式" r:id="rId19" imgW="2844800" imgH="5283200" progId="">
                    <p:embed/>
                  </p:oleObj>
                </mc:Choice>
                <mc:Fallback>
                  <p:oleObj name="公式" r:id="rId19" imgW="2844800" imgH="5283200" progId="">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69" y="1888"/>
                          <a:ext cx="12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23"/>
                                        </p:tgtEl>
                                        <p:attrNameLst>
                                          <p:attrName>style.visibility</p:attrName>
                                        </p:attrNameLst>
                                      </p:cBhvr>
                                      <p:to>
                                        <p:strVal val="visible"/>
                                      </p:to>
                                    </p:set>
                                    <p:anim calcmode="lin" valueType="num">
                                      <p:cBhvr additive="base">
                                        <p:cTn id="7" dur="500" fill="hold"/>
                                        <p:tgtEl>
                                          <p:spTgt spid="188423"/>
                                        </p:tgtEl>
                                        <p:attrNameLst>
                                          <p:attrName>ppt_x</p:attrName>
                                        </p:attrNameLst>
                                      </p:cBhvr>
                                      <p:tavLst>
                                        <p:tav tm="0">
                                          <p:val>
                                            <p:strVal val="0-#ppt_w/2"/>
                                          </p:val>
                                        </p:tav>
                                        <p:tav tm="100000">
                                          <p:val>
                                            <p:strVal val="#ppt_x"/>
                                          </p:val>
                                        </p:tav>
                                      </p:tavLst>
                                    </p:anim>
                                    <p:anim calcmode="lin" valueType="num">
                                      <p:cBhvr additive="base">
                                        <p:cTn id="8" dur="500" fill="hold"/>
                                        <p:tgtEl>
                                          <p:spTgt spid="1884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88424"/>
                                        </p:tgtEl>
                                        <p:attrNameLst>
                                          <p:attrName>style.visibility</p:attrName>
                                        </p:attrNameLst>
                                      </p:cBhvr>
                                      <p:to>
                                        <p:strVal val="visible"/>
                                      </p:to>
                                    </p:set>
                                    <p:animEffect transition="in" filter="box(in)">
                                      <p:cBhvr>
                                        <p:cTn id="13" dur="500"/>
                                        <p:tgtEl>
                                          <p:spTgt spid="18842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88426"/>
                                        </p:tgtEl>
                                        <p:attrNameLst>
                                          <p:attrName>style.visibility</p:attrName>
                                        </p:attrNameLst>
                                      </p:cBhvr>
                                      <p:to>
                                        <p:strVal val="visible"/>
                                      </p:to>
                                    </p:set>
                                    <p:animEffect transition="in" filter="box(in)">
                                      <p:cBhvr>
                                        <p:cTn id="18" dur="500"/>
                                        <p:tgtEl>
                                          <p:spTgt spid="18842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amond(in)">
                                      <p:cBhvr>
                                        <p:cTn id="23" dur="2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88427"/>
                                        </p:tgtEl>
                                        <p:attrNameLst>
                                          <p:attrName>style.visibility</p:attrName>
                                        </p:attrNameLst>
                                      </p:cBhvr>
                                      <p:to>
                                        <p:strVal val="visible"/>
                                      </p:to>
                                    </p:set>
                                    <p:anim calcmode="lin" valueType="num">
                                      <p:cBhvr additive="base">
                                        <p:cTn id="28" dur="500" fill="hold"/>
                                        <p:tgtEl>
                                          <p:spTgt spid="188427"/>
                                        </p:tgtEl>
                                        <p:attrNameLst>
                                          <p:attrName>ppt_x</p:attrName>
                                        </p:attrNameLst>
                                      </p:cBhvr>
                                      <p:tavLst>
                                        <p:tav tm="0">
                                          <p:val>
                                            <p:strVal val="0-#ppt_w/2"/>
                                          </p:val>
                                        </p:tav>
                                        <p:tav tm="100000">
                                          <p:val>
                                            <p:strVal val="#ppt_x"/>
                                          </p:val>
                                        </p:tav>
                                      </p:tavLst>
                                    </p:anim>
                                    <p:anim calcmode="lin" valueType="num">
                                      <p:cBhvr additive="base">
                                        <p:cTn id="29" dur="500" fill="hold"/>
                                        <p:tgtEl>
                                          <p:spTgt spid="1884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88432"/>
                                        </p:tgtEl>
                                        <p:attrNameLst>
                                          <p:attrName>style.visibility</p:attrName>
                                        </p:attrNameLst>
                                      </p:cBhvr>
                                      <p:to>
                                        <p:strVal val="visible"/>
                                      </p:to>
                                    </p:set>
                                    <p:animEffect transition="in" filter="box(in)">
                                      <p:cBhvr>
                                        <p:cTn id="34" dur="500"/>
                                        <p:tgtEl>
                                          <p:spTgt spid="18843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8434"/>
                                        </p:tgtEl>
                                        <p:attrNameLst>
                                          <p:attrName>style.visibility</p:attrName>
                                        </p:attrNameLst>
                                      </p:cBhvr>
                                      <p:to>
                                        <p:strVal val="visible"/>
                                      </p:to>
                                    </p:set>
                                    <p:anim calcmode="lin" valueType="num">
                                      <p:cBhvr additive="base">
                                        <p:cTn id="39" dur="500" fill="hold"/>
                                        <p:tgtEl>
                                          <p:spTgt spid="188434"/>
                                        </p:tgtEl>
                                        <p:attrNameLst>
                                          <p:attrName>ppt_x</p:attrName>
                                        </p:attrNameLst>
                                      </p:cBhvr>
                                      <p:tavLst>
                                        <p:tav tm="0">
                                          <p:val>
                                            <p:strVal val="#ppt_x"/>
                                          </p:val>
                                        </p:tav>
                                        <p:tav tm="100000">
                                          <p:val>
                                            <p:strVal val="#ppt_x"/>
                                          </p:val>
                                        </p:tav>
                                      </p:tavLst>
                                    </p:anim>
                                    <p:anim calcmode="lin" valueType="num">
                                      <p:cBhvr additive="base">
                                        <p:cTn id="40" dur="500" fill="hold"/>
                                        <p:tgtEl>
                                          <p:spTgt spid="18843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diamond(in)">
                                      <p:cBhvr>
                                        <p:cTn id="45" dur="20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88436"/>
                                        </p:tgtEl>
                                        <p:attrNameLst>
                                          <p:attrName>style.visibility</p:attrName>
                                        </p:attrNameLst>
                                      </p:cBhvr>
                                      <p:to>
                                        <p:strVal val="visible"/>
                                      </p:to>
                                    </p:set>
                                    <p:animEffect transition="in" filter="box(in)">
                                      <p:cBhvr>
                                        <p:cTn id="50" dur="500"/>
                                        <p:tgtEl>
                                          <p:spTgt spid="188436"/>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diamond(in)">
                                      <p:cBhvr>
                                        <p:cTn id="5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3" grpId="0"/>
      <p:bldP spid="188424" grpId="0"/>
      <p:bldP spid="18842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灯片编号占位符 4"/>
          <p:cNvSpPr>
            <a:spLocks noGrp="1"/>
          </p:cNvSpPr>
          <p:nvPr>
            <p:ph type="sldNum" sz="quarter" idx="12"/>
          </p:nvPr>
        </p:nvSpPr>
        <p:spPr>
          <a:noFill/>
        </p:spPr>
        <p:txBody>
          <a:bodyPr/>
          <a:lstStyle/>
          <a:p>
            <a:fld id="{6C8C0F79-160E-4F87-A4B2-89D1596FBB66}"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1752" name="Text Box 2"/>
          <p:cNvSpPr txBox="1">
            <a:spLocks noChangeArrowheads="1"/>
          </p:cNvSpPr>
          <p:nvPr/>
        </p:nvSpPr>
        <p:spPr bwMode="auto">
          <a:xfrm>
            <a:off x="539750" y="642918"/>
            <a:ext cx="8104216" cy="892552"/>
          </a:xfrm>
          <a:prstGeom prst="rect">
            <a:avLst/>
          </a:prstGeom>
          <a:noFill/>
          <a:ln w="9525">
            <a:noFill/>
            <a:miter lim="800000"/>
            <a:tailEnd type="none" w="lg" len="lg"/>
          </a:ln>
        </p:spPr>
        <p:txBody>
          <a:bodyPr wrap="square">
            <a:spAutoFit/>
          </a:bodyPr>
          <a:lstStyle/>
          <a:p>
            <a:pPr algn="l">
              <a:lnSpc>
                <a:spcPct val="130000"/>
              </a:lnSpc>
              <a:spcBef>
                <a:spcPct val="50000"/>
              </a:spcBef>
            </a:pPr>
            <a:r>
              <a:rPr lang="zh-CN" altLang="en-US" sz="2000" b="1" dirty="0">
                <a:solidFill>
                  <a:srgbClr val="FF0000"/>
                </a:solidFill>
                <a:latin typeface="黑体" panose="02010609060101010101" pitchFamily="2" charset="-122"/>
                <a:ea typeface="黑体" panose="02010609060101010101" pitchFamily="2" charset="-122"/>
              </a:rPr>
              <a:t>例</a:t>
            </a:r>
            <a:r>
              <a:rPr lang="en-US" altLang="zh-CN" sz="2000" b="1" dirty="0" smtClean="0">
                <a:solidFill>
                  <a:srgbClr val="FF0000"/>
                </a:solidFill>
                <a:latin typeface="黑体" panose="02010609060101010101" pitchFamily="2" charset="-122"/>
                <a:ea typeface="黑体" panose="02010609060101010101" pitchFamily="2" charset="-122"/>
              </a:rPr>
              <a:t>5  </a:t>
            </a:r>
            <a:r>
              <a:rPr lang="zh-CN" altLang="en-US" sz="2000" b="1" dirty="0">
                <a:solidFill>
                  <a:srgbClr val="0000FF"/>
                </a:solidFill>
                <a:latin typeface="黑体" panose="02010609060101010101" pitchFamily="2" charset="-122"/>
                <a:ea typeface="黑体" panose="02010609060101010101" pitchFamily="2" charset="-122"/>
              </a:rPr>
              <a:t>图示电路，其中</a:t>
            </a:r>
            <a:r>
              <a:rPr lang="en-US" altLang="zh-CN" sz="2000" b="1" dirty="0">
                <a:solidFill>
                  <a:srgbClr val="0000FF"/>
                </a:solidFill>
                <a:latin typeface="黑体" panose="02010609060101010101" pitchFamily="2" charset="-122"/>
                <a:ea typeface="黑体" panose="02010609060101010101" pitchFamily="2" charset="-122"/>
              </a:rPr>
              <a:t>N</a:t>
            </a:r>
            <a:r>
              <a:rPr lang="zh-CN" altLang="en-US" sz="2000" b="1" dirty="0">
                <a:solidFill>
                  <a:srgbClr val="0000FF"/>
                </a:solidFill>
                <a:latin typeface="黑体" panose="02010609060101010101" pitchFamily="2" charset="-122"/>
                <a:ea typeface="黑体" panose="02010609060101010101" pitchFamily="2" charset="-122"/>
              </a:rPr>
              <a:t>为任意含有电阻与电源的电路，试判断电路</a:t>
            </a:r>
            <a:r>
              <a:rPr lang="en-US" altLang="zh-CN" sz="2000" b="1" dirty="0">
                <a:solidFill>
                  <a:srgbClr val="0000FF"/>
                </a:solidFill>
                <a:latin typeface="黑体" panose="02010609060101010101" pitchFamily="2" charset="-122"/>
                <a:ea typeface="黑体" panose="02010609060101010101" pitchFamily="2" charset="-122"/>
              </a:rPr>
              <a:t>N</a:t>
            </a:r>
            <a:r>
              <a:rPr lang="zh-CN" altLang="en-US" sz="2000" b="1" dirty="0">
                <a:solidFill>
                  <a:srgbClr val="0000FF"/>
                </a:solidFill>
                <a:latin typeface="黑体" panose="02010609060101010101" pitchFamily="2" charset="-122"/>
                <a:ea typeface="黑体" panose="02010609060101010101" pitchFamily="2" charset="-122"/>
              </a:rPr>
              <a:t>是吸收功率还是发出功率，功率值是多少？</a:t>
            </a:r>
            <a:endParaRPr lang="zh-CN" altLang="en-US" sz="2000" b="1" dirty="0">
              <a:solidFill>
                <a:srgbClr val="0000FF"/>
              </a:solidFill>
              <a:latin typeface="黑体" panose="02010609060101010101" pitchFamily="2" charset="-122"/>
              <a:ea typeface="黑体" panose="02010609060101010101" pitchFamily="2" charset="-122"/>
            </a:endParaRPr>
          </a:p>
        </p:txBody>
      </p:sp>
      <p:sp>
        <p:nvSpPr>
          <p:cNvPr id="31753" name="Rectangle 3"/>
          <p:cNvSpPr>
            <a:spLocks noChangeArrowheads="1"/>
          </p:cNvSpPr>
          <p:nvPr/>
        </p:nvSpPr>
        <p:spPr bwMode="auto">
          <a:xfrm>
            <a:off x="0" y="270986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31746" name="Object 4"/>
          <p:cNvGraphicFramePr>
            <a:graphicFrameLocks noChangeAspect="1"/>
          </p:cNvGraphicFramePr>
          <p:nvPr/>
        </p:nvGraphicFramePr>
        <p:xfrm>
          <a:off x="4716463" y="1714488"/>
          <a:ext cx="3600450" cy="1789113"/>
        </p:xfrm>
        <a:graphic>
          <a:graphicData uri="http://schemas.openxmlformats.org/presentationml/2006/ole">
            <mc:AlternateContent xmlns:mc="http://schemas.openxmlformats.org/markup-compatibility/2006">
              <mc:Choice xmlns:v="urn:schemas-microsoft-com:vml" Requires="v">
                <p:oleObj spid="_x0000_s236571" name="SmartDraw" r:id="rId1" imgW="2898775" imgH="1441450" progId="">
                  <p:embed/>
                </p:oleObj>
              </mc:Choice>
              <mc:Fallback>
                <p:oleObj name="SmartDraw" r:id="rId1" imgW="2898775" imgH="1441450"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714488"/>
                        <a:ext cx="3600450" cy="178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445" name="Text Box 5"/>
          <p:cNvSpPr txBox="1">
            <a:spLocks noChangeArrowheads="1"/>
          </p:cNvSpPr>
          <p:nvPr/>
        </p:nvSpPr>
        <p:spPr bwMode="auto">
          <a:xfrm>
            <a:off x="611188" y="2071678"/>
            <a:ext cx="1008062" cy="461665"/>
          </a:xfrm>
          <a:prstGeom prst="rect">
            <a:avLst/>
          </a:prstGeom>
          <a:noFill/>
          <a:ln w="9525">
            <a:noFill/>
            <a:miter lim="800000"/>
            <a:tailEnd type="none" w="lg" len="lg"/>
          </a:ln>
        </p:spPr>
        <p:txBody>
          <a:bodyPr>
            <a:spAutoFit/>
          </a:bodyPr>
          <a:lstStyle/>
          <a:p>
            <a:pPr>
              <a:spcBef>
                <a:spcPct val="50000"/>
              </a:spcBef>
            </a:pPr>
            <a:r>
              <a:rPr lang="zh-CN" altLang="en-US" b="1" dirty="0">
                <a:solidFill>
                  <a:srgbClr val="FF0000"/>
                </a:solidFill>
                <a:latin typeface="Times New Roman" panose="02020603050405020304" pitchFamily="18" charset="0"/>
                <a:ea typeface="黑体" panose="02010609060101010101" pitchFamily="2" charset="-122"/>
              </a:rPr>
              <a:t>解：</a:t>
            </a:r>
            <a:endParaRPr lang="zh-CN" altLang="en-US" b="1" dirty="0">
              <a:solidFill>
                <a:srgbClr val="FF0000"/>
              </a:solidFill>
              <a:latin typeface="Times New Roman" panose="02020603050405020304" pitchFamily="18" charset="0"/>
              <a:ea typeface="黑体" panose="02010609060101010101" pitchFamily="2" charset="-122"/>
            </a:endParaRPr>
          </a:p>
        </p:txBody>
      </p:sp>
      <p:sp>
        <p:nvSpPr>
          <p:cNvPr id="189446" name="Text Box 6"/>
          <p:cNvSpPr txBox="1">
            <a:spLocks noChangeArrowheads="1"/>
          </p:cNvSpPr>
          <p:nvPr/>
        </p:nvSpPr>
        <p:spPr bwMode="auto">
          <a:xfrm>
            <a:off x="857224" y="3070224"/>
            <a:ext cx="2232025" cy="400110"/>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0000FF"/>
                </a:solidFill>
                <a:latin typeface="黑体" panose="02010609060101010101" pitchFamily="2" charset="-122"/>
                <a:ea typeface="黑体" panose="02010609060101010101" pitchFamily="2" charset="-122"/>
              </a:rPr>
              <a:t>由</a:t>
            </a:r>
            <a:r>
              <a:rPr lang="en-US" altLang="zh-CN" sz="2000" b="1" dirty="0">
                <a:solidFill>
                  <a:srgbClr val="0000FF"/>
                </a:solidFill>
                <a:latin typeface="黑体" panose="02010609060101010101" pitchFamily="2" charset="-122"/>
                <a:ea typeface="黑体" panose="02010609060101010101" pitchFamily="2" charset="-122"/>
              </a:rPr>
              <a:t>KCL</a:t>
            </a:r>
            <a:r>
              <a:rPr lang="zh-CN" altLang="en-US" sz="2000" b="1" dirty="0">
                <a:solidFill>
                  <a:srgbClr val="0000FF"/>
                </a:solidFill>
                <a:latin typeface="黑体" panose="02010609060101010101" pitchFamily="2" charset="-122"/>
                <a:ea typeface="黑体" panose="02010609060101010101" pitchFamily="2" charset="-122"/>
              </a:rPr>
              <a:t>可知，</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31756" name="Rectangle 7"/>
          <p:cNvSpPr>
            <a:spLocks noChangeArrowheads="1"/>
          </p:cNvSpPr>
          <p:nvPr/>
        </p:nvSpPr>
        <p:spPr bwMode="auto">
          <a:xfrm>
            <a:off x="0" y="333851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89448" name="Object 8"/>
          <p:cNvGraphicFramePr>
            <a:graphicFrameLocks noChangeAspect="1"/>
          </p:cNvGraphicFramePr>
          <p:nvPr/>
        </p:nvGraphicFramePr>
        <p:xfrm>
          <a:off x="2339975" y="3143249"/>
          <a:ext cx="1727200" cy="357187"/>
        </p:xfrm>
        <a:graphic>
          <a:graphicData uri="http://schemas.openxmlformats.org/presentationml/2006/ole">
            <mc:AlternateContent xmlns:mc="http://schemas.openxmlformats.org/markup-compatibility/2006">
              <mc:Choice xmlns:v="urn:schemas-microsoft-com:vml" Requires="v">
                <p:oleObj spid="_x0000_s236572" name="公式" r:id="rId3" imgW="28041600" imgH="5689600" progId="">
                  <p:embed/>
                </p:oleObj>
              </mc:Choice>
              <mc:Fallback>
                <p:oleObj name="公式" r:id="rId3" imgW="28041600" imgH="568960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143249"/>
                        <a:ext cx="17272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p:nvPr/>
        </p:nvGrpSpPr>
        <p:grpSpPr bwMode="auto">
          <a:xfrm>
            <a:off x="5219700" y="2424110"/>
            <a:ext cx="2089150" cy="647700"/>
            <a:chOff x="3288" y="2840"/>
            <a:chExt cx="1362" cy="589"/>
          </a:xfrm>
        </p:grpSpPr>
        <p:sp>
          <p:nvSpPr>
            <p:cNvPr id="31762" name="Oval 10"/>
            <p:cNvSpPr>
              <a:spLocks noChangeArrowheads="1"/>
            </p:cNvSpPr>
            <p:nvPr/>
          </p:nvSpPr>
          <p:spPr bwMode="auto">
            <a:xfrm>
              <a:off x="3288" y="2840"/>
              <a:ext cx="1316" cy="589"/>
            </a:xfrm>
            <a:prstGeom prst="ellipse">
              <a:avLst/>
            </a:prstGeom>
            <a:noFill/>
            <a:ln w="19050" cap="rnd">
              <a:solidFill>
                <a:srgbClr val="FF9900"/>
              </a:solidFill>
              <a:prstDash val="sysDot"/>
              <a:round/>
              <a:tailEnd type="none" w="lg" len="lg"/>
            </a:ln>
          </p:spPr>
          <p:txBody>
            <a:bodyPr wrap="none" anchor="ctr"/>
            <a:lstStyle/>
            <a:p>
              <a:endParaRPr lang="zh-CN" altLang="en-US"/>
            </a:p>
          </p:txBody>
        </p:sp>
        <p:graphicFrame>
          <p:nvGraphicFramePr>
            <p:cNvPr id="31750" name="Object 11"/>
            <p:cNvGraphicFramePr>
              <a:graphicFrameLocks noChangeAspect="1"/>
            </p:cNvGraphicFramePr>
            <p:nvPr/>
          </p:nvGraphicFramePr>
          <p:xfrm>
            <a:off x="4558" y="3067"/>
            <a:ext cx="92" cy="150"/>
          </p:xfrm>
          <a:graphic>
            <a:graphicData uri="http://schemas.openxmlformats.org/presentationml/2006/ole">
              <mc:AlternateContent xmlns:mc="http://schemas.openxmlformats.org/markup-compatibility/2006">
                <mc:Choice xmlns:v="urn:schemas-microsoft-com:vml" Requires="v">
                  <p:oleObj spid="_x0000_s236573" name="SmartDraw" r:id="rId5" imgW="146050" imgH="237490" progId="">
                    <p:embed/>
                  </p:oleObj>
                </mc:Choice>
                <mc:Fallback>
                  <p:oleObj name="SmartDraw" r:id="rId5" imgW="146050" imgH="237490" progId="">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8" y="3067"/>
                          <a:ext cx="92"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9452" name="Text Box 12"/>
          <p:cNvSpPr txBox="1">
            <a:spLocks noChangeArrowheads="1"/>
          </p:cNvSpPr>
          <p:nvPr/>
        </p:nvSpPr>
        <p:spPr bwMode="auto">
          <a:xfrm>
            <a:off x="857224" y="3935411"/>
            <a:ext cx="2160588" cy="400110"/>
          </a:xfrm>
          <a:prstGeom prst="rect">
            <a:avLst/>
          </a:prstGeom>
          <a:noFill/>
          <a:ln w="9525">
            <a:noFill/>
            <a:miter lim="800000"/>
            <a:tailEnd type="none" w="lg" len="lg"/>
          </a:ln>
        </p:spPr>
        <p:txBody>
          <a:bodyPr>
            <a:spAutoFit/>
          </a:bodyPr>
          <a:lstStyle/>
          <a:p>
            <a:pPr algn="l">
              <a:spcBef>
                <a:spcPct val="50000"/>
              </a:spcBef>
            </a:pPr>
            <a:r>
              <a:rPr lang="zh-CN" altLang="en-US" sz="2000" b="1">
                <a:solidFill>
                  <a:srgbClr val="0000FF"/>
                </a:solidFill>
                <a:latin typeface="黑体" panose="02010609060101010101" pitchFamily="2" charset="-122"/>
                <a:ea typeface="黑体" panose="02010609060101010101" pitchFamily="2" charset="-122"/>
              </a:rPr>
              <a:t>由</a:t>
            </a:r>
            <a:r>
              <a:rPr lang="en-US" altLang="zh-CN" sz="2000" b="1">
                <a:solidFill>
                  <a:srgbClr val="0000FF"/>
                </a:solidFill>
                <a:latin typeface="黑体" panose="02010609060101010101" pitchFamily="2" charset="-122"/>
                <a:ea typeface="黑体" panose="02010609060101010101" pitchFamily="2" charset="-122"/>
              </a:rPr>
              <a:t>KVL</a:t>
            </a:r>
            <a:r>
              <a:rPr lang="zh-CN" altLang="en-US" sz="2000" b="1">
                <a:solidFill>
                  <a:srgbClr val="0000FF"/>
                </a:solidFill>
                <a:latin typeface="黑体" panose="02010609060101010101" pitchFamily="2" charset="-122"/>
                <a:ea typeface="黑体" panose="02010609060101010101" pitchFamily="2" charset="-122"/>
              </a:rPr>
              <a:t>可知， </a:t>
            </a:r>
            <a:endParaRPr lang="zh-CN" altLang="en-US" sz="2000" b="1">
              <a:solidFill>
                <a:srgbClr val="0000FF"/>
              </a:solidFill>
              <a:latin typeface="黑体" panose="02010609060101010101" pitchFamily="2" charset="-122"/>
              <a:ea typeface="黑体" panose="02010609060101010101" pitchFamily="2" charset="-122"/>
            </a:endParaRPr>
          </a:p>
        </p:txBody>
      </p:sp>
      <p:graphicFrame>
        <p:nvGraphicFramePr>
          <p:cNvPr id="189453" name="Object 13"/>
          <p:cNvGraphicFramePr>
            <a:graphicFrameLocks noChangeAspect="1"/>
          </p:cNvGraphicFramePr>
          <p:nvPr/>
        </p:nvGraphicFramePr>
        <p:xfrm>
          <a:off x="2411413" y="4006849"/>
          <a:ext cx="4537075" cy="355600"/>
        </p:xfrm>
        <a:graphic>
          <a:graphicData uri="http://schemas.openxmlformats.org/presentationml/2006/ole">
            <mc:AlternateContent xmlns:mc="http://schemas.openxmlformats.org/markup-compatibility/2006">
              <mc:Choice xmlns:v="urn:schemas-microsoft-com:vml" Requires="v">
                <p:oleObj spid="_x0000_s236574" name="公式" r:id="rId7" imgW="81280000" imgH="6502400" progId="">
                  <p:embed/>
                </p:oleObj>
              </mc:Choice>
              <mc:Fallback>
                <p:oleObj name="公式" r:id="rId7" imgW="81280000" imgH="6502400" progId="">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4006849"/>
                        <a:ext cx="453707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454" name="Text Box 14"/>
          <p:cNvSpPr txBox="1">
            <a:spLocks noChangeArrowheads="1"/>
          </p:cNvSpPr>
          <p:nvPr/>
        </p:nvSpPr>
        <p:spPr bwMode="auto">
          <a:xfrm>
            <a:off x="857224" y="4799011"/>
            <a:ext cx="2376488" cy="400110"/>
          </a:xfrm>
          <a:prstGeom prst="rect">
            <a:avLst/>
          </a:prstGeom>
          <a:noFill/>
          <a:ln w="9525">
            <a:noFill/>
            <a:miter lim="800000"/>
            <a:tailEnd type="none" w="lg" len="lg"/>
          </a:ln>
        </p:spPr>
        <p:txBody>
          <a:bodyPr>
            <a:spAutoFit/>
          </a:bodyPr>
          <a:lstStyle/>
          <a:p>
            <a:pPr algn="l">
              <a:spcBef>
                <a:spcPct val="50000"/>
              </a:spcBef>
            </a:pPr>
            <a:r>
              <a:rPr lang="zh-CN" altLang="en-US" sz="2000" b="1">
                <a:solidFill>
                  <a:srgbClr val="0000FF"/>
                </a:solidFill>
                <a:latin typeface="黑体" panose="02010609060101010101" pitchFamily="2" charset="-122"/>
                <a:ea typeface="黑体" panose="02010609060101010101" pitchFamily="2" charset="-122"/>
              </a:rPr>
              <a:t>故</a:t>
            </a:r>
            <a:r>
              <a:rPr lang="en-US" altLang="zh-CN" sz="2000" b="1">
                <a:solidFill>
                  <a:srgbClr val="0000FF"/>
                </a:solidFill>
                <a:latin typeface="黑体" panose="02010609060101010101" pitchFamily="2" charset="-122"/>
                <a:ea typeface="黑体" panose="02010609060101010101" pitchFamily="2" charset="-122"/>
              </a:rPr>
              <a:t>N</a:t>
            </a:r>
            <a:r>
              <a:rPr lang="zh-CN" altLang="en-US" sz="2000" b="1">
                <a:solidFill>
                  <a:srgbClr val="0000FF"/>
                </a:solidFill>
                <a:latin typeface="黑体" panose="02010609060101010101" pitchFamily="2" charset="-122"/>
                <a:ea typeface="黑体" panose="02010609060101010101" pitchFamily="2" charset="-122"/>
              </a:rPr>
              <a:t>吸收的功率为</a:t>
            </a:r>
            <a:endParaRPr lang="zh-CN" altLang="en-US" sz="2000" b="1">
              <a:solidFill>
                <a:srgbClr val="0000FF"/>
              </a:solidFill>
              <a:latin typeface="黑体" panose="02010609060101010101" pitchFamily="2" charset="-122"/>
              <a:ea typeface="黑体" panose="02010609060101010101" pitchFamily="2" charset="-122"/>
            </a:endParaRPr>
          </a:p>
        </p:txBody>
      </p:sp>
      <p:graphicFrame>
        <p:nvGraphicFramePr>
          <p:cNvPr id="189455" name="Object 15"/>
          <p:cNvGraphicFramePr>
            <a:graphicFrameLocks noChangeAspect="1"/>
          </p:cNvGraphicFramePr>
          <p:nvPr/>
        </p:nvGraphicFramePr>
        <p:xfrm>
          <a:off x="2987675" y="4870449"/>
          <a:ext cx="3240088" cy="342900"/>
        </p:xfrm>
        <a:graphic>
          <a:graphicData uri="http://schemas.openxmlformats.org/presentationml/2006/ole">
            <mc:AlternateContent xmlns:mc="http://schemas.openxmlformats.org/markup-compatibility/2006">
              <mc:Choice xmlns:v="urn:schemas-microsoft-com:vml" Requires="v">
                <p:oleObj spid="_x0000_s236575" name="公式" r:id="rId9" imgW="54864000" imgH="5689600" progId="">
                  <p:embed/>
                </p:oleObj>
              </mc:Choice>
              <mc:Fallback>
                <p:oleObj name="公式" r:id="rId9" imgW="54864000" imgH="5689600" progId="">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4870449"/>
                        <a:ext cx="324008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456" name="Text Box 16"/>
          <p:cNvSpPr txBox="1">
            <a:spLocks noChangeArrowheads="1"/>
          </p:cNvSpPr>
          <p:nvPr/>
        </p:nvSpPr>
        <p:spPr bwMode="auto">
          <a:xfrm>
            <a:off x="857224" y="5519736"/>
            <a:ext cx="5929354" cy="400110"/>
          </a:xfrm>
          <a:prstGeom prst="rect">
            <a:avLst/>
          </a:prstGeom>
          <a:noFill/>
          <a:ln w="9525">
            <a:noFill/>
            <a:miter lim="800000"/>
            <a:tailEnd type="none" w="lg" len="lg"/>
          </a:ln>
        </p:spPr>
        <p:txBody>
          <a:bodyPr wrap="square">
            <a:spAutoFit/>
          </a:bodyPr>
          <a:lstStyle/>
          <a:p>
            <a:pPr algn="l">
              <a:spcBef>
                <a:spcPct val="50000"/>
              </a:spcBef>
            </a:pPr>
            <a:r>
              <a:rPr lang="zh-CN" altLang="en-US" sz="2000" b="1" dirty="0">
                <a:solidFill>
                  <a:srgbClr val="0000FF"/>
                </a:solidFill>
                <a:latin typeface="黑体" panose="02010609060101010101" pitchFamily="2" charset="-122"/>
                <a:ea typeface="黑体" panose="02010609060101010101" pitchFamily="2" charset="-122"/>
              </a:rPr>
              <a:t>电路</a:t>
            </a:r>
            <a:r>
              <a:rPr lang="en-US" altLang="zh-CN" sz="2000" b="1" dirty="0">
                <a:solidFill>
                  <a:srgbClr val="0000FF"/>
                </a:solidFill>
                <a:latin typeface="黑体" panose="02010609060101010101" pitchFamily="2" charset="-122"/>
                <a:ea typeface="黑体" panose="02010609060101010101" pitchFamily="2" charset="-122"/>
              </a:rPr>
              <a:t>N</a:t>
            </a:r>
            <a:r>
              <a:rPr lang="zh-CN" altLang="en-US" sz="2000" b="1" dirty="0">
                <a:solidFill>
                  <a:srgbClr val="0000FF"/>
                </a:solidFill>
                <a:latin typeface="黑体" panose="02010609060101010101" pitchFamily="2" charset="-122"/>
                <a:ea typeface="黑体" panose="02010609060101010101" pitchFamily="2" charset="-122"/>
              </a:rPr>
              <a:t>实际上是发出功率，发出的功率值</a:t>
            </a:r>
            <a:r>
              <a:rPr lang="zh-CN" altLang="en-US" sz="2000" b="1" dirty="0" smtClean="0">
                <a:solidFill>
                  <a:srgbClr val="0000FF"/>
                </a:solidFill>
                <a:latin typeface="黑体" panose="02010609060101010101" pitchFamily="2" charset="-122"/>
                <a:ea typeface="黑体" panose="02010609060101010101" pitchFamily="2" charset="-122"/>
              </a:rPr>
              <a:t>为：</a:t>
            </a:r>
            <a:r>
              <a:rPr lang="en-US" altLang="zh-CN" sz="2000" b="1" dirty="0" smtClean="0">
                <a:solidFill>
                  <a:srgbClr val="0000FF"/>
                </a:solidFill>
                <a:latin typeface="黑体" panose="02010609060101010101" pitchFamily="2" charset="-122"/>
                <a:ea typeface="黑体" panose="02010609060101010101" pitchFamily="2" charset="-122"/>
              </a:rPr>
              <a:t>25W</a:t>
            </a:r>
            <a:r>
              <a:rPr lang="zh-CN" altLang="en-US" sz="2000" b="1" dirty="0">
                <a:solidFill>
                  <a:srgbClr val="0000FF"/>
                </a:solidFill>
                <a:latin typeface="黑体" panose="02010609060101010101" pitchFamily="2" charset="-122"/>
                <a:ea typeface="黑体" panose="02010609060101010101" pitchFamily="2" charset="-122"/>
              </a:rPr>
              <a:t>。</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5"/>
                                        </p:tgtEl>
                                        <p:attrNameLst>
                                          <p:attrName>style.visibility</p:attrName>
                                        </p:attrNameLst>
                                      </p:cBhvr>
                                      <p:to>
                                        <p:strVal val="visible"/>
                                      </p:to>
                                    </p:set>
                                    <p:anim calcmode="lin" valueType="num">
                                      <p:cBhvr additive="base">
                                        <p:cTn id="7" dur="500" fill="hold"/>
                                        <p:tgtEl>
                                          <p:spTgt spid="189445"/>
                                        </p:tgtEl>
                                        <p:attrNameLst>
                                          <p:attrName>ppt_x</p:attrName>
                                        </p:attrNameLst>
                                      </p:cBhvr>
                                      <p:tavLst>
                                        <p:tav tm="0">
                                          <p:val>
                                            <p:strVal val="0-#ppt_w/2"/>
                                          </p:val>
                                        </p:tav>
                                        <p:tav tm="100000">
                                          <p:val>
                                            <p:strVal val="#ppt_x"/>
                                          </p:val>
                                        </p:tav>
                                      </p:tavLst>
                                    </p:anim>
                                    <p:anim calcmode="lin" valueType="num">
                                      <p:cBhvr additive="base">
                                        <p:cTn id="8" dur="500" fill="hold"/>
                                        <p:tgtEl>
                                          <p:spTgt spid="1894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89446"/>
                                        </p:tgtEl>
                                        <p:attrNameLst>
                                          <p:attrName>style.visibility</p:attrName>
                                        </p:attrNameLst>
                                      </p:cBhvr>
                                      <p:to>
                                        <p:strVal val="visible"/>
                                      </p:to>
                                    </p:set>
                                    <p:animEffect transition="in" filter="box(in)">
                                      <p:cBhvr>
                                        <p:cTn id="13" dur="500"/>
                                        <p:tgtEl>
                                          <p:spTgt spid="18944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89448"/>
                                        </p:tgtEl>
                                        <p:attrNameLst>
                                          <p:attrName>style.visibility</p:attrName>
                                        </p:attrNameLst>
                                      </p:cBhvr>
                                      <p:to>
                                        <p:strVal val="visible"/>
                                      </p:to>
                                    </p:set>
                                    <p:animEffect transition="in" filter="box(in)">
                                      <p:cBhvr>
                                        <p:cTn id="18" dur="500"/>
                                        <p:tgtEl>
                                          <p:spTgt spid="189448"/>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amond(in)">
                                      <p:cBhvr>
                                        <p:cTn id="23" dur="2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89452"/>
                                        </p:tgtEl>
                                        <p:attrNameLst>
                                          <p:attrName>style.visibility</p:attrName>
                                        </p:attrNameLst>
                                      </p:cBhvr>
                                      <p:to>
                                        <p:strVal val="visible"/>
                                      </p:to>
                                    </p:set>
                                    <p:animEffect transition="in" filter="box(in)">
                                      <p:cBhvr>
                                        <p:cTn id="28" dur="500"/>
                                        <p:tgtEl>
                                          <p:spTgt spid="18945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89453"/>
                                        </p:tgtEl>
                                        <p:attrNameLst>
                                          <p:attrName>style.visibility</p:attrName>
                                        </p:attrNameLst>
                                      </p:cBhvr>
                                      <p:to>
                                        <p:strVal val="visible"/>
                                      </p:to>
                                    </p:set>
                                    <p:animEffect transition="in" filter="box(in)">
                                      <p:cBhvr>
                                        <p:cTn id="33" dur="500"/>
                                        <p:tgtEl>
                                          <p:spTgt spid="18945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89454"/>
                                        </p:tgtEl>
                                        <p:attrNameLst>
                                          <p:attrName>style.visibility</p:attrName>
                                        </p:attrNameLst>
                                      </p:cBhvr>
                                      <p:to>
                                        <p:strVal val="visible"/>
                                      </p:to>
                                    </p:set>
                                    <p:animEffect transition="in" filter="box(in)">
                                      <p:cBhvr>
                                        <p:cTn id="38" dur="500"/>
                                        <p:tgtEl>
                                          <p:spTgt spid="189454"/>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nodeType="clickEffect">
                                  <p:stCondLst>
                                    <p:cond delay="0"/>
                                  </p:stCondLst>
                                  <p:childTnLst>
                                    <p:set>
                                      <p:cBhvr>
                                        <p:cTn id="42" dur="1" fill="hold">
                                          <p:stCondLst>
                                            <p:cond delay="0"/>
                                          </p:stCondLst>
                                        </p:cTn>
                                        <p:tgtEl>
                                          <p:spTgt spid="189455"/>
                                        </p:tgtEl>
                                        <p:attrNameLst>
                                          <p:attrName>style.visibility</p:attrName>
                                        </p:attrNameLst>
                                      </p:cBhvr>
                                      <p:to>
                                        <p:strVal val="visible"/>
                                      </p:to>
                                    </p:set>
                                    <p:animEffect transition="in" filter="diamond(in)">
                                      <p:cBhvr>
                                        <p:cTn id="43" dur="2000"/>
                                        <p:tgtEl>
                                          <p:spTgt spid="189455"/>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89456"/>
                                        </p:tgtEl>
                                        <p:attrNameLst>
                                          <p:attrName>style.visibility</p:attrName>
                                        </p:attrNameLst>
                                      </p:cBhvr>
                                      <p:to>
                                        <p:strVal val="visible"/>
                                      </p:to>
                                    </p:set>
                                    <p:animEffect transition="in" filter="box(in)">
                                      <p:cBhvr>
                                        <p:cTn id="48" dur="500"/>
                                        <p:tgtEl>
                                          <p:spTgt spid="189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p:bldP spid="189446" grpId="0"/>
      <p:bldP spid="189452" grpId="0"/>
      <p:bldP spid="189454" grpId="0"/>
      <p:bldP spid="18945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8" name="灯片编号占位符 4"/>
          <p:cNvSpPr>
            <a:spLocks noGrp="1"/>
          </p:cNvSpPr>
          <p:nvPr>
            <p:ph type="sldNum" sz="quarter" idx="12"/>
          </p:nvPr>
        </p:nvSpPr>
        <p:spPr>
          <a:noFill/>
        </p:spPr>
        <p:txBody>
          <a:bodyPr/>
          <a:lstStyle/>
          <a:p>
            <a:fld id="{8765754D-BE40-4FA4-AE67-A7756ADD0ED7}"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2779" name="Text Box 2"/>
          <p:cNvSpPr txBox="1">
            <a:spLocks noChangeArrowheads="1"/>
          </p:cNvSpPr>
          <p:nvPr/>
        </p:nvSpPr>
        <p:spPr bwMode="auto">
          <a:xfrm>
            <a:off x="539750" y="714356"/>
            <a:ext cx="4103688" cy="396875"/>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FF0000"/>
                </a:solidFill>
                <a:latin typeface="黑体" panose="02010609060101010101" pitchFamily="2" charset="-122"/>
                <a:ea typeface="黑体" panose="02010609060101010101" pitchFamily="2" charset="-122"/>
              </a:rPr>
              <a:t>例</a:t>
            </a:r>
            <a:r>
              <a:rPr lang="en-US" altLang="zh-CN" sz="2000" b="1" dirty="0">
                <a:solidFill>
                  <a:srgbClr val="FF0000"/>
                </a:solidFill>
                <a:latin typeface="黑体" panose="02010609060101010101" pitchFamily="2" charset="-122"/>
                <a:ea typeface="黑体" panose="02010609060101010101" pitchFamily="2" charset="-122"/>
              </a:rPr>
              <a:t>6  </a:t>
            </a:r>
            <a:r>
              <a:rPr lang="zh-CN" altLang="en-US" sz="2000" b="1" dirty="0">
                <a:solidFill>
                  <a:srgbClr val="0000FF"/>
                </a:solidFill>
                <a:latin typeface="黑体" panose="02010609060101010101" pitchFamily="2" charset="-122"/>
                <a:ea typeface="黑体" panose="02010609060101010101" pitchFamily="2" charset="-122"/>
              </a:rPr>
              <a:t>图示电路，求电阻</a:t>
            </a:r>
            <a:r>
              <a:rPr lang="en-US" altLang="zh-CN" sz="2000" b="1" dirty="0">
                <a:solidFill>
                  <a:srgbClr val="0000FF"/>
                </a:solidFill>
                <a:latin typeface="黑体" panose="02010609060101010101" pitchFamily="2" charset="-122"/>
                <a:ea typeface="黑体" panose="02010609060101010101" pitchFamily="2" charset="-122"/>
              </a:rPr>
              <a:t>R</a:t>
            </a:r>
            <a:r>
              <a:rPr lang="zh-CN" altLang="en-US" sz="2000" b="1" dirty="0">
                <a:solidFill>
                  <a:srgbClr val="0000FF"/>
                </a:solidFill>
                <a:latin typeface="黑体" panose="02010609060101010101" pitchFamily="2" charset="-122"/>
                <a:ea typeface="黑体" panose="02010609060101010101" pitchFamily="2" charset="-122"/>
              </a:rPr>
              <a:t>的值。</a:t>
            </a:r>
            <a:endParaRPr lang="zh-CN" altLang="en-US" sz="2000" b="1" dirty="0">
              <a:solidFill>
                <a:srgbClr val="0000FF"/>
              </a:solidFill>
              <a:latin typeface="黑体" panose="02010609060101010101" pitchFamily="2" charset="-122"/>
              <a:ea typeface="黑体" panose="02010609060101010101" pitchFamily="2" charset="-122"/>
            </a:endParaRPr>
          </a:p>
        </p:txBody>
      </p:sp>
      <p:sp>
        <p:nvSpPr>
          <p:cNvPr id="32780" name="Rectangle 3"/>
          <p:cNvSpPr>
            <a:spLocks noChangeArrowheads="1"/>
          </p:cNvSpPr>
          <p:nvPr/>
        </p:nvSpPr>
        <p:spPr bwMode="auto">
          <a:xfrm>
            <a:off x="0" y="2676525"/>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90468" name="Object 4"/>
          <p:cNvGraphicFramePr>
            <a:graphicFrameLocks noChangeAspect="1"/>
          </p:cNvGraphicFramePr>
          <p:nvPr/>
        </p:nvGraphicFramePr>
        <p:xfrm>
          <a:off x="4427538" y="925494"/>
          <a:ext cx="4248150" cy="1874838"/>
        </p:xfrm>
        <a:graphic>
          <a:graphicData uri="http://schemas.openxmlformats.org/presentationml/2006/ole">
            <mc:AlternateContent xmlns:mc="http://schemas.openxmlformats.org/markup-compatibility/2006">
              <mc:Choice xmlns:v="urn:schemas-microsoft-com:vml" Requires="v">
                <p:oleObj spid="_x0000_s237610" name="SmartDraw" r:id="rId1" imgW="3017520" imgH="1333500" progId="">
                  <p:embed/>
                </p:oleObj>
              </mc:Choice>
              <mc:Fallback>
                <p:oleObj name="SmartDraw" r:id="rId1" imgW="3017520" imgH="1333500"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925494"/>
                        <a:ext cx="4248150" cy="187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69" name="Text Box 5"/>
          <p:cNvSpPr txBox="1">
            <a:spLocks noChangeArrowheads="1"/>
          </p:cNvSpPr>
          <p:nvPr/>
        </p:nvSpPr>
        <p:spPr bwMode="auto">
          <a:xfrm>
            <a:off x="684213" y="1636706"/>
            <a:ext cx="1008062" cy="396875"/>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FF0000"/>
                </a:solidFill>
                <a:latin typeface="Times New Roman" panose="02020603050405020304" pitchFamily="18" charset="0"/>
                <a:ea typeface="黑体" panose="02010609060101010101" pitchFamily="2" charset="-122"/>
              </a:rPr>
              <a:t>解：</a:t>
            </a:r>
            <a:endParaRPr lang="zh-CN" altLang="en-US" sz="2000" b="1" dirty="0">
              <a:solidFill>
                <a:srgbClr val="FF0000"/>
              </a:solidFill>
              <a:latin typeface="Times New Roman" panose="02020603050405020304" pitchFamily="18" charset="0"/>
              <a:ea typeface="黑体" panose="02010609060101010101" pitchFamily="2" charset="-122"/>
            </a:endParaRPr>
          </a:p>
        </p:txBody>
      </p:sp>
      <p:sp>
        <p:nvSpPr>
          <p:cNvPr id="190470" name="Oval 6"/>
          <p:cNvSpPr>
            <a:spLocks noChangeArrowheads="1"/>
          </p:cNvSpPr>
          <p:nvPr/>
        </p:nvSpPr>
        <p:spPr bwMode="auto">
          <a:xfrm>
            <a:off x="6948488" y="857232"/>
            <a:ext cx="1655762" cy="1943100"/>
          </a:xfrm>
          <a:prstGeom prst="ellipse">
            <a:avLst/>
          </a:prstGeom>
          <a:solidFill>
            <a:schemeClr val="accent1">
              <a:alpha val="41960"/>
            </a:schemeClr>
          </a:solidFill>
          <a:ln w="19050" cap="rnd">
            <a:solidFill>
              <a:srgbClr val="FF6600"/>
            </a:solidFill>
            <a:prstDash val="sysDot"/>
            <a:round/>
            <a:tailEnd type="none" w="lg" len="lg"/>
          </a:ln>
        </p:spPr>
        <p:txBody>
          <a:bodyPr wrap="none" anchor="ctr"/>
          <a:lstStyle/>
          <a:p>
            <a:endParaRPr lang="zh-CN" altLang="en-US"/>
          </a:p>
        </p:txBody>
      </p:sp>
      <p:sp>
        <p:nvSpPr>
          <p:cNvPr id="190471" name="Text Box 7"/>
          <p:cNvSpPr txBox="1">
            <a:spLocks noChangeArrowheads="1"/>
          </p:cNvSpPr>
          <p:nvPr/>
        </p:nvSpPr>
        <p:spPr bwMode="auto">
          <a:xfrm>
            <a:off x="428595" y="2344742"/>
            <a:ext cx="3786215" cy="400110"/>
          </a:xfrm>
          <a:prstGeom prst="rect">
            <a:avLst/>
          </a:prstGeom>
          <a:noFill/>
          <a:ln w="9525">
            <a:noFill/>
            <a:miter lim="800000"/>
            <a:tailEnd type="none" w="lg" len="lg"/>
          </a:ln>
        </p:spPr>
        <p:txBody>
          <a:bodyPr wrap="square">
            <a:spAutoFit/>
          </a:bodyPr>
          <a:lstStyle/>
          <a:p>
            <a:pPr algn="l">
              <a:spcBef>
                <a:spcPct val="50000"/>
              </a:spcBef>
            </a:pPr>
            <a:r>
              <a:rPr lang="zh-CN" altLang="en-US" sz="2000" b="1" dirty="0">
                <a:solidFill>
                  <a:srgbClr val="0000FF"/>
                </a:solidFill>
                <a:latin typeface="黑体" panose="02010609060101010101" pitchFamily="2" charset="-122"/>
                <a:ea typeface="黑体" panose="02010609060101010101" pitchFamily="2" charset="-122"/>
              </a:rPr>
              <a:t>对图中所示的闭合面用</a:t>
            </a:r>
            <a:r>
              <a:rPr lang="en-US" altLang="zh-CN" sz="2000" b="1" dirty="0">
                <a:solidFill>
                  <a:srgbClr val="0000FF"/>
                </a:solidFill>
                <a:latin typeface="黑体" panose="02010609060101010101" pitchFamily="2" charset="-122"/>
                <a:ea typeface="黑体" panose="02010609060101010101" pitchFamily="2" charset="-122"/>
              </a:rPr>
              <a:t>KCL</a:t>
            </a:r>
            <a:r>
              <a:rPr lang="zh-CN" altLang="en-US" sz="2000" b="1" dirty="0">
                <a:solidFill>
                  <a:srgbClr val="0000FF"/>
                </a:solidFill>
                <a:latin typeface="黑体" panose="02010609060101010101" pitchFamily="2" charset="-122"/>
                <a:ea typeface="黑体" panose="02010609060101010101" pitchFamily="2" charset="-122"/>
              </a:rPr>
              <a:t>，有 </a:t>
            </a:r>
            <a:endParaRPr lang="zh-CN" altLang="en-US" sz="2000" b="1" dirty="0">
              <a:solidFill>
                <a:srgbClr val="0000FF"/>
              </a:solidFill>
              <a:latin typeface="黑体" panose="02010609060101010101" pitchFamily="2" charset="-122"/>
              <a:ea typeface="黑体" panose="02010609060101010101" pitchFamily="2" charset="-122"/>
            </a:endParaRPr>
          </a:p>
        </p:txBody>
      </p:sp>
      <p:sp>
        <p:nvSpPr>
          <p:cNvPr id="32784" name="Rectangle 8"/>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90473" name="Object 9"/>
          <p:cNvGraphicFramePr>
            <a:graphicFrameLocks noChangeAspect="1"/>
          </p:cNvGraphicFramePr>
          <p:nvPr/>
        </p:nvGraphicFramePr>
        <p:xfrm>
          <a:off x="2339975" y="2921004"/>
          <a:ext cx="936625" cy="365125"/>
        </p:xfrm>
        <a:graphic>
          <a:graphicData uri="http://schemas.openxmlformats.org/presentationml/2006/ole">
            <mc:AlternateContent xmlns:mc="http://schemas.openxmlformats.org/markup-compatibility/2006">
              <mc:Choice xmlns:v="urn:schemas-microsoft-com:vml" Requires="v">
                <p:oleObj spid="_x0000_s237611" name="公式" r:id="rId3" imgW="17881600" imgH="6908800" progId="">
                  <p:embed/>
                </p:oleObj>
              </mc:Choice>
              <mc:Fallback>
                <p:oleObj name="公式" r:id="rId3" imgW="17881600" imgH="69088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921004"/>
                        <a:ext cx="93662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4" name="Text Box 10"/>
          <p:cNvSpPr txBox="1">
            <a:spLocks noChangeArrowheads="1"/>
          </p:cNvSpPr>
          <p:nvPr/>
        </p:nvSpPr>
        <p:spPr bwMode="auto">
          <a:xfrm>
            <a:off x="500032" y="3352804"/>
            <a:ext cx="3469828" cy="400110"/>
          </a:xfrm>
          <a:prstGeom prst="rect">
            <a:avLst/>
          </a:prstGeom>
          <a:noFill/>
          <a:ln w="9525">
            <a:noFill/>
            <a:miter lim="800000"/>
            <a:tailEnd type="none" w="lg" len="lg"/>
          </a:ln>
        </p:spPr>
        <p:txBody>
          <a:bodyPr wrap="square">
            <a:spAutoFit/>
          </a:bodyPr>
          <a:lstStyle/>
          <a:p>
            <a:pPr algn="l">
              <a:spcBef>
                <a:spcPct val="50000"/>
              </a:spcBef>
            </a:pPr>
            <a:r>
              <a:rPr lang="zh-CN" altLang="en-US" sz="2000" b="1">
                <a:solidFill>
                  <a:srgbClr val="0000FF"/>
                </a:solidFill>
                <a:latin typeface="黑体" panose="02010609060101010101" pitchFamily="2" charset="-122"/>
                <a:ea typeface="黑体" panose="02010609060101010101" pitchFamily="2" charset="-122"/>
              </a:rPr>
              <a:t>对节点</a:t>
            </a:r>
            <a:r>
              <a:rPr lang="en-US" altLang="zh-CN" sz="2000" b="1">
                <a:solidFill>
                  <a:srgbClr val="0000FF"/>
                </a:solidFill>
                <a:latin typeface="黑体" panose="02010609060101010101" pitchFamily="2" charset="-122"/>
                <a:ea typeface="黑体" panose="02010609060101010101" pitchFamily="2" charset="-122"/>
              </a:rPr>
              <a:t>A</a:t>
            </a:r>
            <a:r>
              <a:rPr lang="zh-CN" altLang="en-US" sz="2000" b="1">
                <a:solidFill>
                  <a:srgbClr val="0000FF"/>
                </a:solidFill>
                <a:latin typeface="黑体" panose="02010609060101010101" pitchFamily="2" charset="-122"/>
                <a:ea typeface="黑体" panose="02010609060101010101" pitchFamily="2" charset="-122"/>
              </a:rPr>
              <a:t>、</a:t>
            </a:r>
            <a:r>
              <a:rPr lang="en-US" altLang="zh-CN" sz="2000" b="1">
                <a:solidFill>
                  <a:srgbClr val="0000FF"/>
                </a:solidFill>
                <a:latin typeface="黑体" panose="02010609060101010101" pitchFamily="2" charset="-122"/>
                <a:ea typeface="黑体" panose="02010609060101010101" pitchFamily="2" charset="-122"/>
              </a:rPr>
              <a:t>B</a:t>
            </a:r>
            <a:r>
              <a:rPr lang="zh-CN" altLang="en-US" sz="2000" b="1">
                <a:solidFill>
                  <a:srgbClr val="0000FF"/>
                </a:solidFill>
                <a:latin typeface="黑体" panose="02010609060101010101" pitchFamily="2" charset="-122"/>
                <a:ea typeface="黑体" panose="02010609060101010101" pitchFamily="2" charset="-122"/>
              </a:rPr>
              <a:t>分别用</a:t>
            </a:r>
            <a:r>
              <a:rPr lang="en-US" altLang="zh-CN" sz="2000" b="1">
                <a:solidFill>
                  <a:srgbClr val="0000FF"/>
                </a:solidFill>
                <a:latin typeface="黑体" panose="02010609060101010101" pitchFamily="2" charset="-122"/>
                <a:ea typeface="黑体" panose="02010609060101010101" pitchFamily="2" charset="-122"/>
              </a:rPr>
              <a:t>KCL</a:t>
            </a:r>
            <a:r>
              <a:rPr lang="zh-CN" altLang="en-US" sz="2000" b="1">
                <a:solidFill>
                  <a:srgbClr val="0000FF"/>
                </a:solidFill>
                <a:latin typeface="黑体" panose="02010609060101010101" pitchFamily="2" charset="-122"/>
                <a:ea typeface="黑体" panose="02010609060101010101" pitchFamily="2" charset="-122"/>
              </a:rPr>
              <a:t>，有</a:t>
            </a:r>
            <a:r>
              <a:rPr lang="zh-CN" altLang="en-US" sz="2000">
                <a:latin typeface="Times New Roman" panose="02020603050405020304" pitchFamily="18" charset="0"/>
              </a:rPr>
              <a:t> </a:t>
            </a:r>
            <a:endParaRPr lang="zh-CN" altLang="en-US" sz="2000">
              <a:latin typeface="Times New Roman" panose="02020603050405020304" pitchFamily="18" charset="0"/>
            </a:endParaRPr>
          </a:p>
        </p:txBody>
      </p:sp>
      <p:sp>
        <p:nvSpPr>
          <p:cNvPr id="32786" name="Rectangle 11"/>
          <p:cNvSpPr>
            <a:spLocks noChangeArrowheads="1"/>
          </p:cNvSpPr>
          <p:nvPr/>
        </p:nvSpPr>
        <p:spPr bwMode="auto">
          <a:xfrm>
            <a:off x="0" y="3314700"/>
            <a:ext cx="9144000" cy="0"/>
          </a:xfrm>
          <a:prstGeom prst="rect">
            <a:avLst/>
          </a:prstGeom>
          <a:noFill/>
          <a:ln w="9525">
            <a:noFill/>
            <a:miter lim="800000"/>
            <a:tailEnd type="none" w="lg" len="lg"/>
          </a:ln>
        </p:spPr>
        <p:txBody>
          <a:bodyPr wrap="none" anchor="ctr">
            <a:spAutoFit/>
          </a:bodyPr>
          <a:lstStyle/>
          <a:p>
            <a:endParaRPr lang="zh-CN" altLang="en-US"/>
          </a:p>
        </p:txBody>
      </p:sp>
      <p:sp>
        <p:nvSpPr>
          <p:cNvPr id="32787" name="Rectangle 12"/>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90477" name="Object 13"/>
          <p:cNvGraphicFramePr>
            <a:graphicFrameLocks noChangeAspect="1"/>
          </p:cNvGraphicFramePr>
          <p:nvPr/>
        </p:nvGraphicFramePr>
        <p:xfrm>
          <a:off x="3708400" y="3352804"/>
          <a:ext cx="1727200" cy="373063"/>
        </p:xfrm>
        <a:graphic>
          <a:graphicData uri="http://schemas.openxmlformats.org/presentationml/2006/ole">
            <mc:AlternateContent xmlns:mc="http://schemas.openxmlformats.org/markup-compatibility/2006">
              <mc:Choice xmlns:v="urn:schemas-microsoft-com:vml" Requires="v">
                <p:oleObj spid="_x0000_s237612" name="公式" r:id="rId5" imgW="1054100" imgH="228600" progId="">
                  <p:embed/>
                </p:oleObj>
              </mc:Choice>
              <mc:Fallback>
                <p:oleObj name="公式" r:id="rId5" imgW="1054100" imgH="228600" progId="">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3352804"/>
                        <a:ext cx="1727200"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8" name="Object 14"/>
          <p:cNvGraphicFramePr>
            <a:graphicFrameLocks noChangeAspect="1"/>
          </p:cNvGraphicFramePr>
          <p:nvPr/>
        </p:nvGraphicFramePr>
        <p:xfrm>
          <a:off x="5607050" y="3352804"/>
          <a:ext cx="2035175" cy="317500"/>
        </p:xfrm>
        <a:graphic>
          <a:graphicData uri="http://schemas.openxmlformats.org/presentationml/2006/ole">
            <mc:AlternateContent xmlns:mc="http://schemas.openxmlformats.org/markup-compatibility/2006">
              <mc:Choice xmlns:v="urn:schemas-microsoft-com:vml" Requires="v">
                <p:oleObj spid="_x0000_s237613" name="公式" r:id="rId7" imgW="1409065" imgH="215900" progId="">
                  <p:embed/>
                </p:oleObj>
              </mc:Choice>
              <mc:Fallback>
                <p:oleObj name="公式" r:id="rId7" imgW="1409065" imgH="215900" progId="">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7050" y="3352804"/>
                        <a:ext cx="20351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5"/>
          <p:cNvGrpSpPr/>
          <p:nvPr/>
        </p:nvGrpSpPr>
        <p:grpSpPr bwMode="auto">
          <a:xfrm>
            <a:off x="6084888" y="1660517"/>
            <a:ext cx="792162" cy="696913"/>
            <a:chOff x="3379" y="2795"/>
            <a:chExt cx="500" cy="363"/>
          </a:xfrm>
        </p:grpSpPr>
        <p:sp>
          <p:nvSpPr>
            <p:cNvPr id="32795" name="Oval 16"/>
            <p:cNvSpPr>
              <a:spLocks noChangeArrowheads="1"/>
            </p:cNvSpPr>
            <p:nvPr/>
          </p:nvSpPr>
          <p:spPr bwMode="auto">
            <a:xfrm>
              <a:off x="3379" y="2795"/>
              <a:ext cx="454" cy="363"/>
            </a:xfrm>
            <a:prstGeom prst="ellipse">
              <a:avLst/>
            </a:prstGeom>
            <a:noFill/>
            <a:ln w="19050" cap="rnd">
              <a:solidFill>
                <a:srgbClr val="FF0000"/>
              </a:solidFill>
              <a:prstDash val="sysDot"/>
              <a:round/>
              <a:tailEnd type="none" w="lg" len="lg"/>
            </a:ln>
          </p:spPr>
          <p:txBody>
            <a:bodyPr wrap="none" anchor="ctr"/>
            <a:lstStyle/>
            <a:p>
              <a:endParaRPr lang="zh-CN" altLang="en-US"/>
            </a:p>
          </p:txBody>
        </p:sp>
        <p:graphicFrame>
          <p:nvGraphicFramePr>
            <p:cNvPr id="32777" name="Object 17"/>
            <p:cNvGraphicFramePr>
              <a:graphicFrameLocks noChangeAspect="1"/>
            </p:cNvGraphicFramePr>
            <p:nvPr/>
          </p:nvGraphicFramePr>
          <p:xfrm>
            <a:off x="3787" y="2872"/>
            <a:ext cx="92" cy="150"/>
          </p:xfrm>
          <a:graphic>
            <a:graphicData uri="http://schemas.openxmlformats.org/presentationml/2006/ole">
              <mc:AlternateContent xmlns:mc="http://schemas.openxmlformats.org/markup-compatibility/2006">
                <mc:Choice xmlns:v="urn:schemas-microsoft-com:vml" Requires="v">
                  <p:oleObj spid="_x0000_s237614" name="SmartDraw" r:id="rId9" imgW="146050" imgH="237490" progId="">
                    <p:embed/>
                  </p:oleObj>
                </mc:Choice>
                <mc:Fallback>
                  <p:oleObj name="SmartDraw" r:id="rId9" imgW="146050" imgH="237490" progId="">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7" y="2872"/>
                          <a:ext cx="92"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0482" name="Text Box 18"/>
          <p:cNvSpPr txBox="1">
            <a:spLocks noChangeArrowheads="1"/>
          </p:cNvSpPr>
          <p:nvPr/>
        </p:nvSpPr>
        <p:spPr bwMode="auto">
          <a:xfrm>
            <a:off x="357158" y="3929067"/>
            <a:ext cx="1734914" cy="400110"/>
          </a:xfrm>
          <a:prstGeom prst="rect">
            <a:avLst/>
          </a:prstGeom>
          <a:noFill/>
          <a:ln w="9525">
            <a:noFill/>
            <a:miter lim="800000"/>
            <a:tailEnd type="none" w="lg" len="lg"/>
          </a:ln>
        </p:spPr>
        <p:txBody>
          <a:bodyPr wrap="square">
            <a:spAutoFit/>
          </a:bodyPr>
          <a:lstStyle/>
          <a:p>
            <a:pPr algn="l">
              <a:spcBef>
                <a:spcPct val="50000"/>
              </a:spcBef>
            </a:pPr>
            <a:r>
              <a:rPr lang="en-US" altLang="zh-CN" sz="2000" b="1">
                <a:solidFill>
                  <a:srgbClr val="0000FF"/>
                </a:solidFill>
                <a:latin typeface="黑体" panose="02010609060101010101" pitchFamily="2" charset="-122"/>
                <a:ea typeface="黑体" panose="02010609060101010101" pitchFamily="2" charset="-122"/>
              </a:rPr>
              <a:t> </a:t>
            </a:r>
            <a:r>
              <a:rPr lang="zh-CN" altLang="en-US" sz="2000" b="1">
                <a:solidFill>
                  <a:srgbClr val="0000FF"/>
                </a:solidFill>
                <a:latin typeface="黑体" panose="02010609060101010101" pitchFamily="2" charset="-122"/>
                <a:ea typeface="黑体" panose="02010609060101010101" pitchFamily="2" charset="-122"/>
              </a:rPr>
              <a:t>由</a:t>
            </a:r>
            <a:r>
              <a:rPr lang="en-US" altLang="zh-CN" sz="2000" b="1">
                <a:solidFill>
                  <a:srgbClr val="0000FF"/>
                </a:solidFill>
                <a:latin typeface="黑体" panose="02010609060101010101" pitchFamily="2" charset="-122"/>
                <a:ea typeface="黑体" panose="02010609060101010101" pitchFamily="2" charset="-122"/>
              </a:rPr>
              <a:t>KVL</a:t>
            </a:r>
            <a:r>
              <a:rPr lang="zh-CN" altLang="en-US" sz="2000" b="1">
                <a:solidFill>
                  <a:srgbClr val="0000FF"/>
                </a:solidFill>
                <a:latin typeface="黑体" panose="02010609060101010101" pitchFamily="2" charset="-122"/>
                <a:ea typeface="黑体" panose="02010609060101010101" pitchFamily="2" charset="-122"/>
              </a:rPr>
              <a:t>得</a:t>
            </a:r>
            <a:endParaRPr lang="zh-CN" altLang="en-US" sz="2000" b="1">
              <a:solidFill>
                <a:srgbClr val="0000FF"/>
              </a:solidFill>
              <a:latin typeface="黑体" panose="02010609060101010101" pitchFamily="2" charset="-122"/>
              <a:ea typeface="黑体" panose="02010609060101010101" pitchFamily="2" charset="-122"/>
            </a:endParaRPr>
          </a:p>
        </p:txBody>
      </p:sp>
      <p:sp>
        <p:nvSpPr>
          <p:cNvPr id="32790" name="Rectangle 19"/>
          <p:cNvSpPr>
            <a:spLocks noChangeArrowheads="1"/>
          </p:cNvSpPr>
          <p:nvPr/>
        </p:nvSpPr>
        <p:spPr bwMode="auto">
          <a:xfrm>
            <a:off x="0" y="3314700"/>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90484" name="Object 20"/>
          <p:cNvGraphicFramePr>
            <a:graphicFrameLocks noChangeAspect="1"/>
          </p:cNvGraphicFramePr>
          <p:nvPr/>
        </p:nvGraphicFramePr>
        <p:xfrm>
          <a:off x="2268538" y="3929067"/>
          <a:ext cx="1582737" cy="431800"/>
        </p:xfrm>
        <a:graphic>
          <a:graphicData uri="http://schemas.openxmlformats.org/presentationml/2006/ole">
            <mc:AlternateContent xmlns:mc="http://schemas.openxmlformats.org/markup-compatibility/2006">
              <mc:Choice xmlns:v="urn:schemas-microsoft-com:vml" Requires="v">
                <p:oleObj spid="_x0000_s237615" name="公式" r:id="rId11" imgW="26822400" imgH="7315200" progId="">
                  <p:embed/>
                </p:oleObj>
              </mc:Choice>
              <mc:Fallback>
                <p:oleObj name="公式" r:id="rId11" imgW="26822400" imgH="7315200" progId="">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3929067"/>
                        <a:ext cx="15827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5" name="Text Box 21"/>
          <p:cNvSpPr txBox="1">
            <a:spLocks noChangeArrowheads="1"/>
          </p:cNvSpPr>
          <p:nvPr/>
        </p:nvSpPr>
        <p:spPr bwMode="auto">
          <a:xfrm>
            <a:off x="500032" y="4576767"/>
            <a:ext cx="1891370" cy="400110"/>
          </a:xfrm>
          <a:prstGeom prst="rect">
            <a:avLst/>
          </a:prstGeom>
          <a:noFill/>
          <a:ln w="9525">
            <a:noFill/>
            <a:miter lim="800000"/>
            <a:tailEnd type="none" w="lg" len="lg"/>
          </a:ln>
        </p:spPr>
        <p:txBody>
          <a:bodyPr wrap="square">
            <a:spAutoFit/>
          </a:bodyPr>
          <a:lstStyle/>
          <a:p>
            <a:pPr algn="l">
              <a:spcBef>
                <a:spcPct val="50000"/>
              </a:spcBef>
            </a:pPr>
            <a:r>
              <a:rPr lang="zh-CN" altLang="en-US" sz="2000" b="1">
                <a:solidFill>
                  <a:srgbClr val="0000FF"/>
                </a:solidFill>
                <a:latin typeface="Times New Roman" panose="02020603050405020304" pitchFamily="18" charset="0"/>
                <a:ea typeface="黑体" panose="02010609060101010101" pitchFamily="2" charset="-122"/>
              </a:rPr>
              <a:t>联立求解得</a:t>
            </a:r>
            <a:endParaRPr lang="zh-CN" altLang="en-US" sz="2000" b="1">
              <a:solidFill>
                <a:srgbClr val="0000FF"/>
              </a:solidFill>
              <a:latin typeface="Times New Roman" panose="02020603050405020304" pitchFamily="18" charset="0"/>
              <a:ea typeface="黑体" panose="02010609060101010101" pitchFamily="2" charset="-122"/>
            </a:endParaRPr>
          </a:p>
        </p:txBody>
      </p:sp>
      <p:sp>
        <p:nvSpPr>
          <p:cNvPr id="32792" name="Rectangle 22"/>
          <p:cNvSpPr>
            <a:spLocks noChangeArrowheads="1"/>
          </p:cNvSpPr>
          <p:nvPr/>
        </p:nvSpPr>
        <p:spPr bwMode="auto">
          <a:xfrm>
            <a:off x="0" y="3233738"/>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90487" name="Object 23"/>
          <p:cNvGraphicFramePr>
            <a:graphicFrameLocks noChangeAspect="1"/>
          </p:cNvGraphicFramePr>
          <p:nvPr/>
        </p:nvGraphicFramePr>
        <p:xfrm>
          <a:off x="2339975" y="4505329"/>
          <a:ext cx="1079500" cy="582613"/>
        </p:xfrm>
        <a:graphic>
          <a:graphicData uri="http://schemas.openxmlformats.org/presentationml/2006/ole">
            <mc:AlternateContent xmlns:mc="http://schemas.openxmlformats.org/markup-compatibility/2006">
              <mc:Choice xmlns:v="urn:schemas-microsoft-com:vml" Requires="v">
                <p:oleObj spid="_x0000_s237616" name="公式" r:id="rId13" imgW="23164800" imgH="12598400" progId="">
                  <p:embed/>
                </p:oleObj>
              </mc:Choice>
              <mc:Fallback>
                <p:oleObj name="公式" r:id="rId13" imgW="23164800" imgH="12598400" progId="">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975" y="4505329"/>
                        <a:ext cx="1079500"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8" name="Text Box 24"/>
          <p:cNvSpPr txBox="1">
            <a:spLocks noChangeArrowheads="1"/>
          </p:cNvSpPr>
          <p:nvPr/>
        </p:nvSpPr>
        <p:spPr bwMode="auto">
          <a:xfrm>
            <a:off x="2444720" y="5368929"/>
            <a:ext cx="1182106" cy="400110"/>
          </a:xfrm>
          <a:prstGeom prst="rect">
            <a:avLst/>
          </a:prstGeom>
          <a:noFill/>
          <a:ln w="9525">
            <a:noFill/>
            <a:miter lim="800000"/>
            <a:tailEnd type="none" w="lg" len="lg"/>
          </a:ln>
        </p:spPr>
        <p:txBody>
          <a:bodyPr wrap="square">
            <a:spAutoFit/>
          </a:bodyPr>
          <a:lstStyle/>
          <a:p>
            <a:pPr algn="l">
              <a:spcBef>
                <a:spcPct val="50000"/>
              </a:spcBef>
            </a:pPr>
            <a:r>
              <a:rPr lang="zh-CN" altLang="en-US" sz="2000" b="1">
                <a:solidFill>
                  <a:srgbClr val="0000FF"/>
                </a:solidFill>
                <a:latin typeface="黑体" panose="02010609060101010101" pitchFamily="2" charset="-122"/>
                <a:ea typeface="黑体" panose="02010609060101010101" pitchFamily="2" charset="-122"/>
              </a:rPr>
              <a:t>故 </a:t>
            </a:r>
            <a:endParaRPr lang="zh-CN" altLang="en-US" sz="2000" b="1">
              <a:solidFill>
                <a:srgbClr val="0000FF"/>
              </a:solidFill>
              <a:latin typeface="黑体" panose="02010609060101010101" pitchFamily="2" charset="-122"/>
              <a:ea typeface="黑体" panose="02010609060101010101" pitchFamily="2" charset="-122"/>
            </a:endParaRPr>
          </a:p>
        </p:txBody>
      </p:sp>
      <p:sp>
        <p:nvSpPr>
          <p:cNvPr id="32794" name="Rectangle 25"/>
          <p:cNvSpPr>
            <a:spLocks noChangeArrowheads="1"/>
          </p:cNvSpPr>
          <p:nvPr/>
        </p:nvSpPr>
        <p:spPr bwMode="auto">
          <a:xfrm>
            <a:off x="0" y="3186113"/>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90490" name="Object 26"/>
          <p:cNvGraphicFramePr>
            <a:graphicFrameLocks noChangeAspect="1"/>
          </p:cNvGraphicFramePr>
          <p:nvPr/>
        </p:nvGraphicFramePr>
        <p:xfrm>
          <a:off x="3419475" y="5081592"/>
          <a:ext cx="1873250" cy="884237"/>
        </p:xfrm>
        <a:graphic>
          <a:graphicData uri="http://schemas.openxmlformats.org/presentationml/2006/ole">
            <mc:AlternateContent xmlns:mc="http://schemas.openxmlformats.org/markup-compatibility/2006">
              <mc:Choice xmlns:v="urn:schemas-microsoft-com:vml" Requires="v">
                <p:oleObj spid="_x0000_s237617" name="公式" r:id="rId15" imgW="41046400" imgH="19507200" progId="">
                  <p:embed/>
                </p:oleObj>
              </mc:Choice>
              <mc:Fallback>
                <p:oleObj name="公式" r:id="rId15" imgW="41046400" imgH="19507200" progId="">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9475" y="5081592"/>
                        <a:ext cx="1873250"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diamond(in)">
                                      <p:cBhvr>
                                        <p:cTn id="7" dur="2000"/>
                                        <p:tgtEl>
                                          <p:spTgt spid="19046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90469"/>
                                        </p:tgtEl>
                                        <p:attrNameLst>
                                          <p:attrName>style.visibility</p:attrName>
                                        </p:attrNameLst>
                                      </p:cBhvr>
                                      <p:to>
                                        <p:strVal val="visible"/>
                                      </p:to>
                                    </p:set>
                                    <p:anim calcmode="lin" valueType="num">
                                      <p:cBhvr additive="base">
                                        <p:cTn id="12" dur="500" fill="hold"/>
                                        <p:tgtEl>
                                          <p:spTgt spid="190469"/>
                                        </p:tgtEl>
                                        <p:attrNameLst>
                                          <p:attrName>ppt_x</p:attrName>
                                        </p:attrNameLst>
                                      </p:cBhvr>
                                      <p:tavLst>
                                        <p:tav tm="0">
                                          <p:val>
                                            <p:strVal val="0-#ppt_w/2"/>
                                          </p:val>
                                        </p:tav>
                                        <p:tav tm="100000">
                                          <p:val>
                                            <p:strVal val="#ppt_x"/>
                                          </p:val>
                                        </p:tav>
                                      </p:tavLst>
                                    </p:anim>
                                    <p:anim calcmode="lin" valueType="num">
                                      <p:cBhvr additive="base">
                                        <p:cTn id="13" dur="500" fill="hold"/>
                                        <p:tgtEl>
                                          <p:spTgt spid="19046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90470"/>
                                        </p:tgtEl>
                                        <p:attrNameLst>
                                          <p:attrName>style.visibility</p:attrName>
                                        </p:attrNameLst>
                                      </p:cBhvr>
                                      <p:to>
                                        <p:strVal val="visible"/>
                                      </p:to>
                                    </p:set>
                                    <p:animEffect transition="in" filter="diamond(in)">
                                      <p:cBhvr>
                                        <p:cTn id="18" dur="2000"/>
                                        <p:tgtEl>
                                          <p:spTgt spid="19047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90471"/>
                                        </p:tgtEl>
                                        <p:attrNameLst>
                                          <p:attrName>style.visibility</p:attrName>
                                        </p:attrNameLst>
                                      </p:cBhvr>
                                      <p:to>
                                        <p:strVal val="visible"/>
                                      </p:to>
                                    </p:set>
                                    <p:animEffect transition="in" filter="box(in)">
                                      <p:cBhvr>
                                        <p:cTn id="23" dur="500"/>
                                        <p:tgtEl>
                                          <p:spTgt spid="19047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90473"/>
                                        </p:tgtEl>
                                        <p:attrNameLst>
                                          <p:attrName>style.visibility</p:attrName>
                                        </p:attrNameLst>
                                      </p:cBhvr>
                                      <p:to>
                                        <p:strVal val="visible"/>
                                      </p:to>
                                    </p:set>
                                    <p:animEffect transition="in" filter="box(in)">
                                      <p:cBhvr>
                                        <p:cTn id="28" dur="500"/>
                                        <p:tgtEl>
                                          <p:spTgt spid="190473"/>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90474"/>
                                        </p:tgtEl>
                                        <p:attrNameLst>
                                          <p:attrName>style.visibility</p:attrName>
                                        </p:attrNameLst>
                                      </p:cBhvr>
                                      <p:to>
                                        <p:strVal val="visible"/>
                                      </p:to>
                                    </p:set>
                                    <p:animEffect transition="in" filter="box(in)">
                                      <p:cBhvr>
                                        <p:cTn id="33" dur="500"/>
                                        <p:tgtEl>
                                          <p:spTgt spid="190474"/>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190477"/>
                                        </p:tgtEl>
                                        <p:attrNameLst>
                                          <p:attrName>style.visibility</p:attrName>
                                        </p:attrNameLst>
                                      </p:cBhvr>
                                      <p:to>
                                        <p:strVal val="visible"/>
                                      </p:to>
                                    </p:set>
                                    <p:animEffect transition="in" filter="diamond(in)">
                                      <p:cBhvr>
                                        <p:cTn id="38" dur="2000"/>
                                        <p:tgtEl>
                                          <p:spTgt spid="190477"/>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nodeType="clickEffect">
                                  <p:stCondLst>
                                    <p:cond delay="0"/>
                                  </p:stCondLst>
                                  <p:childTnLst>
                                    <p:set>
                                      <p:cBhvr>
                                        <p:cTn id="42" dur="1" fill="hold">
                                          <p:stCondLst>
                                            <p:cond delay="0"/>
                                          </p:stCondLst>
                                        </p:cTn>
                                        <p:tgtEl>
                                          <p:spTgt spid="190478"/>
                                        </p:tgtEl>
                                        <p:attrNameLst>
                                          <p:attrName>style.visibility</p:attrName>
                                        </p:attrNameLst>
                                      </p:cBhvr>
                                      <p:to>
                                        <p:strVal val="visible"/>
                                      </p:to>
                                    </p:set>
                                    <p:animEffect transition="in" filter="diamond(in)">
                                      <p:cBhvr>
                                        <p:cTn id="43" dur="2000"/>
                                        <p:tgtEl>
                                          <p:spTgt spid="190478"/>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diamond(in)">
                                      <p:cBhvr>
                                        <p:cTn id="48" dur="20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90482"/>
                                        </p:tgtEl>
                                        <p:attrNameLst>
                                          <p:attrName>style.visibility</p:attrName>
                                        </p:attrNameLst>
                                      </p:cBhvr>
                                      <p:to>
                                        <p:strVal val="visible"/>
                                      </p:to>
                                    </p:set>
                                    <p:animEffect transition="in" filter="box(in)">
                                      <p:cBhvr>
                                        <p:cTn id="53" dur="500"/>
                                        <p:tgtEl>
                                          <p:spTgt spid="190482"/>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90484"/>
                                        </p:tgtEl>
                                        <p:attrNameLst>
                                          <p:attrName>style.visibility</p:attrName>
                                        </p:attrNameLst>
                                      </p:cBhvr>
                                      <p:to>
                                        <p:strVal val="visible"/>
                                      </p:to>
                                    </p:set>
                                    <p:animEffect transition="in" filter="box(in)">
                                      <p:cBhvr>
                                        <p:cTn id="58" dur="500"/>
                                        <p:tgtEl>
                                          <p:spTgt spid="190484"/>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190485"/>
                                        </p:tgtEl>
                                        <p:attrNameLst>
                                          <p:attrName>style.visibility</p:attrName>
                                        </p:attrNameLst>
                                      </p:cBhvr>
                                      <p:to>
                                        <p:strVal val="visible"/>
                                      </p:to>
                                    </p:set>
                                    <p:animEffect transition="in" filter="box(in)">
                                      <p:cBhvr>
                                        <p:cTn id="63" dur="500"/>
                                        <p:tgtEl>
                                          <p:spTgt spid="190485"/>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190487"/>
                                        </p:tgtEl>
                                        <p:attrNameLst>
                                          <p:attrName>style.visibility</p:attrName>
                                        </p:attrNameLst>
                                      </p:cBhvr>
                                      <p:to>
                                        <p:strVal val="visible"/>
                                      </p:to>
                                    </p:set>
                                    <p:animEffect transition="in" filter="box(in)">
                                      <p:cBhvr>
                                        <p:cTn id="68" dur="500"/>
                                        <p:tgtEl>
                                          <p:spTgt spid="190487"/>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190488"/>
                                        </p:tgtEl>
                                        <p:attrNameLst>
                                          <p:attrName>style.visibility</p:attrName>
                                        </p:attrNameLst>
                                      </p:cBhvr>
                                      <p:to>
                                        <p:strVal val="visible"/>
                                      </p:to>
                                    </p:set>
                                    <p:animEffect transition="in" filter="box(in)">
                                      <p:cBhvr>
                                        <p:cTn id="73" dur="500"/>
                                        <p:tgtEl>
                                          <p:spTgt spid="190488"/>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ntr" presetSubtype="16" fill="hold" nodeType="clickEffect">
                                  <p:stCondLst>
                                    <p:cond delay="0"/>
                                  </p:stCondLst>
                                  <p:childTnLst>
                                    <p:set>
                                      <p:cBhvr>
                                        <p:cTn id="77" dur="1" fill="hold">
                                          <p:stCondLst>
                                            <p:cond delay="0"/>
                                          </p:stCondLst>
                                        </p:cTn>
                                        <p:tgtEl>
                                          <p:spTgt spid="190490"/>
                                        </p:tgtEl>
                                        <p:attrNameLst>
                                          <p:attrName>style.visibility</p:attrName>
                                        </p:attrNameLst>
                                      </p:cBhvr>
                                      <p:to>
                                        <p:strVal val="visible"/>
                                      </p:to>
                                    </p:set>
                                    <p:animEffect transition="in" filter="diamond(in)">
                                      <p:cBhvr>
                                        <p:cTn id="78" dur="2000"/>
                                        <p:tgtEl>
                                          <p:spTgt spid="19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9" grpId="0"/>
      <p:bldP spid="190470" grpId="0" animBg="1"/>
      <p:bldP spid="190471" grpId="0"/>
      <p:bldP spid="190474" grpId="0"/>
      <p:bldP spid="190482" grpId="0"/>
      <p:bldP spid="190485" grpId="0"/>
      <p:bldP spid="19048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5" name="灯片编号占位符 8"/>
          <p:cNvSpPr>
            <a:spLocks noGrp="1"/>
          </p:cNvSpPr>
          <p:nvPr>
            <p:ph type="sldNum" sz="quarter" idx="12"/>
          </p:nvPr>
        </p:nvSpPr>
        <p:spPr>
          <a:noFill/>
        </p:spPr>
        <p:txBody>
          <a:bodyPr/>
          <a:lstStyle/>
          <a:p>
            <a:fld id="{21EA40DE-4A4E-45D9-B69B-9F2A0DEFEF21}" type="slidenum">
              <a:rPr lang="en-US" altLang="zh-CN" smtClean="0">
                <a:ea typeface="宋体" panose="02010600030101010101" pitchFamily="2" charset="-122"/>
              </a:rPr>
            </a:fld>
            <a:endParaRPr lang="en-US" altLang="zh-CN" smtClean="0">
              <a:ea typeface="宋体" panose="02010600030101010101" pitchFamily="2" charset="-122"/>
            </a:endParaRPr>
          </a:p>
        </p:txBody>
      </p:sp>
      <p:graphicFrame>
        <p:nvGraphicFramePr>
          <p:cNvPr id="191490" name="Object 2"/>
          <p:cNvGraphicFramePr>
            <a:graphicFrameLocks noGrp="1" noChangeAspect="1"/>
          </p:cNvGraphicFramePr>
          <p:nvPr>
            <p:ph sz="quarter" idx="1"/>
          </p:nvPr>
        </p:nvGraphicFramePr>
        <p:xfrm>
          <a:off x="5435600" y="642918"/>
          <a:ext cx="2679700" cy="1733550"/>
        </p:xfrm>
        <a:graphic>
          <a:graphicData uri="http://schemas.openxmlformats.org/presentationml/2006/ole">
            <mc:AlternateContent xmlns:mc="http://schemas.openxmlformats.org/markup-compatibility/2006">
              <mc:Choice xmlns:v="urn:schemas-microsoft-com:vml" Requires="v">
                <p:oleObj spid="_x0000_s238649" name="SmartDraw" r:id="rId1" imgW="22326600" imgH="14452600" progId="">
                  <p:embed/>
                </p:oleObj>
              </mc:Choice>
              <mc:Fallback>
                <p:oleObj name="SmartDraw" r:id="rId1" imgW="22326600" imgH="14452600"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642918"/>
                        <a:ext cx="26797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491" name="Object 3"/>
          <p:cNvGraphicFramePr>
            <a:graphicFrameLocks noGrp="1" noChangeAspect="1"/>
          </p:cNvGraphicFramePr>
          <p:nvPr>
            <p:ph sz="quarter" idx="2"/>
          </p:nvPr>
        </p:nvGraphicFramePr>
        <p:xfrm>
          <a:off x="1133475" y="1752602"/>
          <a:ext cx="1196975" cy="625475"/>
        </p:xfrm>
        <a:graphic>
          <a:graphicData uri="http://schemas.openxmlformats.org/presentationml/2006/ole">
            <mc:AlternateContent xmlns:mc="http://schemas.openxmlformats.org/markup-compatibility/2006">
              <mc:Choice xmlns:v="urn:schemas-microsoft-com:vml" Requires="v">
                <p:oleObj spid="_x0000_s238650" name="公式" r:id="rId3" imgW="21539200" imgH="12598400" progId="">
                  <p:embed/>
                </p:oleObj>
              </mc:Choice>
              <mc:Fallback>
                <p:oleObj name="公式" r:id="rId3" imgW="21539200" imgH="125984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5" y="1752602"/>
                        <a:ext cx="11969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2" name="Object 4"/>
          <p:cNvGraphicFramePr>
            <a:graphicFrameLocks noGrp="1" noChangeAspect="1"/>
          </p:cNvGraphicFramePr>
          <p:nvPr>
            <p:ph sz="quarter" idx="3"/>
          </p:nvPr>
        </p:nvGraphicFramePr>
        <p:xfrm>
          <a:off x="2554288" y="1854202"/>
          <a:ext cx="1493837" cy="392113"/>
        </p:xfrm>
        <a:graphic>
          <a:graphicData uri="http://schemas.openxmlformats.org/presentationml/2006/ole">
            <mc:AlternateContent xmlns:mc="http://schemas.openxmlformats.org/markup-compatibility/2006">
              <mc:Choice xmlns:v="urn:schemas-microsoft-com:vml" Requires="v">
                <p:oleObj spid="_x0000_s238651" name="公式" r:id="rId5" imgW="23571200" imgH="6908800" progId="">
                  <p:embed/>
                </p:oleObj>
              </mc:Choice>
              <mc:Fallback>
                <p:oleObj name="公式" r:id="rId5" imgW="23571200" imgH="69088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4288" y="1854202"/>
                        <a:ext cx="1493837"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6" name="Text Box 5"/>
          <p:cNvSpPr txBox="1">
            <a:spLocks noChangeArrowheads="1"/>
          </p:cNvSpPr>
          <p:nvPr/>
        </p:nvSpPr>
        <p:spPr bwMode="auto">
          <a:xfrm>
            <a:off x="250825" y="714360"/>
            <a:ext cx="4105275" cy="396875"/>
          </a:xfrm>
          <a:prstGeom prst="rect">
            <a:avLst/>
          </a:prstGeom>
          <a:noFill/>
          <a:ln w="9525">
            <a:noFill/>
            <a:miter lim="800000"/>
            <a:tailEnd type="none" w="lg" len="lg"/>
          </a:ln>
        </p:spPr>
        <p:txBody>
          <a:bodyPr>
            <a:spAutoFit/>
          </a:bodyPr>
          <a:lstStyle/>
          <a:p>
            <a:pPr>
              <a:spcBef>
                <a:spcPct val="50000"/>
              </a:spcBef>
            </a:pPr>
            <a:r>
              <a:rPr lang="zh-CN" altLang="en-US" sz="2000" b="1" dirty="0">
                <a:solidFill>
                  <a:srgbClr val="FF0000"/>
                </a:solidFill>
                <a:latin typeface="黑体" panose="02010609060101010101" pitchFamily="2" charset="-122"/>
                <a:ea typeface="黑体" panose="02010609060101010101" pitchFamily="2" charset="-122"/>
              </a:rPr>
              <a:t>例</a:t>
            </a:r>
            <a:r>
              <a:rPr lang="en-US" altLang="zh-CN" sz="2000" b="1" dirty="0">
                <a:solidFill>
                  <a:srgbClr val="FF0000"/>
                </a:solidFill>
                <a:latin typeface="黑体" panose="02010609060101010101" pitchFamily="2" charset="-122"/>
                <a:ea typeface="黑体" panose="02010609060101010101" pitchFamily="2" charset="-122"/>
              </a:rPr>
              <a:t>7 </a:t>
            </a:r>
            <a:r>
              <a:rPr lang="zh-CN" altLang="en-US" sz="2000" b="1" dirty="0">
                <a:solidFill>
                  <a:srgbClr val="0000FF"/>
                </a:solidFill>
                <a:latin typeface="黑体" panose="02010609060101010101" pitchFamily="2" charset="-122"/>
                <a:ea typeface="黑体" panose="02010609060101010101" pitchFamily="2" charset="-122"/>
              </a:rPr>
              <a:t>图示电路，求电源发出的功率。</a:t>
            </a:r>
            <a:endParaRPr lang="zh-CN" altLang="en-US" sz="2000" b="1" dirty="0">
              <a:solidFill>
                <a:srgbClr val="0000FF"/>
              </a:solidFill>
              <a:latin typeface="黑体" panose="02010609060101010101" pitchFamily="2" charset="-122"/>
              <a:ea typeface="黑体" panose="02010609060101010101" pitchFamily="2" charset="-122"/>
            </a:endParaRPr>
          </a:p>
        </p:txBody>
      </p:sp>
      <p:sp>
        <p:nvSpPr>
          <p:cNvPr id="191494" name="Text Box 6"/>
          <p:cNvSpPr txBox="1">
            <a:spLocks noChangeArrowheads="1"/>
          </p:cNvSpPr>
          <p:nvPr/>
        </p:nvSpPr>
        <p:spPr bwMode="auto">
          <a:xfrm>
            <a:off x="611188" y="1357302"/>
            <a:ext cx="936625" cy="366713"/>
          </a:xfrm>
          <a:prstGeom prst="rect">
            <a:avLst/>
          </a:prstGeom>
          <a:noFill/>
          <a:ln w="9525">
            <a:noFill/>
            <a:miter lim="800000"/>
            <a:tailEnd type="none" w="lg" len="lg"/>
          </a:ln>
        </p:spPr>
        <p:txBody>
          <a:bodyPr>
            <a:spAutoFit/>
          </a:bodyPr>
          <a:lstStyle/>
          <a:p>
            <a:pPr>
              <a:spcBef>
                <a:spcPct val="50000"/>
              </a:spcBef>
            </a:pPr>
            <a:r>
              <a:rPr lang="zh-CN" altLang="en-US" b="1" dirty="0">
                <a:solidFill>
                  <a:srgbClr val="FF0000"/>
                </a:solidFill>
                <a:latin typeface="Times New Roman" panose="02020603050405020304" pitchFamily="18" charset="0"/>
                <a:ea typeface="黑体" panose="02010609060101010101" pitchFamily="2" charset="-122"/>
              </a:rPr>
              <a:t>解：</a:t>
            </a:r>
            <a:endParaRPr lang="zh-CN" altLang="en-US" b="1" dirty="0">
              <a:solidFill>
                <a:srgbClr val="FF0000"/>
              </a:solidFill>
              <a:latin typeface="Times New Roman" panose="02020603050405020304" pitchFamily="18" charset="0"/>
              <a:ea typeface="黑体" panose="02010609060101010101" pitchFamily="2" charset="-122"/>
            </a:endParaRPr>
          </a:p>
        </p:txBody>
      </p:sp>
      <p:graphicFrame>
        <p:nvGraphicFramePr>
          <p:cNvPr id="191495" name="Object 7"/>
          <p:cNvGraphicFramePr>
            <a:graphicFrameLocks noGrp="1" noChangeAspect="1"/>
          </p:cNvGraphicFramePr>
          <p:nvPr>
            <p:ph sz="quarter" idx="4"/>
          </p:nvPr>
        </p:nvGraphicFramePr>
        <p:xfrm>
          <a:off x="1133475" y="2379665"/>
          <a:ext cx="1720850" cy="425450"/>
        </p:xfrm>
        <a:graphic>
          <a:graphicData uri="http://schemas.openxmlformats.org/presentationml/2006/ole">
            <mc:AlternateContent xmlns:mc="http://schemas.openxmlformats.org/markup-compatibility/2006">
              <mc:Choice xmlns:v="urn:schemas-microsoft-com:vml" Requires="v">
                <p:oleObj spid="_x0000_s238652" name="公式" r:id="rId7" imgW="26416000" imgH="7315200" progId="">
                  <p:embed/>
                </p:oleObj>
              </mc:Choice>
              <mc:Fallback>
                <p:oleObj name="公式" r:id="rId7" imgW="26416000" imgH="731520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3475" y="2379665"/>
                        <a:ext cx="17208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6" name="Object 8"/>
          <p:cNvGraphicFramePr>
            <a:graphicFrameLocks noChangeAspect="1"/>
          </p:cNvGraphicFramePr>
          <p:nvPr/>
        </p:nvGraphicFramePr>
        <p:xfrm>
          <a:off x="1098548" y="2827340"/>
          <a:ext cx="3187700" cy="387350"/>
        </p:xfrm>
        <a:graphic>
          <a:graphicData uri="http://schemas.openxmlformats.org/presentationml/2006/ole">
            <mc:AlternateContent xmlns:mc="http://schemas.openxmlformats.org/markup-compatibility/2006">
              <mc:Choice xmlns:v="urn:schemas-microsoft-com:vml" Requires="v">
                <p:oleObj spid="_x0000_s238653" name="公式" r:id="rId9" imgW="46736000" imgH="5689600" progId="">
                  <p:embed/>
                </p:oleObj>
              </mc:Choice>
              <mc:Fallback>
                <p:oleObj name="公式" r:id="rId9" imgW="46736000" imgH="5689600" progId="">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8548" y="2827340"/>
                        <a:ext cx="31877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7" name="Object 9"/>
          <p:cNvGraphicFramePr>
            <a:graphicFrameLocks noChangeAspect="1"/>
          </p:cNvGraphicFramePr>
          <p:nvPr/>
        </p:nvGraphicFramePr>
        <p:xfrm>
          <a:off x="1133475" y="3359152"/>
          <a:ext cx="2055813" cy="427038"/>
        </p:xfrm>
        <a:graphic>
          <a:graphicData uri="http://schemas.openxmlformats.org/presentationml/2006/ole">
            <mc:AlternateContent xmlns:mc="http://schemas.openxmlformats.org/markup-compatibility/2006">
              <mc:Choice xmlns:v="urn:schemas-microsoft-com:vml" Requires="v">
                <p:oleObj spid="_x0000_s238654" name="公式" r:id="rId11" imgW="33324800" imgH="6908800" progId="">
                  <p:embed/>
                </p:oleObj>
              </mc:Choice>
              <mc:Fallback>
                <p:oleObj name="公式" r:id="rId11" imgW="33324800" imgH="6908800" progId="">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3475" y="3359152"/>
                        <a:ext cx="2055813"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8" name="Object 10"/>
          <p:cNvGraphicFramePr>
            <a:graphicFrameLocks noChangeAspect="1"/>
          </p:cNvGraphicFramePr>
          <p:nvPr/>
        </p:nvGraphicFramePr>
        <p:xfrm>
          <a:off x="5446713" y="3730639"/>
          <a:ext cx="3228975" cy="1627187"/>
        </p:xfrm>
        <a:graphic>
          <a:graphicData uri="http://schemas.openxmlformats.org/presentationml/2006/ole">
            <mc:AlternateContent xmlns:mc="http://schemas.openxmlformats.org/markup-compatibility/2006">
              <mc:Choice xmlns:v="urn:schemas-microsoft-com:vml" Requires="v">
                <p:oleObj spid="_x0000_s238655" name="SmartDraw" r:id="rId13" imgW="3013075" imgH="1517650" progId="">
                  <p:embed/>
                </p:oleObj>
              </mc:Choice>
              <mc:Fallback>
                <p:oleObj name="SmartDraw" r:id="rId13" imgW="3013075" imgH="1517650" progId="">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46713" y="3730639"/>
                        <a:ext cx="3228975"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499" name="Text Box 11"/>
          <p:cNvSpPr txBox="1">
            <a:spLocks noChangeArrowheads="1"/>
          </p:cNvSpPr>
          <p:nvPr/>
        </p:nvSpPr>
        <p:spPr bwMode="auto">
          <a:xfrm>
            <a:off x="323850" y="4119563"/>
            <a:ext cx="3168650" cy="396875"/>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FF0000"/>
                </a:solidFill>
                <a:latin typeface="黑体" panose="02010609060101010101" pitchFamily="2" charset="-122"/>
                <a:ea typeface="黑体" panose="02010609060101010101" pitchFamily="2" charset="-122"/>
              </a:rPr>
              <a:t>例</a:t>
            </a:r>
            <a:r>
              <a:rPr lang="en-US" altLang="zh-CN" sz="2000" b="1" dirty="0">
                <a:solidFill>
                  <a:srgbClr val="FF0000"/>
                </a:solidFill>
                <a:latin typeface="黑体" panose="02010609060101010101" pitchFamily="2" charset="-122"/>
                <a:ea typeface="黑体" panose="02010609060101010101" pitchFamily="2" charset="-122"/>
              </a:rPr>
              <a:t>8 </a:t>
            </a:r>
            <a:r>
              <a:rPr lang="en-US" altLang="zh-CN" sz="2000" b="1" dirty="0" smtClean="0">
                <a:solidFill>
                  <a:srgbClr val="FF0000"/>
                </a:solidFill>
                <a:latin typeface="黑体" panose="02010609060101010101" pitchFamily="2" charset="-122"/>
                <a:ea typeface="黑体" panose="02010609060101010101" pitchFamily="2" charset="-122"/>
              </a:rPr>
              <a:t>  </a:t>
            </a:r>
            <a:r>
              <a:rPr lang="zh-CN" altLang="en-US" sz="2000" b="1" dirty="0" smtClean="0">
                <a:solidFill>
                  <a:srgbClr val="0000FF"/>
                </a:solidFill>
                <a:latin typeface="黑体" panose="02010609060101010101" pitchFamily="2" charset="-122"/>
                <a:ea typeface="黑体" panose="02010609060101010101" pitchFamily="2" charset="-122"/>
              </a:rPr>
              <a:t>图示</a:t>
            </a:r>
            <a:r>
              <a:rPr lang="zh-CN" altLang="en-US" sz="2000" b="1" dirty="0">
                <a:solidFill>
                  <a:srgbClr val="0000FF"/>
                </a:solidFill>
                <a:latin typeface="黑体" panose="02010609060101010101" pitchFamily="2" charset="-122"/>
                <a:ea typeface="黑体" panose="02010609060101010101" pitchFamily="2" charset="-122"/>
              </a:rPr>
              <a:t>电路，求电压</a:t>
            </a:r>
            <a:r>
              <a:rPr lang="en-US" altLang="zh-CN" sz="2000" b="1" dirty="0">
                <a:solidFill>
                  <a:srgbClr val="0000FF"/>
                </a:solidFill>
                <a:latin typeface="黑体" panose="02010609060101010101" pitchFamily="2" charset="-122"/>
                <a:ea typeface="黑体" panose="02010609060101010101" pitchFamily="2" charset="-122"/>
              </a:rPr>
              <a:t>u</a:t>
            </a:r>
            <a:r>
              <a:rPr lang="zh-CN" altLang="en-US" sz="2000" b="1" dirty="0">
                <a:solidFill>
                  <a:srgbClr val="0000FF"/>
                </a:solidFill>
                <a:latin typeface="黑体" panose="02010609060101010101" pitchFamily="2" charset="-122"/>
                <a:ea typeface="黑体" panose="02010609060101010101" pitchFamily="2" charset="-122"/>
              </a:rPr>
              <a:t>。</a:t>
            </a:r>
            <a:endParaRPr lang="zh-CN" altLang="en-US" sz="2000" b="1" dirty="0">
              <a:solidFill>
                <a:srgbClr val="0000FF"/>
              </a:solidFill>
              <a:latin typeface="黑体" panose="02010609060101010101" pitchFamily="2" charset="-122"/>
              <a:ea typeface="黑体" panose="02010609060101010101" pitchFamily="2" charset="-122"/>
            </a:endParaRPr>
          </a:p>
        </p:txBody>
      </p:sp>
      <p:sp>
        <p:nvSpPr>
          <p:cNvPr id="191500" name="Text Box 12"/>
          <p:cNvSpPr txBox="1">
            <a:spLocks noChangeArrowheads="1"/>
          </p:cNvSpPr>
          <p:nvPr/>
        </p:nvSpPr>
        <p:spPr bwMode="auto">
          <a:xfrm>
            <a:off x="684213" y="4695825"/>
            <a:ext cx="936625" cy="366713"/>
          </a:xfrm>
          <a:prstGeom prst="rect">
            <a:avLst/>
          </a:prstGeom>
          <a:noFill/>
          <a:ln w="9525">
            <a:noFill/>
            <a:miter lim="800000"/>
            <a:tailEnd type="none" w="lg" len="lg"/>
          </a:ln>
        </p:spPr>
        <p:txBody>
          <a:bodyPr>
            <a:spAutoFit/>
          </a:bodyPr>
          <a:lstStyle/>
          <a:p>
            <a:pPr>
              <a:spcBef>
                <a:spcPct val="50000"/>
              </a:spcBef>
            </a:pPr>
            <a:r>
              <a:rPr lang="zh-CN" altLang="en-US" b="1">
                <a:solidFill>
                  <a:srgbClr val="FF0000"/>
                </a:solidFill>
                <a:latin typeface="Times New Roman" panose="02020603050405020304" pitchFamily="18" charset="0"/>
                <a:ea typeface="黑体" panose="02010609060101010101" pitchFamily="2" charset="-122"/>
              </a:rPr>
              <a:t>解：</a:t>
            </a:r>
            <a:endParaRPr lang="zh-CN" altLang="en-US" b="1">
              <a:solidFill>
                <a:srgbClr val="FF0000"/>
              </a:solidFill>
              <a:latin typeface="Times New Roman" panose="02020603050405020304" pitchFamily="18" charset="0"/>
              <a:ea typeface="黑体" panose="02010609060101010101" pitchFamily="2" charset="-122"/>
            </a:endParaRPr>
          </a:p>
        </p:txBody>
      </p:sp>
      <p:graphicFrame>
        <p:nvGraphicFramePr>
          <p:cNvPr id="191501" name="Object 13"/>
          <p:cNvGraphicFramePr>
            <a:graphicFrameLocks noChangeAspect="1"/>
          </p:cNvGraphicFramePr>
          <p:nvPr/>
        </p:nvGraphicFramePr>
        <p:xfrm>
          <a:off x="1484305" y="4756163"/>
          <a:ext cx="1944687" cy="458787"/>
        </p:xfrm>
        <a:graphic>
          <a:graphicData uri="http://schemas.openxmlformats.org/presentationml/2006/ole">
            <mc:AlternateContent xmlns:mc="http://schemas.openxmlformats.org/markup-compatibility/2006">
              <mc:Choice xmlns:v="urn:schemas-microsoft-com:vml" Requires="v">
                <p:oleObj spid="_x0000_s238656" name="公式" r:id="rId15" imgW="29260800" imgH="6908800" progId="">
                  <p:embed/>
                </p:oleObj>
              </mc:Choice>
              <mc:Fallback>
                <p:oleObj name="公式" r:id="rId15" imgW="29260800" imgH="6908800" progId="">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4305" y="4756163"/>
                        <a:ext cx="1944687"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2" name="Object 14"/>
          <p:cNvGraphicFramePr>
            <a:graphicFrameLocks noChangeAspect="1"/>
          </p:cNvGraphicFramePr>
          <p:nvPr/>
        </p:nvGraphicFramePr>
        <p:xfrm>
          <a:off x="1479548" y="5343525"/>
          <a:ext cx="3235328" cy="677863"/>
        </p:xfrm>
        <a:graphic>
          <a:graphicData uri="http://schemas.openxmlformats.org/presentationml/2006/ole">
            <mc:AlternateContent xmlns:mc="http://schemas.openxmlformats.org/markup-compatibility/2006">
              <mc:Choice xmlns:v="urn:schemas-microsoft-com:vml" Requires="v">
                <p:oleObj spid="_x0000_s238657" name="公式" r:id="rId17" imgW="50800000" imgH="12598400" progId="">
                  <p:embed/>
                </p:oleObj>
              </mc:Choice>
              <mc:Fallback>
                <p:oleObj name="公式" r:id="rId17" imgW="50800000" imgH="12598400" progId="">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9548" y="5343525"/>
                        <a:ext cx="3235328"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5"/>
          <p:cNvGrpSpPr/>
          <p:nvPr/>
        </p:nvGrpSpPr>
        <p:grpSpPr bwMode="auto">
          <a:xfrm>
            <a:off x="7450138" y="4305314"/>
            <a:ext cx="722312" cy="504825"/>
            <a:chOff x="2925" y="3158"/>
            <a:chExt cx="455" cy="318"/>
          </a:xfrm>
        </p:grpSpPr>
        <p:sp>
          <p:nvSpPr>
            <p:cNvPr id="33811" name="Oval 16"/>
            <p:cNvSpPr>
              <a:spLocks noChangeArrowheads="1"/>
            </p:cNvSpPr>
            <p:nvPr/>
          </p:nvSpPr>
          <p:spPr bwMode="auto">
            <a:xfrm>
              <a:off x="2925" y="3158"/>
              <a:ext cx="408" cy="318"/>
            </a:xfrm>
            <a:prstGeom prst="ellipse">
              <a:avLst/>
            </a:prstGeom>
            <a:noFill/>
            <a:ln w="19050">
              <a:solidFill>
                <a:srgbClr val="FF6600"/>
              </a:solidFill>
              <a:prstDash val="sysDot"/>
              <a:round/>
              <a:tailEnd type="none" w="lg" len="lg"/>
            </a:ln>
          </p:spPr>
          <p:txBody>
            <a:bodyPr wrap="none" anchor="ctr"/>
            <a:lstStyle/>
            <a:p>
              <a:endParaRPr lang="zh-CN" altLang="en-US"/>
            </a:p>
          </p:txBody>
        </p:sp>
        <p:graphicFrame>
          <p:nvGraphicFramePr>
            <p:cNvPr id="33804" name="Object 17"/>
            <p:cNvGraphicFramePr>
              <a:graphicFrameLocks noChangeAspect="1"/>
            </p:cNvGraphicFramePr>
            <p:nvPr/>
          </p:nvGraphicFramePr>
          <p:xfrm>
            <a:off x="3288" y="3238"/>
            <a:ext cx="92" cy="150"/>
          </p:xfrm>
          <a:graphic>
            <a:graphicData uri="http://schemas.openxmlformats.org/presentationml/2006/ole">
              <mc:AlternateContent xmlns:mc="http://schemas.openxmlformats.org/markup-compatibility/2006">
                <mc:Choice xmlns:v="urn:schemas-microsoft-com:vml" Requires="v">
                  <p:oleObj spid="_x0000_s238658" name="SmartDraw" r:id="rId19" imgW="146050" imgH="237490" progId="">
                    <p:embed/>
                  </p:oleObj>
                </mc:Choice>
                <mc:Fallback>
                  <p:oleObj name="SmartDraw" r:id="rId19" imgW="146050" imgH="237490" progId="">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8" y="3238"/>
                          <a:ext cx="92"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91506" name="Object 18"/>
          <p:cNvGraphicFramePr>
            <a:graphicFrameLocks noChangeAspect="1"/>
          </p:cNvGraphicFramePr>
          <p:nvPr/>
        </p:nvGraphicFramePr>
        <p:xfrm>
          <a:off x="5607050" y="1068368"/>
          <a:ext cx="2322513" cy="758825"/>
        </p:xfrm>
        <a:graphic>
          <a:graphicData uri="http://schemas.openxmlformats.org/presentationml/2006/ole">
            <mc:AlternateContent xmlns:mc="http://schemas.openxmlformats.org/markup-compatibility/2006">
              <mc:Choice xmlns:v="urn:schemas-microsoft-com:vml" Requires="v">
                <p:oleObj spid="_x0000_s238659" name="SmartDraw" r:id="rId21" imgW="19354800" imgH="6324600" progId="">
                  <p:embed/>
                </p:oleObj>
              </mc:Choice>
              <mc:Fallback>
                <p:oleObj name="SmartDraw" r:id="rId21" imgW="19354800" imgH="6324600" progId="">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07050" y="1068368"/>
                        <a:ext cx="2322513"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91490"/>
                                        </p:tgtEl>
                                        <p:attrNameLst>
                                          <p:attrName>style.visibility</p:attrName>
                                        </p:attrNameLst>
                                      </p:cBhvr>
                                      <p:to>
                                        <p:strVal val="visible"/>
                                      </p:to>
                                    </p:set>
                                    <p:animEffect transition="in" filter="diamond(in)">
                                      <p:cBhvr>
                                        <p:cTn id="7" dur="2000"/>
                                        <p:tgtEl>
                                          <p:spTgt spid="19149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91494"/>
                                        </p:tgtEl>
                                        <p:attrNameLst>
                                          <p:attrName>style.visibility</p:attrName>
                                        </p:attrNameLst>
                                      </p:cBhvr>
                                      <p:to>
                                        <p:strVal val="visible"/>
                                      </p:to>
                                    </p:set>
                                    <p:animEffect transition="in" filter="diamond(in)">
                                      <p:cBhvr>
                                        <p:cTn id="12" dur="2000"/>
                                        <p:tgtEl>
                                          <p:spTgt spid="19149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91491"/>
                                        </p:tgtEl>
                                        <p:attrNameLst>
                                          <p:attrName>style.visibility</p:attrName>
                                        </p:attrNameLst>
                                      </p:cBhvr>
                                      <p:to>
                                        <p:strVal val="visible"/>
                                      </p:to>
                                    </p:set>
                                    <p:animEffect transition="in" filter="diamond(in)">
                                      <p:cBhvr>
                                        <p:cTn id="17" dur="2000"/>
                                        <p:tgtEl>
                                          <p:spTgt spid="191491"/>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91492"/>
                                        </p:tgtEl>
                                        <p:attrNameLst>
                                          <p:attrName>style.visibility</p:attrName>
                                        </p:attrNameLst>
                                      </p:cBhvr>
                                      <p:to>
                                        <p:strVal val="visible"/>
                                      </p:to>
                                    </p:set>
                                    <p:animEffect transition="in" filter="diamond(in)">
                                      <p:cBhvr>
                                        <p:cTn id="22" dur="2000"/>
                                        <p:tgtEl>
                                          <p:spTgt spid="191492"/>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91495"/>
                                        </p:tgtEl>
                                        <p:attrNameLst>
                                          <p:attrName>style.visibility</p:attrName>
                                        </p:attrNameLst>
                                      </p:cBhvr>
                                      <p:to>
                                        <p:strVal val="visible"/>
                                      </p:to>
                                    </p:set>
                                    <p:animEffect transition="in" filter="diamond(in)">
                                      <p:cBhvr>
                                        <p:cTn id="27" dur="2000"/>
                                        <p:tgtEl>
                                          <p:spTgt spid="191495"/>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91506"/>
                                        </p:tgtEl>
                                        <p:attrNameLst>
                                          <p:attrName>style.visibility</p:attrName>
                                        </p:attrNameLst>
                                      </p:cBhvr>
                                      <p:to>
                                        <p:strVal val="visible"/>
                                      </p:to>
                                    </p:set>
                                    <p:animEffect transition="in" filter="diamond(in)">
                                      <p:cBhvr>
                                        <p:cTn id="32" dur="2000"/>
                                        <p:tgtEl>
                                          <p:spTgt spid="191506"/>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191496"/>
                                        </p:tgtEl>
                                        <p:attrNameLst>
                                          <p:attrName>style.visibility</p:attrName>
                                        </p:attrNameLst>
                                      </p:cBhvr>
                                      <p:to>
                                        <p:strVal val="visible"/>
                                      </p:to>
                                    </p:set>
                                    <p:animEffect transition="in" filter="diamond(in)">
                                      <p:cBhvr>
                                        <p:cTn id="37" dur="2000"/>
                                        <p:tgtEl>
                                          <p:spTgt spid="191496"/>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91497"/>
                                        </p:tgtEl>
                                        <p:attrNameLst>
                                          <p:attrName>style.visibility</p:attrName>
                                        </p:attrNameLst>
                                      </p:cBhvr>
                                      <p:to>
                                        <p:strVal val="visible"/>
                                      </p:to>
                                    </p:set>
                                    <p:animEffect transition="in" filter="diamond(in)">
                                      <p:cBhvr>
                                        <p:cTn id="42" dur="2000"/>
                                        <p:tgtEl>
                                          <p:spTgt spid="191497"/>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191499"/>
                                        </p:tgtEl>
                                        <p:attrNameLst>
                                          <p:attrName>style.visibility</p:attrName>
                                        </p:attrNameLst>
                                      </p:cBhvr>
                                      <p:to>
                                        <p:strVal val="visible"/>
                                      </p:to>
                                    </p:set>
                                    <p:animEffect transition="in" filter="diamond(in)">
                                      <p:cBhvr>
                                        <p:cTn id="47" dur="2000"/>
                                        <p:tgtEl>
                                          <p:spTgt spid="191499"/>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191498"/>
                                        </p:tgtEl>
                                        <p:attrNameLst>
                                          <p:attrName>style.visibility</p:attrName>
                                        </p:attrNameLst>
                                      </p:cBhvr>
                                      <p:to>
                                        <p:strVal val="visible"/>
                                      </p:to>
                                    </p:set>
                                    <p:animEffect transition="in" filter="diamond(in)">
                                      <p:cBhvr>
                                        <p:cTn id="52" dur="2000"/>
                                        <p:tgtEl>
                                          <p:spTgt spid="191498"/>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191500"/>
                                        </p:tgtEl>
                                        <p:attrNameLst>
                                          <p:attrName>style.visibility</p:attrName>
                                        </p:attrNameLst>
                                      </p:cBhvr>
                                      <p:to>
                                        <p:strVal val="visible"/>
                                      </p:to>
                                    </p:set>
                                    <p:animEffect transition="in" filter="diamond(in)">
                                      <p:cBhvr>
                                        <p:cTn id="57" dur="2000"/>
                                        <p:tgtEl>
                                          <p:spTgt spid="191500"/>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191501"/>
                                        </p:tgtEl>
                                        <p:attrNameLst>
                                          <p:attrName>style.visibility</p:attrName>
                                        </p:attrNameLst>
                                      </p:cBhvr>
                                      <p:to>
                                        <p:strVal val="visible"/>
                                      </p:to>
                                    </p:set>
                                    <p:animEffect transition="in" filter="diamond(in)">
                                      <p:cBhvr>
                                        <p:cTn id="62" dur="2000"/>
                                        <p:tgtEl>
                                          <p:spTgt spid="191501"/>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diamond(in)">
                                      <p:cBhvr>
                                        <p:cTn id="67" dur="200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nodeType="clickEffect">
                                  <p:stCondLst>
                                    <p:cond delay="0"/>
                                  </p:stCondLst>
                                  <p:childTnLst>
                                    <p:set>
                                      <p:cBhvr>
                                        <p:cTn id="71" dur="1" fill="hold">
                                          <p:stCondLst>
                                            <p:cond delay="0"/>
                                          </p:stCondLst>
                                        </p:cTn>
                                        <p:tgtEl>
                                          <p:spTgt spid="191502"/>
                                        </p:tgtEl>
                                        <p:attrNameLst>
                                          <p:attrName>style.visibility</p:attrName>
                                        </p:attrNameLst>
                                      </p:cBhvr>
                                      <p:to>
                                        <p:strVal val="visible"/>
                                      </p:to>
                                    </p:set>
                                    <p:animEffect transition="in" filter="diamond(in)">
                                      <p:cBhvr>
                                        <p:cTn id="72" dur="2000"/>
                                        <p:tgtEl>
                                          <p:spTgt spid="191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p:bldP spid="191499" grpId="0"/>
      <p:bldP spid="19150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9" name="灯片编号占位符 4"/>
          <p:cNvSpPr>
            <a:spLocks noGrp="1"/>
          </p:cNvSpPr>
          <p:nvPr>
            <p:ph type="sldNum" sz="quarter" idx="12"/>
          </p:nvPr>
        </p:nvSpPr>
        <p:spPr>
          <a:noFill/>
        </p:spPr>
        <p:txBody>
          <a:bodyPr/>
          <a:lstStyle/>
          <a:p>
            <a:fld id="{7EE4AD62-8478-47B7-BEE8-6E97784D08C3}"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4840" name="Text Box 2"/>
          <p:cNvSpPr txBox="1">
            <a:spLocks noChangeArrowheads="1"/>
          </p:cNvSpPr>
          <p:nvPr/>
        </p:nvSpPr>
        <p:spPr bwMode="auto">
          <a:xfrm>
            <a:off x="107950" y="674671"/>
            <a:ext cx="8642350" cy="396875"/>
          </a:xfrm>
          <a:prstGeom prst="rect">
            <a:avLst/>
          </a:prstGeom>
          <a:noFill/>
          <a:ln w="9525">
            <a:noFill/>
            <a:miter lim="800000"/>
            <a:tailEnd type="none" w="lg" len="lg"/>
          </a:ln>
        </p:spPr>
        <p:txBody>
          <a:bodyPr>
            <a:spAutoFit/>
          </a:bodyPr>
          <a:lstStyle/>
          <a:p>
            <a:pPr algn="l">
              <a:spcBef>
                <a:spcPct val="50000"/>
              </a:spcBef>
            </a:pPr>
            <a:r>
              <a:rPr lang="zh-CN" altLang="en-US" sz="2000" b="1" dirty="0">
                <a:solidFill>
                  <a:srgbClr val="FF0000"/>
                </a:solidFill>
                <a:latin typeface="黑体" panose="02010609060101010101" pitchFamily="2" charset="-122"/>
                <a:ea typeface="黑体" panose="02010609060101010101" pitchFamily="2" charset="-122"/>
              </a:rPr>
              <a:t>例</a:t>
            </a:r>
            <a:r>
              <a:rPr lang="en-US" altLang="zh-CN" sz="2000" b="1" dirty="0">
                <a:solidFill>
                  <a:srgbClr val="FF0000"/>
                </a:solidFill>
                <a:latin typeface="黑体" panose="02010609060101010101" pitchFamily="2" charset="-122"/>
                <a:ea typeface="黑体" panose="02010609060101010101" pitchFamily="2" charset="-122"/>
              </a:rPr>
              <a:t>9 </a:t>
            </a:r>
            <a:r>
              <a:rPr lang="zh-CN" altLang="en-US" sz="2000" b="1" dirty="0">
                <a:solidFill>
                  <a:srgbClr val="0000FF"/>
                </a:solidFill>
                <a:latin typeface="黑体" panose="02010609060101010101" pitchFamily="2" charset="-122"/>
                <a:ea typeface="黑体" panose="02010609060101010101" pitchFamily="2" charset="-122"/>
              </a:rPr>
              <a:t>图示电路，已知</a:t>
            </a:r>
            <a:r>
              <a:rPr lang="en-US" altLang="zh-CN" sz="2000" b="1" dirty="0">
                <a:solidFill>
                  <a:srgbClr val="0000FF"/>
                </a:solidFill>
                <a:latin typeface="黑体" panose="02010609060101010101" pitchFamily="2" charset="-122"/>
                <a:ea typeface="黑体" panose="02010609060101010101" pitchFamily="2" charset="-122"/>
              </a:rPr>
              <a:t>2</a:t>
            </a:r>
            <a:r>
              <a:rPr lang="el-GR" altLang="zh-CN" sz="2000" b="1" dirty="0">
                <a:solidFill>
                  <a:srgbClr val="0000FF"/>
                </a:solidFill>
                <a:latin typeface="黑体" panose="02010609060101010101" pitchFamily="2" charset="-122"/>
                <a:ea typeface="黑体" panose="02010609060101010101" pitchFamily="2" charset="-122"/>
              </a:rPr>
              <a:t>Ω</a:t>
            </a:r>
            <a:r>
              <a:rPr lang="zh-CN" altLang="en-US" sz="2000" b="1" dirty="0">
                <a:solidFill>
                  <a:srgbClr val="0000FF"/>
                </a:solidFill>
                <a:latin typeface="黑体" panose="02010609060101010101" pitchFamily="2" charset="-122"/>
                <a:ea typeface="黑体" panose="02010609060101010101" pitchFamily="2" charset="-122"/>
              </a:rPr>
              <a:t>与</a:t>
            </a:r>
            <a:r>
              <a:rPr lang="en-US" altLang="zh-CN" sz="2000" b="1" dirty="0">
                <a:solidFill>
                  <a:srgbClr val="0000FF"/>
                </a:solidFill>
                <a:latin typeface="黑体" panose="02010609060101010101" pitchFamily="2" charset="-122"/>
                <a:ea typeface="黑体" panose="02010609060101010101" pitchFamily="2" charset="-122"/>
              </a:rPr>
              <a:t>4</a:t>
            </a:r>
            <a:r>
              <a:rPr lang="el-GR" altLang="zh-CN" sz="2000" b="1" dirty="0">
                <a:solidFill>
                  <a:srgbClr val="0000FF"/>
                </a:solidFill>
                <a:latin typeface="黑体" panose="02010609060101010101" pitchFamily="2" charset="-122"/>
                <a:ea typeface="黑体" panose="02010609060101010101" pitchFamily="2" charset="-122"/>
              </a:rPr>
              <a:t>Ω</a:t>
            </a:r>
            <a:r>
              <a:rPr lang="zh-CN" altLang="en-US" sz="2000" b="1" dirty="0">
                <a:solidFill>
                  <a:srgbClr val="0000FF"/>
                </a:solidFill>
                <a:latin typeface="黑体" panose="02010609060101010101" pitchFamily="2" charset="-122"/>
                <a:ea typeface="黑体" panose="02010609060101010101" pitchFamily="2" charset="-122"/>
              </a:rPr>
              <a:t>电阻消耗的功率比为</a:t>
            </a:r>
            <a:r>
              <a:rPr lang="en-US" altLang="zh-CN" sz="2000" b="1" dirty="0">
                <a:solidFill>
                  <a:srgbClr val="0000FF"/>
                </a:solidFill>
                <a:latin typeface="黑体" panose="02010609060101010101" pitchFamily="2" charset="-122"/>
                <a:ea typeface="黑体" panose="02010609060101010101" pitchFamily="2" charset="-122"/>
              </a:rPr>
              <a:t>2</a:t>
            </a:r>
            <a:r>
              <a:rPr lang="zh-CN" altLang="en-US" sz="2000" b="1" dirty="0">
                <a:solidFill>
                  <a:srgbClr val="0000FF"/>
                </a:solidFill>
                <a:latin typeface="黑体" panose="02010609060101010101" pitchFamily="2" charset="-122"/>
                <a:ea typeface="黑体" panose="02010609060101010101" pitchFamily="2" charset="-122"/>
              </a:rPr>
              <a:t>：</a:t>
            </a:r>
            <a:r>
              <a:rPr lang="en-US" altLang="zh-CN" sz="2000" b="1" dirty="0">
                <a:solidFill>
                  <a:srgbClr val="0000FF"/>
                </a:solidFill>
                <a:latin typeface="黑体" panose="02010609060101010101" pitchFamily="2" charset="-122"/>
                <a:ea typeface="黑体" panose="02010609060101010101" pitchFamily="2" charset="-122"/>
              </a:rPr>
              <a:t>1</a:t>
            </a:r>
            <a:r>
              <a:rPr lang="zh-CN" altLang="en-US" sz="2000" b="1" dirty="0">
                <a:solidFill>
                  <a:srgbClr val="0000FF"/>
                </a:solidFill>
                <a:latin typeface="黑体" panose="02010609060101010101" pitchFamily="2" charset="-122"/>
                <a:ea typeface="黑体" panose="02010609060101010101" pitchFamily="2" charset="-122"/>
              </a:rPr>
              <a:t>，求电压源的电压</a:t>
            </a:r>
            <a:r>
              <a:rPr lang="en-US" altLang="zh-CN" sz="2000" b="1" dirty="0">
                <a:solidFill>
                  <a:srgbClr val="0000FF"/>
                </a:solidFill>
                <a:latin typeface="黑体" panose="02010609060101010101" pitchFamily="2" charset="-122"/>
                <a:ea typeface="黑体" panose="02010609060101010101" pitchFamily="2" charset="-122"/>
              </a:rPr>
              <a:t>u</a:t>
            </a:r>
            <a:r>
              <a:rPr lang="en-US" altLang="zh-CN" sz="2000" b="1" baseline="-25000" dirty="0">
                <a:solidFill>
                  <a:srgbClr val="0000FF"/>
                </a:solidFill>
                <a:latin typeface="黑体" panose="02010609060101010101" pitchFamily="2" charset="-122"/>
                <a:ea typeface="黑体" panose="02010609060101010101" pitchFamily="2" charset="-122"/>
              </a:rPr>
              <a:t>s</a:t>
            </a:r>
            <a:r>
              <a:rPr lang="en-US" altLang="zh-CN" sz="2000" b="1" dirty="0">
                <a:solidFill>
                  <a:srgbClr val="0000FF"/>
                </a:solidFill>
                <a:latin typeface="黑体" panose="02010609060101010101" pitchFamily="2" charset="-122"/>
                <a:ea typeface="黑体" panose="02010609060101010101" pitchFamily="2" charset="-122"/>
              </a:rPr>
              <a:t>.</a:t>
            </a:r>
            <a:endParaRPr lang="el-GR" altLang="zh-CN" sz="2000" b="1" dirty="0">
              <a:solidFill>
                <a:srgbClr val="0000FF"/>
              </a:solidFill>
              <a:latin typeface="黑体" panose="02010609060101010101" pitchFamily="2" charset="-122"/>
              <a:ea typeface="黑体" panose="02010609060101010101" pitchFamily="2" charset="-122"/>
            </a:endParaRPr>
          </a:p>
        </p:txBody>
      </p:sp>
      <p:grpSp>
        <p:nvGrpSpPr>
          <p:cNvPr id="2" name="Group 3"/>
          <p:cNvGrpSpPr/>
          <p:nvPr/>
        </p:nvGrpSpPr>
        <p:grpSpPr bwMode="auto">
          <a:xfrm>
            <a:off x="285720" y="1000108"/>
            <a:ext cx="3311525" cy="2724150"/>
            <a:chOff x="431" y="1148"/>
            <a:chExt cx="2086" cy="1716"/>
          </a:xfrm>
        </p:grpSpPr>
        <p:graphicFrame>
          <p:nvGraphicFramePr>
            <p:cNvPr id="34837" name="Object 4"/>
            <p:cNvGraphicFramePr>
              <a:graphicFrameLocks noChangeAspect="1"/>
            </p:cNvGraphicFramePr>
            <p:nvPr/>
          </p:nvGraphicFramePr>
          <p:xfrm>
            <a:off x="431" y="1389"/>
            <a:ext cx="2086" cy="1475"/>
          </p:xfrm>
          <a:graphic>
            <a:graphicData uri="http://schemas.openxmlformats.org/presentationml/2006/ole">
              <mc:AlternateContent xmlns:mc="http://schemas.openxmlformats.org/markup-compatibility/2006">
                <mc:Choice xmlns:v="urn:schemas-microsoft-com:vml" Requires="v">
                  <p:oleObj spid="_x0000_s239723" name="SmartDraw" r:id="rId1" imgW="3063240" imgH="2167255" progId="">
                    <p:embed/>
                  </p:oleObj>
                </mc:Choice>
                <mc:Fallback>
                  <p:oleObj name="SmartDraw" r:id="rId1" imgW="3063240" imgH="2167255"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1389"/>
                          <a:ext cx="2086" cy="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8" name="Object 5"/>
            <p:cNvGraphicFramePr>
              <a:graphicFrameLocks noChangeAspect="1"/>
            </p:cNvGraphicFramePr>
            <p:nvPr/>
          </p:nvGraphicFramePr>
          <p:xfrm>
            <a:off x="1398" y="1148"/>
            <a:ext cx="257" cy="363"/>
          </p:xfrm>
          <a:graphic>
            <a:graphicData uri="http://schemas.openxmlformats.org/presentationml/2006/ole">
              <mc:AlternateContent xmlns:mc="http://schemas.openxmlformats.org/markup-compatibility/2006">
                <mc:Choice xmlns:v="urn:schemas-microsoft-com:vml" Requires="v">
                  <p:oleObj spid="_x0000_s239724" name="公式" r:id="rId3" imgW="5283200" imgH="7315200" progId="">
                    <p:embed/>
                  </p:oleObj>
                </mc:Choice>
                <mc:Fallback>
                  <p:oleObj name="公式" r:id="rId3" imgW="5283200" imgH="73152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 y="1148"/>
                          <a:ext cx="257"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6"/>
          <p:cNvGrpSpPr/>
          <p:nvPr/>
        </p:nvGrpSpPr>
        <p:grpSpPr bwMode="auto">
          <a:xfrm>
            <a:off x="1725583" y="2046271"/>
            <a:ext cx="296862" cy="490537"/>
            <a:chOff x="1111" y="1647"/>
            <a:chExt cx="187" cy="309"/>
          </a:xfrm>
        </p:grpSpPr>
        <p:graphicFrame>
          <p:nvGraphicFramePr>
            <p:cNvPr id="34835" name="Object 7"/>
            <p:cNvGraphicFramePr>
              <a:graphicFrameLocks noChangeAspect="1"/>
            </p:cNvGraphicFramePr>
            <p:nvPr/>
          </p:nvGraphicFramePr>
          <p:xfrm>
            <a:off x="1111" y="1864"/>
            <a:ext cx="150" cy="92"/>
          </p:xfrm>
          <a:graphic>
            <a:graphicData uri="http://schemas.openxmlformats.org/presentationml/2006/ole">
              <mc:AlternateContent xmlns:mc="http://schemas.openxmlformats.org/markup-compatibility/2006">
                <mc:Choice xmlns:v="urn:schemas-microsoft-com:vml" Requires="v">
                  <p:oleObj spid="_x0000_s239725" name="SmartDraw" r:id="rId5" imgW="237490" imgH="146050" progId="">
                    <p:embed/>
                  </p:oleObj>
                </mc:Choice>
                <mc:Fallback>
                  <p:oleObj name="SmartDraw" r:id="rId5" imgW="237490" imgH="14605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1864"/>
                          <a:ext cx="150" cy="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6" name="Object 8"/>
            <p:cNvGraphicFramePr>
              <a:graphicFrameLocks noChangeAspect="1"/>
            </p:cNvGraphicFramePr>
            <p:nvPr/>
          </p:nvGraphicFramePr>
          <p:xfrm>
            <a:off x="1156" y="1647"/>
            <a:ext cx="142" cy="272"/>
          </p:xfrm>
          <a:graphic>
            <a:graphicData uri="http://schemas.openxmlformats.org/presentationml/2006/ole">
              <mc:AlternateContent xmlns:mc="http://schemas.openxmlformats.org/markup-compatibility/2006">
                <mc:Choice xmlns:v="urn:schemas-microsoft-com:vml" Requires="v">
                  <p:oleObj spid="_x0000_s239726" name="公式" r:id="rId7" imgW="3657600" imgH="6908800" progId="">
                    <p:embed/>
                  </p:oleObj>
                </mc:Choice>
                <mc:Fallback>
                  <p:oleObj name="公式" r:id="rId7" imgW="3657600" imgH="690880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6" y="1647"/>
                          <a:ext cx="14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46"/>
          <p:cNvGrpSpPr/>
          <p:nvPr/>
        </p:nvGrpSpPr>
        <p:grpSpPr bwMode="auto">
          <a:xfrm>
            <a:off x="2949545" y="1997058"/>
            <a:ext cx="376238" cy="563563"/>
            <a:chOff x="1882" y="1616"/>
            <a:chExt cx="237" cy="355"/>
          </a:xfrm>
        </p:grpSpPr>
        <p:graphicFrame>
          <p:nvGraphicFramePr>
            <p:cNvPr id="34833" name="Object 10"/>
            <p:cNvGraphicFramePr>
              <a:graphicFrameLocks noChangeAspect="1"/>
            </p:cNvGraphicFramePr>
            <p:nvPr/>
          </p:nvGraphicFramePr>
          <p:xfrm>
            <a:off x="1882" y="1842"/>
            <a:ext cx="182" cy="129"/>
          </p:xfrm>
          <a:graphic>
            <a:graphicData uri="http://schemas.openxmlformats.org/presentationml/2006/ole">
              <mc:AlternateContent xmlns:mc="http://schemas.openxmlformats.org/markup-compatibility/2006">
                <mc:Choice xmlns:v="urn:schemas-microsoft-com:vml" Requires="v">
                  <p:oleObj spid="_x0000_s239727" name="SmartDraw" r:id="rId9" imgW="237490" imgH="146050" progId="">
                    <p:embed/>
                  </p:oleObj>
                </mc:Choice>
                <mc:Fallback>
                  <p:oleObj name="SmartDraw" r:id="rId9" imgW="237490" imgH="146050" progId="">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 y="1842"/>
                          <a:ext cx="182" cy="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4" name="Object 11"/>
            <p:cNvGraphicFramePr>
              <a:graphicFrameLocks noChangeAspect="1"/>
            </p:cNvGraphicFramePr>
            <p:nvPr/>
          </p:nvGraphicFramePr>
          <p:xfrm>
            <a:off x="1973" y="1616"/>
            <a:ext cx="146" cy="270"/>
          </p:xfrm>
          <a:graphic>
            <a:graphicData uri="http://schemas.openxmlformats.org/presentationml/2006/ole">
              <mc:AlternateContent xmlns:mc="http://schemas.openxmlformats.org/markup-compatibility/2006">
                <mc:Choice xmlns:v="urn:schemas-microsoft-com:vml" Requires="v">
                  <p:oleObj spid="_x0000_s239728" name="公式" r:id="rId10" imgW="4470400" imgH="6908800" progId="">
                    <p:embed/>
                  </p:oleObj>
                </mc:Choice>
                <mc:Fallback>
                  <p:oleObj name="公式" r:id="rId10" imgW="4470400" imgH="6908800" progId="">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3" y="1616"/>
                          <a:ext cx="14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844" name="Rectangle 12"/>
          <p:cNvSpPr>
            <a:spLocks noChangeArrowheads="1"/>
          </p:cNvSpPr>
          <p:nvPr/>
        </p:nvSpPr>
        <p:spPr bwMode="auto">
          <a:xfrm>
            <a:off x="0" y="3319463"/>
            <a:ext cx="9144000" cy="0"/>
          </a:xfrm>
          <a:prstGeom prst="rect">
            <a:avLst/>
          </a:prstGeom>
          <a:noFill/>
          <a:ln w="9525">
            <a:noFill/>
            <a:miter lim="800000"/>
            <a:tailEnd type="none" w="lg" len="lg"/>
          </a:ln>
        </p:spPr>
        <p:txBody>
          <a:bodyPr wrap="none" anchor="ctr">
            <a:spAutoFit/>
          </a:bodyPr>
          <a:lstStyle/>
          <a:p>
            <a:endParaRPr lang="zh-CN" altLang="en-US"/>
          </a:p>
        </p:txBody>
      </p:sp>
      <p:grpSp>
        <p:nvGrpSpPr>
          <p:cNvPr id="5" name="Group 13"/>
          <p:cNvGrpSpPr/>
          <p:nvPr/>
        </p:nvGrpSpPr>
        <p:grpSpPr bwMode="auto">
          <a:xfrm>
            <a:off x="806420" y="2595546"/>
            <a:ext cx="406400" cy="930275"/>
            <a:chOff x="532" y="1993"/>
            <a:chExt cx="256" cy="586"/>
          </a:xfrm>
        </p:grpSpPr>
        <p:graphicFrame>
          <p:nvGraphicFramePr>
            <p:cNvPr id="34831" name="Object 14"/>
            <p:cNvGraphicFramePr>
              <a:graphicFrameLocks noChangeAspect="1"/>
            </p:cNvGraphicFramePr>
            <p:nvPr/>
          </p:nvGraphicFramePr>
          <p:xfrm>
            <a:off x="532" y="1993"/>
            <a:ext cx="223" cy="586"/>
          </p:xfrm>
          <a:graphic>
            <a:graphicData uri="http://schemas.openxmlformats.org/presentationml/2006/ole">
              <mc:AlternateContent xmlns:mc="http://schemas.openxmlformats.org/markup-compatibility/2006">
                <mc:Choice xmlns:v="urn:schemas-microsoft-com:vml" Requires="v">
                  <p:oleObj spid="_x0000_s239729" name="SmartDraw" r:id="rId12" imgW="2247900" imgH="5918200" progId="">
                    <p:embed/>
                  </p:oleObj>
                </mc:Choice>
                <mc:Fallback>
                  <p:oleObj name="SmartDraw" r:id="rId12" imgW="2247900" imgH="5918200" progId="">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2" y="1993"/>
                          <a:ext cx="223"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2" name="Object 15"/>
            <p:cNvGraphicFramePr>
              <a:graphicFrameLocks noChangeAspect="1"/>
            </p:cNvGraphicFramePr>
            <p:nvPr/>
          </p:nvGraphicFramePr>
          <p:xfrm>
            <a:off x="567" y="2122"/>
            <a:ext cx="221" cy="317"/>
          </p:xfrm>
          <a:graphic>
            <a:graphicData uri="http://schemas.openxmlformats.org/presentationml/2006/ole">
              <mc:AlternateContent xmlns:mc="http://schemas.openxmlformats.org/markup-compatibility/2006">
                <mc:Choice xmlns:v="urn:schemas-microsoft-com:vml" Requires="v">
                  <p:oleObj spid="_x0000_s239730" name="公式" r:id="rId14" imgW="4876800" imgH="6908800" progId="">
                    <p:embed/>
                  </p:oleObj>
                </mc:Choice>
                <mc:Fallback>
                  <p:oleObj name="公式" r:id="rId14" imgW="4876800" imgH="6908800" progId="">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 y="2122"/>
                          <a:ext cx="221"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16"/>
          <p:cNvGrpSpPr/>
          <p:nvPr/>
        </p:nvGrpSpPr>
        <p:grpSpPr bwMode="auto">
          <a:xfrm>
            <a:off x="3548033" y="2573321"/>
            <a:ext cx="425450" cy="930275"/>
            <a:chOff x="2259" y="2028"/>
            <a:chExt cx="268" cy="586"/>
          </a:xfrm>
        </p:grpSpPr>
        <p:graphicFrame>
          <p:nvGraphicFramePr>
            <p:cNvPr id="34829" name="Object 17"/>
            <p:cNvGraphicFramePr>
              <a:graphicFrameLocks noChangeAspect="1"/>
            </p:cNvGraphicFramePr>
            <p:nvPr/>
          </p:nvGraphicFramePr>
          <p:xfrm>
            <a:off x="2259" y="2028"/>
            <a:ext cx="223" cy="586"/>
          </p:xfrm>
          <a:graphic>
            <a:graphicData uri="http://schemas.openxmlformats.org/presentationml/2006/ole">
              <mc:AlternateContent xmlns:mc="http://schemas.openxmlformats.org/markup-compatibility/2006">
                <mc:Choice xmlns:v="urn:schemas-microsoft-com:vml" Requires="v">
                  <p:oleObj spid="_x0000_s239731" name="SmartDraw" r:id="rId16" imgW="355600" imgH="952500" progId="">
                    <p:embed/>
                  </p:oleObj>
                </mc:Choice>
                <mc:Fallback>
                  <p:oleObj name="SmartDraw" r:id="rId16" imgW="355600" imgH="952500" progId="">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59" y="2028"/>
                          <a:ext cx="223"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0" name="Object 18"/>
            <p:cNvGraphicFramePr>
              <a:graphicFrameLocks noChangeAspect="1"/>
            </p:cNvGraphicFramePr>
            <p:nvPr/>
          </p:nvGraphicFramePr>
          <p:xfrm>
            <a:off x="2269" y="2146"/>
            <a:ext cx="258" cy="317"/>
          </p:xfrm>
          <a:graphic>
            <a:graphicData uri="http://schemas.openxmlformats.org/presentationml/2006/ole">
              <mc:AlternateContent xmlns:mc="http://schemas.openxmlformats.org/markup-compatibility/2006">
                <mc:Choice xmlns:v="urn:schemas-microsoft-com:vml" Requires="v">
                  <p:oleObj spid="_x0000_s239732" name="公式" r:id="rId18" imgW="5689600" imgH="6908800" progId="">
                    <p:embed/>
                  </p:oleObj>
                </mc:Choice>
                <mc:Fallback>
                  <p:oleObj name="公式" r:id="rId18" imgW="5689600" imgH="6908800" progId="">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69" y="2146"/>
                          <a:ext cx="258"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2531" name="Text Box 19"/>
          <p:cNvSpPr txBox="1">
            <a:spLocks noChangeArrowheads="1"/>
          </p:cNvSpPr>
          <p:nvPr/>
        </p:nvSpPr>
        <p:spPr bwMode="auto">
          <a:xfrm>
            <a:off x="4281490" y="1643050"/>
            <a:ext cx="576262" cy="366713"/>
          </a:xfrm>
          <a:prstGeom prst="rect">
            <a:avLst/>
          </a:prstGeom>
          <a:noFill/>
          <a:ln w="9525">
            <a:noFill/>
            <a:miter lim="800000"/>
            <a:tailEnd type="none" w="lg" len="lg"/>
          </a:ln>
        </p:spPr>
        <p:txBody>
          <a:bodyPr>
            <a:spAutoFit/>
          </a:bodyPr>
          <a:lstStyle/>
          <a:p>
            <a:pPr>
              <a:spcBef>
                <a:spcPct val="50000"/>
              </a:spcBef>
            </a:pPr>
            <a:r>
              <a:rPr lang="zh-CN" altLang="en-US" b="1" dirty="0">
                <a:solidFill>
                  <a:srgbClr val="FF0000"/>
                </a:solidFill>
                <a:latin typeface="Times New Roman" panose="02020603050405020304" pitchFamily="18" charset="0"/>
                <a:ea typeface="黑体" panose="02010609060101010101" pitchFamily="2" charset="-122"/>
              </a:rPr>
              <a:t>解：</a:t>
            </a:r>
            <a:endParaRPr lang="zh-CN" altLang="en-US" b="1" dirty="0">
              <a:solidFill>
                <a:srgbClr val="FF0000"/>
              </a:solidFill>
              <a:latin typeface="Times New Roman" panose="02020603050405020304" pitchFamily="18" charset="0"/>
              <a:ea typeface="黑体" panose="02010609060101010101" pitchFamily="2" charset="-122"/>
            </a:endParaRPr>
          </a:p>
        </p:txBody>
      </p:sp>
      <p:sp>
        <p:nvSpPr>
          <p:cNvPr id="34848" name="Rectangle 20"/>
          <p:cNvSpPr>
            <a:spLocks noChangeArrowheads="1"/>
          </p:cNvSpPr>
          <p:nvPr/>
        </p:nvSpPr>
        <p:spPr bwMode="auto">
          <a:xfrm>
            <a:off x="0" y="3314700"/>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92533" name="Object 21"/>
          <p:cNvGraphicFramePr>
            <a:graphicFrameLocks noChangeAspect="1"/>
          </p:cNvGraphicFramePr>
          <p:nvPr/>
        </p:nvGraphicFramePr>
        <p:xfrm>
          <a:off x="4572000" y="2492375"/>
          <a:ext cx="1439863" cy="415925"/>
        </p:xfrm>
        <a:graphic>
          <a:graphicData uri="http://schemas.openxmlformats.org/presentationml/2006/ole">
            <mc:AlternateContent xmlns:mc="http://schemas.openxmlformats.org/markup-compatibility/2006">
              <mc:Choice xmlns:v="urn:schemas-microsoft-com:vml" Requires="v">
                <p:oleObj spid="_x0000_s239733" name="公式" r:id="rId20" imgW="787400" imgH="228600" progId="">
                  <p:embed/>
                </p:oleObj>
              </mc:Choice>
              <mc:Fallback>
                <p:oleObj name="公式" r:id="rId20" imgW="787400" imgH="228600" progId="">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72000" y="2492375"/>
                        <a:ext cx="143986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34" name="Object 22"/>
          <p:cNvGraphicFramePr>
            <a:graphicFrameLocks noChangeAspect="1"/>
          </p:cNvGraphicFramePr>
          <p:nvPr/>
        </p:nvGraphicFramePr>
        <p:xfrm>
          <a:off x="6516688" y="2492375"/>
          <a:ext cx="1008062" cy="406400"/>
        </p:xfrm>
        <a:graphic>
          <a:graphicData uri="http://schemas.openxmlformats.org/presentationml/2006/ole">
            <mc:AlternateContent xmlns:mc="http://schemas.openxmlformats.org/markup-compatibility/2006">
              <mc:Choice xmlns:v="urn:schemas-microsoft-com:vml" Requires="v">
                <p:oleObj spid="_x0000_s239734" name="公式" r:id="rId22" imgW="17475200" imgH="6908800" progId="">
                  <p:embed/>
                </p:oleObj>
              </mc:Choice>
              <mc:Fallback>
                <p:oleObj name="公式" r:id="rId22" imgW="17475200" imgH="6908800" progId="">
                  <p:embed/>
                  <p:pic>
                    <p:nvPicPr>
                      <p:cNvPr id="0"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16688" y="2492375"/>
                        <a:ext cx="100806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9" name="Rectangle 23"/>
          <p:cNvSpPr>
            <a:spLocks noChangeArrowheads="1"/>
          </p:cNvSpPr>
          <p:nvPr/>
        </p:nvSpPr>
        <p:spPr bwMode="auto">
          <a:xfrm>
            <a:off x="0" y="3200400"/>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92536" name="Object 24"/>
          <p:cNvGraphicFramePr>
            <a:graphicFrameLocks noChangeAspect="1"/>
          </p:cNvGraphicFramePr>
          <p:nvPr/>
        </p:nvGraphicFramePr>
        <p:xfrm>
          <a:off x="5003800" y="3192463"/>
          <a:ext cx="1296988" cy="741362"/>
        </p:xfrm>
        <a:graphic>
          <a:graphicData uri="http://schemas.openxmlformats.org/presentationml/2006/ole">
            <mc:AlternateContent xmlns:mc="http://schemas.openxmlformats.org/markup-compatibility/2006">
              <mc:Choice xmlns:v="urn:schemas-microsoft-com:vml" Requires="v">
                <p:oleObj spid="_x0000_s239735" name="公式" r:id="rId24" imgW="800100" imgH="457200" progId="">
                  <p:embed/>
                </p:oleObj>
              </mc:Choice>
              <mc:Fallback>
                <p:oleObj name="公式" r:id="rId24" imgW="800100" imgH="457200" progId="">
                  <p:embed/>
                  <p:pic>
                    <p:nvPicPr>
                      <p:cNvPr id="0" name="Object 2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03800" y="3192463"/>
                        <a:ext cx="1296988" cy="74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25"/>
          <p:cNvGrpSpPr/>
          <p:nvPr/>
        </p:nvGrpSpPr>
        <p:grpSpPr bwMode="auto">
          <a:xfrm>
            <a:off x="2446308" y="2716196"/>
            <a:ext cx="574675" cy="620712"/>
            <a:chOff x="1247" y="3113"/>
            <a:chExt cx="408" cy="544"/>
          </a:xfrm>
        </p:grpSpPr>
        <p:sp>
          <p:nvSpPr>
            <p:cNvPr id="34857" name="Oval 26"/>
            <p:cNvSpPr>
              <a:spLocks noChangeArrowheads="1"/>
            </p:cNvSpPr>
            <p:nvPr/>
          </p:nvSpPr>
          <p:spPr bwMode="auto">
            <a:xfrm>
              <a:off x="1247" y="3113"/>
              <a:ext cx="363" cy="544"/>
            </a:xfrm>
            <a:prstGeom prst="ellipse">
              <a:avLst/>
            </a:prstGeom>
            <a:noFill/>
            <a:ln w="19050">
              <a:solidFill>
                <a:srgbClr val="FF6600"/>
              </a:solidFill>
              <a:prstDash val="sysDot"/>
              <a:round/>
              <a:tailEnd type="none" w="lg" len="lg"/>
            </a:ln>
          </p:spPr>
          <p:txBody>
            <a:bodyPr wrap="none" anchor="ctr"/>
            <a:lstStyle/>
            <a:p>
              <a:endParaRPr lang="zh-CN" altLang="en-US"/>
            </a:p>
          </p:txBody>
        </p:sp>
        <p:graphicFrame>
          <p:nvGraphicFramePr>
            <p:cNvPr id="34828" name="Object 27"/>
            <p:cNvGraphicFramePr>
              <a:graphicFrameLocks noChangeAspect="1"/>
            </p:cNvGraphicFramePr>
            <p:nvPr/>
          </p:nvGraphicFramePr>
          <p:xfrm>
            <a:off x="1563" y="3371"/>
            <a:ext cx="92" cy="104"/>
          </p:xfrm>
          <a:graphic>
            <a:graphicData uri="http://schemas.openxmlformats.org/presentationml/2006/ole">
              <mc:AlternateContent xmlns:mc="http://schemas.openxmlformats.org/markup-compatibility/2006">
                <mc:Choice xmlns:v="urn:schemas-microsoft-com:vml" Requires="v">
                  <p:oleObj spid="_x0000_s239736" name="SmartDraw" r:id="rId26" imgW="146050" imgH="164465" progId="">
                    <p:embed/>
                  </p:oleObj>
                </mc:Choice>
                <mc:Fallback>
                  <p:oleObj name="SmartDraw" r:id="rId26" imgW="146050" imgH="164465" progId="">
                    <p:embed/>
                    <p:pic>
                      <p:nvPicPr>
                        <p:cNvPr id="0" name="Object 2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63" y="3371"/>
                          <a:ext cx="92"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 name="Group 28"/>
          <p:cNvGrpSpPr/>
          <p:nvPr/>
        </p:nvGrpSpPr>
        <p:grpSpPr bwMode="auto">
          <a:xfrm>
            <a:off x="1220758" y="2644758"/>
            <a:ext cx="649287" cy="692150"/>
            <a:chOff x="1247" y="3113"/>
            <a:chExt cx="408" cy="544"/>
          </a:xfrm>
        </p:grpSpPr>
        <p:sp>
          <p:nvSpPr>
            <p:cNvPr id="34856" name="Oval 29"/>
            <p:cNvSpPr>
              <a:spLocks noChangeArrowheads="1"/>
            </p:cNvSpPr>
            <p:nvPr/>
          </p:nvSpPr>
          <p:spPr bwMode="auto">
            <a:xfrm>
              <a:off x="1247" y="3113"/>
              <a:ext cx="363" cy="544"/>
            </a:xfrm>
            <a:prstGeom prst="ellipse">
              <a:avLst/>
            </a:prstGeom>
            <a:noFill/>
            <a:ln w="19050">
              <a:solidFill>
                <a:srgbClr val="FF6600"/>
              </a:solidFill>
              <a:prstDash val="sysDot"/>
              <a:round/>
              <a:tailEnd type="none" w="lg" len="lg"/>
            </a:ln>
          </p:spPr>
          <p:txBody>
            <a:bodyPr wrap="none" anchor="ctr"/>
            <a:lstStyle/>
            <a:p>
              <a:endParaRPr lang="zh-CN" altLang="en-US"/>
            </a:p>
          </p:txBody>
        </p:sp>
        <p:graphicFrame>
          <p:nvGraphicFramePr>
            <p:cNvPr id="34827" name="Object 30"/>
            <p:cNvGraphicFramePr>
              <a:graphicFrameLocks noChangeAspect="1"/>
            </p:cNvGraphicFramePr>
            <p:nvPr/>
          </p:nvGraphicFramePr>
          <p:xfrm>
            <a:off x="1563" y="3371"/>
            <a:ext cx="92" cy="104"/>
          </p:xfrm>
          <a:graphic>
            <a:graphicData uri="http://schemas.openxmlformats.org/presentationml/2006/ole">
              <mc:AlternateContent xmlns:mc="http://schemas.openxmlformats.org/markup-compatibility/2006">
                <mc:Choice xmlns:v="urn:schemas-microsoft-com:vml" Requires="v">
                  <p:oleObj spid="_x0000_s239737" name="SmartDraw" r:id="rId28" imgW="146050" imgH="164465" progId="">
                    <p:embed/>
                  </p:oleObj>
                </mc:Choice>
                <mc:Fallback>
                  <p:oleObj name="SmartDraw" r:id="rId28" imgW="146050" imgH="164465" progId="">
                    <p:embed/>
                    <p:pic>
                      <p:nvPicPr>
                        <p:cNvPr id="0" name="Object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63" y="3371"/>
                          <a:ext cx="92"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92543" name="Object 31"/>
          <p:cNvGraphicFramePr>
            <a:graphicFrameLocks noChangeAspect="1"/>
          </p:cNvGraphicFramePr>
          <p:nvPr/>
        </p:nvGraphicFramePr>
        <p:xfrm>
          <a:off x="5003800" y="4130675"/>
          <a:ext cx="1296988" cy="1098550"/>
        </p:xfrm>
        <a:graphic>
          <a:graphicData uri="http://schemas.openxmlformats.org/presentationml/2006/ole">
            <mc:AlternateContent xmlns:mc="http://schemas.openxmlformats.org/markup-compatibility/2006">
              <mc:Choice xmlns:v="urn:schemas-microsoft-com:vml" Requires="v">
                <p:oleObj spid="_x0000_s239738" name="公式" r:id="rId29" imgW="812800" imgH="685800" progId="">
                  <p:embed/>
                </p:oleObj>
              </mc:Choice>
              <mc:Fallback>
                <p:oleObj name="公式" r:id="rId29" imgW="812800" imgH="685800" progId="">
                  <p:embed/>
                  <p:pic>
                    <p:nvPicPr>
                      <p:cNvPr id="0" name="Object 3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03800" y="4130675"/>
                        <a:ext cx="1296988"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44" name="Text Box 32"/>
          <p:cNvSpPr txBox="1">
            <a:spLocks noChangeArrowheads="1"/>
          </p:cNvSpPr>
          <p:nvPr/>
        </p:nvSpPr>
        <p:spPr bwMode="auto">
          <a:xfrm>
            <a:off x="4211638" y="3133725"/>
            <a:ext cx="720725" cy="400110"/>
          </a:xfrm>
          <a:prstGeom prst="rect">
            <a:avLst/>
          </a:prstGeom>
          <a:noFill/>
          <a:ln w="9525">
            <a:noFill/>
            <a:miter lim="800000"/>
            <a:tailEnd type="none" w="lg" len="lg"/>
          </a:ln>
        </p:spPr>
        <p:txBody>
          <a:bodyPr>
            <a:spAutoFit/>
          </a:bodyPr>
          <a:lstStyle/>
          <a:p>
            <a:pPr algn="l">
              <a:spcBef>
                <a:spcPct val="50000"/>
              </a:spcBef>
            </a:pPr>
            <a:r>
              <a:rPr lang="en-US" altLang="zh-CN" sz="2000" b="1" dirty="0">
                <a:solidFill>
                  <a:srgbClr val="0000FF"/>
                </a:solidFill>
                <a:latin typeface="黑体" panose="02010609060101010101" pitchFamily="2" charset="-122"/>
                <a:ea typeface="黑体" panose="02010609060101010101" pitchFamily="2" charset="-122"/>
              </a:rPr>
              <a:t>KCL</a:t>
            </a:r>
            <a:endParaRPr lang="en-US" altLang="zh-CN" sz="2000" b="1" dirty="0">
              <a:solidFill>
                <a:srgbClr val="0000FF"/>
              </a:solidFill>
              <a:latin typeface="黑体" panose="02010609060101010101" pitchFamily="2" charset="-122"/>
              <a:ea typeface="黑体" panose="02010609060101010101" pitchFamily="2" charset="-122"/>
            </a:endParaRPr>
          </a:p>
        </p:txBody>
      </p:sp>
      <p:sp>
        <p:nvSpPr>
          <p:cNvPr id="192545" name="Text Box 33"/>
          <p:cNvSpPr txBox="1">
            <a:spLocks noChangeArrowheads="1"/>
          </p:cNvSpPr>
          <p:nvPr/>
        </p:nvSpPr>
        <p:spPr bwMode="auto">
          <a:xfrm>
            <a:off x="4211638" y="4005263"/>
            <a:ext cx="720725" cy="400110"/>
          </a:xfrm>
          <a:prstGeom prst="rect">
            <a:avLst/>
          </a:prstGeom>
          <a:noFill/>
          <a:ln w="9525">
            <a:noFill/>
            <a:miter lim="800000"/>
            <a:tailEnd type="none" w="lg" len="lg"/>
          </a:ln>
        </p:spPr>
        <p:txBody>
          <a:bodyPr>
            <a:spAutoFit/>
          </a:bodyPr>
          <a:lstStyle/>
          <a:p>
            <a:pPr algn="l">
              <a:spcBef>
                <a:spcPct val="50000"/>
              </a:spcBef>
            </a:pPr>
            <a:r>
              <a:rPr lang="en-US" altLang="zh-CN" sz="2000" b="1" dirty="0">
                <a:solidFill>
                  <a:srgbClr val="0000FF"/>
                </a:solidFill>
                <a:latin typeface="黑体" panose="02010609060101010101" pitchFamily="2" charset="-122"/>
                <a:ea typeface="黑体" panose="02010609060101010101" pitchFamily="2" charset="-122"/>
              </a:rPr>
              <a:t>KVL</a:t>
            </a:r>
            <a:endParaRPr lang="en-US" altLang="zh-CN" sz="2000" b="1" dirty="0">
              <a:solidFill>
                <a:srgbClr val="0000FF"/>
              </a:solidFill>
              <a:latin typeface="黑体" panose="02010609060101010101" pitchFamily="2" charset="-122"/>
              <a:ea typeface="黑体" panose="02010609060101010101" pitchFamily="2" charset="-122"/>
            </a:endParaRPr>
          </a:p>
        </p:txBody>
      </p:sp>
      <p:sp>
        <p:nvSpPr>
          <p:cNvPr id="34854" name="Rectangle 34"/>
          <p:cNvSpPr>
            <a:spLocks noChangeArrowheads="1"/>
          </p:cNvSpPr>
          <p:nvPr/>
        </p:nvSpPr>
        <p:spPr bwMode="auto">
          <a:xfrm>
            <a:off x="0" y="3200400"/>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92547" name="Object 35"/>
          <p:cNvGraphicFramePr>
            <a:graphicFrameLocks noChangeAspect="1"/>
          </p:cNvGraphicFramePr>
          <p:nvPr/>
        </p:nvGraphicFramePr>
        <p:xfrm>
          <a:off x="6227763" y="3068638"/>
          <a:ext cx="741362" cy="2303462"/>
        </p:xfrm>
        <a:graphic>
          <a:graphicData uri="http://schemas.openxmlformats.org/presentationml/2006/ole">
            <mc:AlternateContent xmlns:mc="http://schemas.openxmlformats.org/markup-compatibility/2006">
              <mc:Choice xmlns:v="urn:schemas-microsoft-com:vml" Requires="v">
                <p:oleObj spid="_x0000_s239739" name="公式" r:id="rId31" imgW="6096000" imgH="14630400" progId="">
                  <p:embed/>
                </p:oleObj>
              </mc:Choice>
              <mc:Fallback>
                <p:oleObj name="公式" r:id="rId31" imgW="6096000" imgH="14630400" progId="">
                  <p:embed/>
                  <p:pic>
                    <p:nvPicPr>
                      <p:cNvPr id="0" name="Object 3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27763" y="3068638"/>
                        <a:ext cx="741362" cy="230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49" name="Object 37"/>
          <p:cNvGraphicFramePr>
            <a:graphicFrameLocks noChangeAspect="1"/>
          </p:cNvGraphicFramePr>
          <p:nvPr/>
        </p:nvGraphicFramePr>
        <p:xfrm>
          <a:off x="7164388" y="3500438"/>
          <a:ext cx="1728787" cy="1536700"/>
        </p:xfrm>
        <a:graphic>
          <a:graphicData uri="http://schemas.openxmlformats.org/presentationml/2006/ole">
            <mc:AlternateContent xmlns:mc="http://schemas.openxmlformats.org/markup-compatibility/2006">
              <mc:Choice xmlns:v="urn:schemas-microsoft-com:vml" Requires="v">
                <p:oleObj spid="_x0000_s239740" name="公式" r:id="rId33" imgW="30073600" imgH="26822400" progId="">
                  <p:embed/>
                </p:oleObj>
              </mc:Choice>
              <mc:Fallback>
                <p:oleObj name="公式" r:id="rId33" imgW="30073600" imgH="26822400" progId="">
                  <p:embed/>
                  <p:pic>
                    <p:nvPicPr>
                      <p:cNvPr id="0" name="Object 3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164388" y="3500438"/>
                        <a:ext cx="1728787" cy="153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51" name="Object 39"/>
          <p:cNvGraphicFramePr>
            <a:graphicFrameLocks noChangeAspect="1"/>
          </p:cNvGraphicFramePr>
          <p:nvPr/>
        </p:nvGraphicFramePr>
        <p:xfrm>
          <a:off x="1763713" y="5445125"/>
          <a:ext cx="2376487" cy="644525"/>
        </p:xfrm>
        <a:graphic>
          <a:graphicData uri="http://schemas.openxmlformats.org/presentationml/2006/ole">
            <mc:AlternateContent xmlns:mc="http://schemas.openxmlformats.org/markup-compatibility/2006">
              <mc:Choice xmlns:v="urn:schemas-microsoft-com:vml" Requires="v">
                <p:oleObj spid="_x0000_s239741" name="公式" r:id="rId35" imgW="45923200" imgH="12598400" progId="">
                  <p:embed/>
                </p:oleObj>
              </mc:Choice>
              <mc:Fallback>
                <p:oleObj name="公式" r:id="rId35" imgW="45923200" imgH="12598400" progId="">
                  <p:embed/>
                  <p:pic>
                    <p:nvPicPr>
                      <p:cNvPr id="0" name="Object 3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763713" y="5445125"/>
                        <a:ext cx="2376487"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55" name="Rectangle 40"/>
          <p:cNvSpPr>
            <a:spLocks noChangeArrowheads="1"/>
          </p:cNvSpPr>
          <p:nvPr/>
        </p:nvSpPr>
        <p:spPr bwMode="auto">
          <a:xfrm>
            <a:off x="0" y="3314700"/>
            <a:ext cx="9144000" cy="0"/>
          </a:xfrm>
          <a:prstGeom prst="rect">
            <a:avLst/>
          </a:prstGeom>
          <a:noFill/>
          <a:ln w="9525">
            <a:noFill/>
            <a:miter lim="800000"/>
            <a:tailEnd type="none" w="lg" len="lg"/>
          </a:ln>
        </p:spPr>
        <p:txBody>
          <a:bodyPr wrap="none" anchor="ctr">
            <a:spAutoFit/>
          </a:bodyPr>
          <a:lstStyle/>
          <a:p>
            <a:endParaRPr lang="zh-CN" altLang="en-US"/>
          </a:p>
        </p:txBody>
      </p:sp>
      <p:graphicFrame>
        <p:nvGraphicFramePr>
          <p:cNvPr id="192553" name="Object 41"/>
          <p:cNvGraphicFramePr>
            <a:graphicFrameLocks noChangeAspect="1"/>
          </p:cNvGraphicFramePr>
          <p:nvPr/>
        </p:nvGraphicFramePr>
        <p:xfrm>
          <a:off x="4643438" y="5500702"/>
          <a:ext cx="2735262" cy="512763"/>
        </p:xfrm>
        <a:graphic>
          <a:graphicData uri="http://schemas.openxmlformats.org/presentationml/2006/ole">
            <mc:AlternateContent xmlns:mc="http://schemas.openxmlformats.org/markup-compatibility/2006">
              <mc:Choice xmlns:v="urn:schemas-microsoft-com:vml" Requires="v">
                <p:oleObj spid="_x0000_s239742" name="公式" r:id="rId37" imgW="39014400" imgH="7315200" progId="">
                  <p:embed/>
                </p:oleObj>
              </mc:Choice>
              <mc:Fallback>
                <p:oleObj name="公式" r:id="rId37" imgW="39014400" imgH="7315200" progId="">
                  <p:embed/>
                  <p:pic>
                    <p:nvPicPr>
                      <p:cNvPr id="0" name="Object 4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643438" y="5500702"/>
                        <a:ext cx="2735262"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54" name="Object 42"/>
          <p:cNvGraphicFramePr>
            <a:graphicFrameLocks noChangeAspect="1"/>
          </p:cNvGraphicFramePr>
          <p:nvPr/>
        </p:nvGraphicFramePr>
        <p:xfrm>
          <a:off x="861983" y="1781158"/>
          <a:ext cx="2441575" cy="1779588"/>
        </p:xfrm>
        <a:graphic>
          <a:graphicData uri="http://schemas.openxmlformats.org/presentationml/2006/ole">
            <mc:AlternateContent xmlns:mc="http://schemas.openxmlformats.org/markup-compatibility/2006">
              <mc:Choice xmlns:v="urn:schemas-microsoft-com:vml" Requires="v">
                <p:oleObj spid="_x0000_s239743" name="SmartDraw" r:id="rId39" imgW="2258695" imgH="1645920" progId="">
                  <p:embed/>
                </p:oleObj>
              </mc:Choice>
              <mc:Fallback>
                <p:oleObj name="SmartDraw" r:id="rId39" imgW="2258695" imgH="1645920" progId="">
                  <p:embed/>
                  <p:pic>
                    <p:nvPicPr>
                      <p:cNvPr id="0" name="Object 4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61983" y="1781158"/>
                        <a:ext cx="2441575"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92531"/>
                                        </p:tgtEl>
                                        <p:attrNameLst>
                                          <p:attrName>style.visibility</p:attrName>
                                        </p:attrNameLst>
                                      </p:cBhvr>
                                      <p:to>
                                        <p:strVal val="visible"/>
                                      </p:to>
                                    </p:set>
                                    <p:animEffect transition="in" filter="diamond(in)">
                                      <p:cBhvr>
                                        <p:cTn id="12" dur="2000"/>
                                        <p:tgtEl>
                                          <p:spTgt spid="19253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amond(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92533"/>
                                        </p:tgtEl>
                                        <p:attrNameLst>
                                          <p:attrName>style.visibility</p:attrName>
                                        </p:attrNameLst>
                                      </p:cBhvr>
                                      <p:to>
                                        <p:strVal val="visible"/>
                                      </p:to>
                                    </p:set>
                                    <p:animEffect transition="in" filter="diamond(in)">
                                      <p:cBhvr>
                                        <p:cTn id="27" dur="2000"/>
                                        <p:tgtEl>
                                          <p:spTgt spid="192533"/>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92534"/>
                                        </p:tgtEl>
                                        <p:attrNameLst>
                                          <p:attrName>style.visibility</p:attrName>
                                        </p:attrNameLst>
                                      </p:cBhvr>
                                      <p:to>
                                        <p:strVal val="visible"/>
                                      </p:to>
                                    </p:set>
                                    <p:animEffect transition="in" filter="diamond(in)">
                                      <p:cBhvr>
                                        <p:cTn id="32" dur="2000"/>
                                        <p:tgtEl>
                                          <p:spTgt spid="192534"/>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amond(in)">
                                      <p:cBhvr>
                                        <p:cTn id="37" dur="2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amond(in)">
                                      <p:cBhvr>
                                        <p:cTn id="42" dur="2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192544"/>
                                        </p:tgtEl>
                                        <p:attrNameLst>
                                          <p:attrName>style.visibility</p:attrName>
                                        </p:attrNameLst>
                                      </p:cBhvr>
                                      <p:to>
                                        <p:strVal val="visible"/>
                                      </p:to>
                                    </p:set>
                                    <p:animEffect transition="in" filter="diamond(in)">
                                      <p:cBhvr>
                                        <p:cTn id="47" dur="2000"/>
                                        <p:tgtEl>
                                          <p:spTgt spid="192544"/>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192536"/>
                                        </p:tgtEl>
                                        <p:attrNameLst>
                                          <p:attrName>style.visibility</p:attrName>
                                        </p:attrNameLst>
                                      </p:cBhvr>
                                      <p:to>
                                        <p:strVal val="visible"/>
                                      </p:to>
                                    </p:set>
                                    <p:animEffect transition="in" filter="diamond(in)">
                                      <p:cBhvr>
                                        <p:cTn id="52" dur="2000"/>
                                        <p:tgtEl>
                                          <p:spTgt spid="192536"/>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192545"/>
                                        </p:tgtEl>
                                        <p:attrNameLst>
                                          <p:attrName>style.visibility</p:attrName>
                                        </p:attrNameLst>
                                      </p:cBhvr>
                                      <p:to>
                                        <p:strVal val="visible"/>
                                      </p:to>
                                    </p:set>
                                    <p:animEffect transition="in" filter="diamond(in)">
                                      <p:cBhvr>
                                        <p:cTn id="57" dur="2000"/>
                                        <p:tgtEl>
                                          <p:spTgt spid="192545"/>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checkerboard(across)">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checkerboard(across)">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192554"/>
                                        </p:tgtEl>
                                        <p:attrNameLst>
                                          <p:attrName>style.visibility</p:attrName>
                                        </p:attrNameLst>
                                      </p:cBhvr>
                                      <p:to>
                                        <p:strVal val="visible"/>
                                      </p:to>
                                    </p:set>
                                    <p:animEffect transition="in" filter="checkerboard(across)">
                                      <p:cBhvr>
                                        <p:cTn id="72" dur="500"/>
                                        <p:tgtEl>
                                          <p:spTgt spid="192554"/>
                                        </p:tgtEl>
                                      </p:cBhvr>
                                    </p:animEffect>
                                  </p:childTnLst>
                                </p:cTn>
                              </p:par>
                            </p:childTnLst>
                          </p:cTn>
                        </p:par>
                      </p:childTnLst>
                    </p:cTn>
                  </p:par>
                  <p:par>
                    <p:cTn id="73" fill="hold">
                      <p:stCondLst>
                        <p:cond delay="indefinite"/>
                      </p:stCondLst>
                      <p:childTnLst>
                        <p:par>
                          <p:cTn id="74" fill="hold">
                            <p:stCondLst>
                              <p:cond delay="0"/>
                            </p:stCondLst>
                            <p:childTnLst>
                              <p:par>
                                <p:cTn id="75" presetID="8" presetClass="entr" presetSubtype="16" fill="hold" nodeType="clickEffect">
                                  <p:stCondLst>
                                    <p:cond delay="0"/>
                                  </p:stCondLst>
                                  <p:childTnLst>
                                    <p:set>
                                      <p:cBhvr>
                                        <p:cTn id="76" dur="1" fill="hold">
                                          <p:stCondLst>
                                            <p:cond delay="0"/>
                                          </p:stCondLst>
                                        </p:cTn>
                                        <p:tgtEl>
                                          <p:spTgt spid="192543"/>
                                        </p:tgtEl>
                                        <p:attrNameLst>
                                          <p:attrName>style.visibility</p:attrName>
                                        </p:attrNameLst>
                                      </p:cBhvr>
                                      <p:to>
                                        <p:strVal val="visible"/>
                                      </p:to>
                                    </p:set>
                                    <p:animEffect transition="in" filter="diamond(in)">
                                      <p:cBhvr>
                                        <p:cTn id="77" dur="2000"/>
                                        <p:tgtEl>
                                          <p:spTgt spid="192543"/>
                                        </p:tgtEl>
                                      </p:cBhvr>
                                    </p:animEffect>
                                  </p:childTnLst>
                                </p:cTn>
                              </p:par>
                            </p:childTnLst>
                          </p:cTn>
                        </p:par>
                      </p:childTnLst>
                    </p:cTn>
                  </p:par>
                  <p:par>
                    <p:cTn id="78" fill="hold">
                      <p:stCondLst>
                        <p:cond delay="indefinite"/>
                      </p:stCondLst>
                      <p:childTnLst>
                        <p:par>
                          <p:cTn id="79" fill="hold">
                            <p:stCondLst>
                              <p:cond delay="0"/>
                            </p:stCondLst>
                            <p:childTnLst>
                              <p:par>
                                <p:cTn id="80" presetID="8" presetClass="entr" presetSubtype="16" fill="hold" nodeType="clickEffect">
                                  <p:stCondLst>
                                    <p:cond delay="0"/>
                                  </p:stCondLst>
                                  <p:childTnLst>
                                    <p:set>
                                      <p:cBhvr>
                                        <p:cTn id="81" dur="1" fill="hold">
                                          <p:stCondLst>
                                            <p:cond delay="0"/>
                                          </p:stCondLst>
                                        </p:cTn>
                                        <p:tgtEl>
                                          <p:spTgt spid="192547"/>
                                        </p:tgtEl>
                                        <p:attrNameLst>
                                          <p:attrName>style.visibility</p:attrName>
                                        </p:attrNameLst>
                                      </p:cBhvr>
                                      <p:to>
                                        <p:strVal val="visible"/>
                                      </p:to>
                                    </p:set>
                                    <p:animEffect transition="in" filter="diamond(in)">
                                      <p:cBhvr>
                                        <p:cTn id="82" dur="2000"/>
                                        <p:tgtEl>
                                          <p:spTgt spid="192547"/>
                                        </p:tgtEl>
                                      </p:cBhvr>
                                    </p:animEffect>
                                  </p:childTnLst>
                                </p:cTn>
                              </p:par>
                            </p:childTnLst>
                          </p:cTn>
                        </p:par>
                      </p:childTnLst>
                    </p:cTn>
                  </p:par>
                  <p:par>
                    <p:cTn id="83" fill="hold">
                      <p:stCondLst>
                        <p:cond delay="indefinite"/>
                      </p:stCondLst>
                      <p:childTnLst>
                        <p:par>
                          <p:cTn id="84" fill="hold">
                            <p:stCondLst>
                              <p:cond delay="0"/>
                            </p:stCondLst>
                            <p:childTnLst>
                              <p:par>
                                <p:cTn id="85" presetID="8" presetClass="entr" presetSubtype="16" fill="hold" nodeType="clickEffect">
                                  <p:stCondLst>
                                    <p:cond delay="0"/>
                                  </p:stCondLst>
                                  <p:childTnLst>
                                    <p:set>
                                      <p:cBhvr>
                                        <p:cTn id="86" dur="1" fill="hold">
                                          <p:stCondLst>
                                            <p:cond delay="0"/>
                                          </p:stCondLst>
                                        </p:cTn>
                                        <p:tgtEl>
                                          <p:spTgt spid="192549"/>
                                        </p:tgtEl>
                                        <p:attrNameLst>
                                          <p:attrName>style.visibility</p:attrName>
                                        </p:attrNameLst>
                                      </p:cBhvr>
                                      <p:to>
                                        <p:strVal val="visible"/>
                                      </p:to>
                                    </p:set>
                                    <p:animEffect transition="in" filter="diamond(in)">
                                      <p:cBhvr>
                                        <p:cTn id="87" dur="2000"/>
                                        <p:tgtEl>
                                          <p:spTgt spid="192549"/>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ntr" presetSubtype="16" fill="hold" nodeType="clickEffect">
                                  <p:stCondLst>
                                    <p:cond delay="0"/>
                                  </p:stCondLst>
                                  <p:childTnLst>
                                    <p:set>
                                      <p:cBhvr>
                                        <p:cTn id="91" dur="1" fill="hold">
                                          <p:stCondLst>
                                            <p:cond delay="0"/>
                                          </p:stCondLst>
                                        </p:cTn>
                                        <p:tgtEl>
                                          <p:spTgt spid="192551"/>
                                        </p:tgtEl>
                                        <p:attrNameLst>
                                          <p:attrName>style.visibility</p:attrName>
                                        </p:attrNameLst>
                                      </p:cBhvr>
                                      <p:to>
                                        <p:strVal val="visible"/>
                                      </p:to>
                                    </p:set>
                                    <p:animEffect transition="in" filter="diamond(in)">
                                      <p:cBhvr>
                                        <p:cTn id="92" dur="2000"/>
                                        <p:tgtEl>
                                          <p:spTgt spid="192551"/>
                                        </p:tgtEl>
                                      </p:cBhvr>
                                    </p:animEffect>
                                  </p:childTnLst>
                                </p:cTn>
                              </p:par>
                            </p:childTnLst>
                          </p:cTn>
                        </p:par>
                      </p:childTnLst>
                    </p:cTn>
                  </p:par>
                  <p:par>
                    <p:cTn id="93" fill="hold">
                      <p:stCondLst>
                        <p:cond delay="indefinite"/>
                      </p:stCondLst>
                      <p:childTnLst>
                        <p:par>
                          <p:cTn id="94" fill="hold">
                            <p:stCondLst>
                              <p:cond delay="0"/>
                            </p:stCondLst>
                            <p:childTnLst>
                              <p:par>
                                <p:cTn id="95" presetID="8" presetClass="entr" presetSubtype="16" fill="hold" nodeType="clickEffect">
                                  <p:stCondLst>
                                    <p:cond delay="0"/>
                                  </p:stCondLst>
                                  <p:childTnLst>
                                    <p:set>
                                      <p:cBhvr>
                                        <p:cTn id="96" dur="1" fill="hold">
                                          <p:stCondLst>
                                            <p:cond delay="0"/>
                                          </p:stCondLst>
                                        </p:cTn>
                                        <p:tgtEl>
                                          <p:spTgt spid="192553"/>
                                        </p:tgtEl>
                                        <p:attrNameLst>
                                          <p:attrName>style.visibility</p:attrName>
                                        </p:attrNameLst>
                                      </p:cBhvr>
                                      <p:to>
                                        <p:strVal val="visible"/>
                                      </p:to>
                                    </p:set>
                                    <p:animEffect transition="in" filter="diamond(in)">
                                      <p:cBhvr>
                                        <p:cTn id="97" dur="2000"/>
                                        <p:tgtEl>
                                          <p:spTgt spid="192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31" grpId="0"/>
      <p:bldP spid="192544" grpId="0"/>
      <p:bldP spid="192545" grpId="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2" name="Rectangle 2"/>
          <p:cNvSpPr>
            <a:spLocks noGrp="1" noChangeArrowheads="1"/>
          </p:cNvSpPr>
          <p:nvPr>
            <p:ph type="title" idx="4294967295"/>
          </p:nvPr>
        </p:nvSpPr>
        <p:spPr>
          <a:xfrm>
            <a:off x="714375" y="754063"/>
            <a:ext cx="1219200" cy="304800"/>
          </a:xfrm>
        </p:spPr>
        <p:txBody>
          <a:bodyPr/>
          <a:lstStyle/>
          <a:p>
            <a:pPr algn="l" eaLnBrk="1" hangingPunct="1"/>
            <a:r>
              <a:rPr lang="zh-CN" altLang="en-US" sz="2400" b="1" smtClean="0">
                <a:solidFill>
                  <a:srgbClr val="FF0000"/>
                </a:solidFill>
                <a:latin typeface="楷体_GB2312" pitchFamily="49" charset="-122"/>
                <a:ea typeface="楷体_GB2312" pitchFamily="49" charset="-122"/>
              </a:rPr>
              <a:t>练习</a:t>
            </a:r>
            <a:r>
              <a:rPr lang="en-US" altLang="zh-CN" sz="2400" b="1" smtClean="0">
                <a:solidFill>
                  <a:srgbClr val="FF0000"/>
                </a:solidFill>
                <a:latin typeface="楷体_GB2312" pitchFamily="49" charset="-122"/>
                <a:ea typeface="楷体_GB2312" pitchFamily="49" charset="-122"/>
              </a:rPr>
              <a:t>1</a:t>
            </a:r>
            <a:r>
              <a:rPr lang="zh-CN" altLang="en-US" sz="2400" b="1" smtClean="0">
                <a:solidFill>
                  <a:srgbClr val="FF0000"/>
                </a:solidFill>
                <a:latin typeface="楷体_GB2312" pitchFamily="49" charset="-122"/>
                <a:ea typeface="楷体_GB2312" pitchFamily="49" charset="-122"/>
              </a:rPr>
              <a:t>：</a:t>
            </a:r>
            <a:endParaRPr lang="zh-CN" altLang="en-US" sz="3600" b="1" smtClean="0">
              <a:solidFill>
                <a:srgbClr val="FF0000"/>
              </a:solidFill>
              <a:latin typeface="楷体_GB2312" pitchFamily="49" charset="-122"/>
              <a:ea typeface="楷体_GB2312" pitchFamily="49" charset="-122"/>
            </a:endParaRPr>
          </a:p>
        </p:txBody>
      </p:sp>
      <p:sp>
        <p:nvSpPr>
          <p:cNvPr id="39943" name="Rectangle 3"/>
          <p:cNvSpPr>
            <a:spLocks noGrp="1" noChangeArrowheads="1"/>
          </p:cNvSpPr>
          <p:nvPr>
            <p:ph idx="4294967295"/>
          </p:nvPr>
        </p:nvSpPr>
        <p:spPr>
          <a:xfrm>
            <a:off x="1435100" y="682625"/>
            <a:ext cx="2819400" cy="609600"/>
          </a:xfrm>
        </p:spPr>
        <p:txBody>
          <a:bodyPr/>
          <a:lstStyle/>
          <a:p>
            <a:pPr eaLnBrk="1" hangingPunct="1">
              <a:buFont typeface="Monotype Sorts" pitchFamily="2" charset="2"/>
              <a:buChar char=" "/>
            </a:pPr>
            <a:r>
              <a:rPr lang="zh-CN" altLang="en-US" sz="2400" b="1" smtClean="0">
                <a:solidFill>
                  <a:srgbClr val="FF0000"/>
                </a:solidFill>
                <a:latin typeface="楷体_GB2312" pitchFamily="49" charset="-122"/>
                <a:ea typeface="楷体_GB2312" pitchFamily="49" charset="-122"/>
              </a:rPr>
              <a:t>求等效电阻 </a:t>
            </a:r>
            <a:r>
              <a:rPr lang="en-US" altLang="zh-CN" sz="2400" b="1" smtClean="0">
                <a:solidFill>
                  <a:srgbClr val="FF00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smtClean="0">
                <a:solidFill>
                  <a:srgbClr val="FF0000"/>
                </a:solidFill>
                <a:latin typeface="Times New Roman" panose="02020603050405020304" pitchFamily="18" charset="0"/>
                <a:ea typeface="楷体_GB2312" pitchFamily="49" charset="-122"/>
                <a:cs typeface="Times New Roman" panose="02020603050405020304" pitchFamily="18" charset="0"/>
              </a:rPr>
              <a:t>i</a:t>
            </a:r>
            <a:r>
              <a:rPr lang="zh-CN" altLang="en-US" sz="2400" b="1" baseline="-25000" smtClean="0">
                <a:solidFill>
                  <a:srgbClr val="FF0000"/>
                </a:solidFill>
                <a:ea typeface="楷体_GB2312" pitchFamily="49" charset="-122"/>
              </a:rPr>
              <a:t>。</a:t>
            </a:r>
            <a:endParaRPr lang="zh-CN" altLang="en-US" sz="2400" b="1" smtClean="0">
              <a:solidFill>
                <a:srgbClr val="FF0000"/>
              </a:solidFill>
              <a:ea typeface="楷体_GB2312" pitchFamily="49" charset="-122"/>
            </a:endParaRPr>
          </a:p>
        </p:txBody>
      </p:sp>
      <p:sp>
        <p:nvSpPr>
          <p:cNvPr id="20486" name="灯片编号占位符 5"/>
          <p:cNvSpPr txBox="1">
            <a:spLocks noGrp="1"/>
          </p:cNvSpPr>
          <p:nvPr/>
        </p:nvSpPr>
        <p:spPr>
          <a:xfrm>
            <a:off x="6553200" y="6356350"/>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51460E79-B71D-4695-B5BE-3E0C84D6BD4A}" type="slidenum">
              <a:rPr lang="en-US" altLang="zh-CN" sz="1200">
                <a:solidFill>
                  <a:srgbClr val="898989"/>
                </a:solidFill>
              </a:rPr>
            </a:fld>
            <a:endParaRPr lang="en-US" altLang="zh-CN" sz="1200">
              <a:solidFill>
                <a:srgbClr val="898989"/>
              </a:solidFill>
            </a:endParaRPr>
          </a:p>
        </p:txBody>
      </p:sp>
      <p:graphicFrame>
        <p:nvGraphicFramePr>
          <p:cNvPr id="23559" name="Object 7"/>
          <p:cNvGraphicFramePr>
            <a:graphicFrameLocks noChangeAspect="1"/>
          </p:cNvGraphicFramePr>
          <p:nvPr/>
        </p:nvGraphicFramePr>
        <p:xfrm>
          <a:off x="1222375" y="3937000"/>
          <a:ext cx="3228975" cy="2635250"/>
        </p:xfrm>
        <a:graphic>
          <a:graphicData uri="http://schemas.openxmlformats.org/presentationml/2006/ole">
            <mc:AlternateContent xmlns:mc="http://schemas.openxmlformats.org/markup-compatibility/2006">
              <mc:Choice xmlns:v="urn:schemas-microsoft-com:vml" Requires="v">
                <p:oleObj spid="_x0000_s215106" name="位图图像" r:id="rId1" imgW="4038600" imgH="3295650" progId="Paint.Picture">
                  <p:embed/>
                </p:oleObj>
              </mc:Choice>
              <mc:Fallback>
                <p:oleObj name="位图图像" r:id="rId1" imgW="4038600" imgH="3295650" progId="Paint.Picture">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5" y="3937000"/>
                        <a:ext cx="3228975" cy="26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5" name="Object 13"/>
          <p:cNvGraphicFramePr>
            <a:graphicFrameLocks noChangeAspect="1"/>
          </p:cNvGraphicFramePr>
          <p:nvPr/>
        </p:nvGraphicFramePr>
        <p:xfrm>
          <a:off x="5286375" y="3863975"/>
          <a:ext cx="3103563" cy="2517775"/>
        </p:xfrm>
        <a:graphic>
          <a:graphicData uri="http://schemas.openxmlformats.org/presentationml/2006/ole">
            <mc:AlternateContent xmlns:mc="http://schemas.openxmlformats.org/markup-compatibility/2006">
              <mc:Choice xmlns:v="urn:schemas-microsoft-com:vml" Requires="v">
                <p:oleObj spid="_x0000_s215107" name="位图图像" r:id="rId3" imgW="3714750" imgH="3048000" progId="Paint.Picture">
                  <p:embed/>
                </p:oleObj>
              </mc:Choice>
              <mc:Fallback>
                <p:oleObj name="位图图像" r:id="rId3" imgW="3714750" imgH="3048000" progId="Paint.Picture">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75" y="3863975"/>
                        <a:ext cx="3103563"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8" name="Object 6"/>
          <p:cNvGraphicFramePr>
            <a:graphicFrameLocks noChangeAspect="1"/>
          </p:cNvGraphicFramePr>
          <p:nvPr/>
        </p:nvGraphicFramePr>
        <p:xfrm>
          <a:off x="1079500" y="1346200"/>
          <a:ext cx="3313113" cy="2174875"/>
        </p:xfrm>
        <a:graphic>
          <a:graphicData uri="http://schemas.openxmlformats.org/presentationml/2006/ole">
            <mc:AlternateContent xmlns:mc="http://schemas.openxmlformats.org/markup-compatibility/2006">
              <mc:Choice xmlns:v="urn:schemas-microsoft-com:vml" Requires="v">
                <p:oleObj spid="_x0000_s215108" name="位图图像" r:id="rId5" imgW="4200525" imgH="3019425" progId="Paint.Picture">
                  <p:embed/>
                </p:oleObj>
              </mc:Choice>
              <mc:Fallback>
                <p:oleObj name="位图图像" r:id="rId5" imgW="4200525" imgH="3019425"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0" y="1346200"/>
                        <a:ext cx="3313113"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0" name="Text Box 8"/>
          <p:cNvSpPr txBox="1">
            <a:spLocks noChangeArrowheads="1"/>
          </p:cNvSpPr>
          <p:nvPr/>
        </p:nvSpPr>
        <p:spPr bwMode="auto">
          <a:xfrm>
            <a:off x="503238" y="22812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rPr>
              <a:t>R</a:t>
            </a:r>
            <a:r>
              <a:rPr lang="en-US" altLang="zh-CN" b="1" baseline="-25000">
                <a:solidFill>
                  <a:srgbClr val="003300"/>
                </a:solidFill>
              </a:rPr>
              <a:t>i</a:t>
            </a:r>
            <a:endParaRPr lang="en-US" altLang="zh-CN" b="1">
              <a:solidFill>
                <a:srgbClr val="003300"/>
              </a:solidFill>
            </a:endParaRPr>
          </a:p>
        </p:txBody>
      </p:sp>
      <p:sp>
        <p:nvSpPr>
          <p:cNvPr id="23562" name="Line 10"/>
          <p:cNvSpPr>
            <a:spLocks noChangeShapeType="1"/>
          </p:cNvSpPr>
          <p:nvPr/>
        </p:nvSpPr>
        <p:spPr bwMode="auto">
          <a:xfrm>
            <a:off x="935038" y="2570163"/>
            <a:ext cx="457200" cy="0"/>
          </a:xfrm>
          <a:prstGeom prst="line">
            <a:avLst/>
          </a:prstGeom>
          <a:noFill/>
          <a:ln w="38100">
            <a:solidFill>
              <a:srgbClr val="F30B3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18"/>
          <p:cNvGrpSpPr/>
          <p:nvPr/>
        </p:nvGrpSpPr>
        <p:grpSpPr bwMode="auto">
          <a:xfrm>
            <a:off x="358775" y="4729163"/>
            <a:ext cx="889000" cy="457200"/>
            <a:chOff x="476" y="2840"/>
            <a:chExt cx="560" cy="288"/>
          </a:xfrm>
        </p:grpSpPr>
        <p:sp>
          <p:nvSpPr>
            <p:cNvPr id="39967" name="Text Box 9"/>
            <p:cNvSpPr txBox="1">
              <a:spLocks noChangeArrowheads="1"/>
            </p:cNvSpPr>
            <p:nvPr/>
          </p:nvSpPr>
          <p:spPr bwMode="auto">
            <a:xfrm>
              <a:off x="476" y="28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3300"/>
                  </a:solidFill>
                </a:rPr>
                <a:t>R</a:t>
              </a:r>
              <a:r>
                <a:rPr lang="en-US" altLang="zh-CN" b="1" baseline="-25000">
                  <a:solidFill>
                    <a:srgbClr val="003300"/>
                  </a:solidFill>
                </a:rPr>
                <a:t>i</a:t>
              </a:r>
              <a:endParaRPr lang="en-US" altLang="zh-CN" b="1">
                <a:solidFill>
                  <a:srgbClr val="003300"/>
                </a:solidFill>
              </a:endParaRPr>
            </a:p>
          </p:txBody>
        </p:sp>
        <p:sp>
          <p:nvSpPr>
            <p:cNvPr id="39968" name="Line 11"/>
            <p:cNvSpPr>
              <a:spLocks noChangeShapeType="1"/>
            </p:cNvSpPr>
            <p:nvPr/>
          </p:nvSpPr>
          <p:spPr bwMode="auto">
            <a:xfrm>
              <a:off x="748" y="3015"/>
              <a:ext cx="288" cy="0"/>
            </a:xfrm>
            <a:prstGeom prst="line">
              <a:avLst/>
            </a:prstGeom>
            <a:noFill/>
            <a:ln w="38100">
              <a:solidFill>
                <a:srgbClr val="F30B3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3564" name="Object 12"/>
          <p:cNvGraphicFramePr>
            <a:graphicFrameLocks noChangeAspect="1"/>
          </p:cNvGraphicFramePr>
          <p:nvPr/>
        </p:nvGraphicFramePr>
        <p:xfrm>
          <a:off x="5111750" y="1057275"/>
          <a:ext cx="3419475" cy="2511425"/>
        </p:xfrm>
        <a:graphic>
          <a:graphicData uri="http://schemas.openxmlformats.org/presentationml/2006/ole">
            <mc:AlternateContent xmlns:mc="http://schemas.openxmlformats.org/markup-compatibility/2006">
              <mc:Choice xmlns:v="urn:schemas-microsoft-com:vml" Requires="v">
                <p:oleObj spid="_x0000_s215109" name="位图图像" r:id="rId7" imgW="2905125" imgH="2133600" progId="Paint.Picture">
                  <p:embed/>
                </p:oleObj>
              </mc:Choice>
              <mc:Fallback>
                <p:oleObj name="位图图像" r:id="rId7" imgW="2905125" imgH="2133600" progId="Paint.Picture">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1750" y="1057275"/>
                        <a:ext cx="3419475"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6" name="Rectangle 14"/>
          <p:cNvSpPr>
            <a:spLocks noChangeArrowheads="1"/>
          </p:cNvSpPr>
          <p:nvPr/>
        </p:nvSpPr>
        <p:spPr bwMode="auto">
          <a:xfrm>
            <a:off x="4419600" y="2263775"/>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0000"/>
                </a:solidFill>
              </a:rPr>
              <a:t>R</a:t>
            </a:r>
            <a:r>
              <a:rPr lang="en-US" altLang="zh-CN" b="1" baseline="-25000">
                <a:solidFill>
                  <a:srgbClr val="FF0000"/>
                </a:solidFill>
              </a:rPr>
              <a:t>i </a:t>
            </a:r>
            <a:endParaRPr lang="en-US" altLang="zh-CN" b="1">
              <a:solidFill>
                <a:srgbClr val="FF0000"/>
              </a:solidFill>
              <a:sym typeface="Symbol" panose="05050102010706020507" pitchFamily="18" charset="2"/>
            </a:endParaRPr>
          </a:p>
        </p:txBody>
      </p:sp>
      <p:sp>
        <p:nvSpPr>
          <p:cNvPr id="23567" name="Rectangle 15"/>
          <p:cNvSpPr>
            <a:spLocks noChangeArrowheads="1"/>
          </p:cNvSpPr>
          <p:nvPr/>
        </p:nvSpPr>
        <p:spPr bwMode="auto">
          <a:xfrm>
            <a:off x="4679950" y="4945063"/>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0000"/>
                </a:solidFill>
              </a:rPr>
              <a:t>R</a:t>
            </a:r>
            <a:r>
              <a:rPr lang="en-US" altLang="zh-CN" b="1" baseline="-25000">
                <a:solidFill>
                  <a:srgbClr val="FF0000"/>
                </a:solidFill>
              </a:rPr>
              <a:t>i </a:t>
            </a:r>
            <a:r>
              <a:rPr lang="en-US" altLang="zh-CN" b="1">
                <a:solidFill>
                  <a:srgbClr val="FF0000"/>
                </a:solidFill>
                <a:sym typeface="Symbol" panose="05050102010706020507" pitchFamily="18" charset="2"/>
              </a:rPr>
              <a:t></a:t>
            </a:r>
            <a:endParaRPr lang="en-US" altLang="zh-CN" b="1">
              <a:solidFill>
                <a:srgbClr val="FF0000"/>
              </a:solidFill>
              <a:sym typeface="Symbol" panose="05050102010706020507" pitchFamily="18" charset="2"/>
            </a:endParaRPr>
          </a:p>
        </p:txBody>
      </p:sp>
      <p:sp>
        <p:nvSpPr>
          <p:cNvPr id="23568" name="Rectangle 16"/>
          <p:cNvSpPr>
            <a:spLocks noChangeArrowheads="1"/>
          </p:cNvSpPr>
          <p:nvPr/>
        </p:nvSpPr>
        <p:spPr bwMode="auto">
          <a:xfrm>
            <a:off x="214313" y="27860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0000"/>
                </a:solidFill>
              </a:rPr>
              <a:t>R</a:t>
            </a:r>
            <a:r>
              <a:rPr lang="en-US" altLang="zh-CN" b="1" baseline="-25000">
                <a:solidFill>
                  <a:srgbClr val="FF0000"/>
                </a:solidFill>
              </a:rPr>
              <a:t>i </a:t>
            </a:r>
            <a:r>
              <a:rPr lang="en-US" altLang="zh-CN" b="1">
                <a:solidFill>
                  <a:srgbClr val="FF0000"/>
                </a:solidFill>
                <a:sym typeface="Symbol" panose="05050102010706020507" pitchFamily="18" charset="2"/>
              </a:rPr>
              <a:t>=</a:t>
            </a:r>
            <a:r>
              <a:rPr lang="en-US" altLang="zh-CN" b="1" baseline="-25000">
                <a:solidFill>
                  <a:srgbClr val="FF0000"/>
                </a:solidFill>
              </a:rPr>
              <a:t> </a:t>
            </a:r>
            <a:r>
              <a:rPr lang="en-US" altLang="zh-CN" b="1">
                <a:solidFill>
                  <a:srgbClr val="FF0000"/>
                </a:solidFill>
                <a:sym typeface="Symbol" panose="05050102010706020507" pitchFamily="18" charset="2"/>
              </a:rPr>
              <a:t>30</a:t>
            </a:r>
            <a:endParaRPr lang="en-US" altLang="zh-CN" b="1">
              <a:solidFill>
                <a:srgbClr val="FF0000"/>
              </a:solidFill>
              <a:sym typeface="Symbol" panose="05050102010706020507" pitchFamily="18" charset="2"/>
            </a:endParaRPr>
          </a:p>
        </p:txBody>
      </p:sp>
      <p:sp>
        <p:nvSpPr>
          <p:cNvPr id="23569" name="Rectangle 17"/>
          <p:cNvSpPr>
            <a:spLocks noChangeArrowheads="1"/>
          </p:cNvSpPr>
          <p:nvPr/>
        </p:nvSpPr>
        <p:spPr bwMode="auto">
          <a:xfrm>
            <a:off x="142875" y="53054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0000"/>
                </a:solidFill>
              </a:rPr>
              <a:t>R</a:t>
            </a:r>
            <a:r>
              <a:rPr lang="en-US" altLang="zh-CN" b="1" baseline="-25000">
                <a:solidFill>
                  <a:srgbClr val="FF0000"/>
                </a:solidFill>
              </a:rPr>
              <a:t>i </a:t>
            </a:r>
            <a:r>
              <a:rPr lang="en-US" altLang="zh-CN" b="1">
                <a:solidFill>
                  <a:srgbClr val="FF0000"/>
                </a:solidFill>
                <a:sym typeface="Symbol" panose="05050102010706020507" pitchFamily="18" charset="2"/>
              </a:rPr>
              <a:t>=</a:t>
            </a:r>
            <a:r>
              <a:rPr lang="en-US" altLang="zh-CN" b="1" baseline="-25000">
                <a:solidFill>
                  <a:srgbClr val="FF0000"/>
                </a:solidFill>
              </a:rPr>
              <a:t> </a:t>
            </a:r>
            <a:r>
              <a:rPr lang="en-US" altLang="zh-CN" b="1">
                <a:solidFill>
                  <a:srgbClr val="FF0000"/>
                </a:solidFill>
                <a:sym typeface="Symbol" panose="05050102010706020507" pitchFamily="18" charset="2"/>
              </a:rPr>
              <a:t>1.5</a:t>
            </a:r>
            <a:endParaRPr lang="en-US" altLang="zh-CN" b="1">
              <a:solidFill>
                <a:srgbClr val="FF0000"/>
              </a:solidFill>
              <a:sym typeface="Symbol" panose="05050102010706020507" pitchFamily="18" charset="2"/>
            </a:endParaRPr>
          </a:p>
        </p:txBody>
      </p:sp>
      <p:sp>
        <p:nvSpPr>
          <p:cNvPr id="23571" name="Oval 19"/>
          <p:cNvSpPr>
            <a:spLocks noChangeArrowheads="1"/>
          </p:cNvSpPr>
          <p:nvPr/>
        </p:nvSpPr>
        <p:spPr bwMode="auto">
          <a:xfrm>
            <a:off x="2087563" y="4297363"/>
            <a:ext cx="1800225" cy="1728787"/>
          </a:xfrm>
          <a:prstGeom prst="ellipse">
            <a:avLst/>
          </a:prstGeom>
          <a:solidFill>
            <a:srgbClr val="CCFFCC">
              <a:alpha val="30196"/>
            </a:srgbClr>
          </a:solidFill>
          <a:ln w="25400">
            <a:solidFill>
              <a:srgbClr val="FF0000"/>
            </a:solidFill>
            <a:prstDash val="dash"/>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Line 10"/>
          <p:cNvSpPr>
            <a:spLocks noChangeShapeType="1"/>
          </p:cNvSpPr>
          <p:nvPr/>
        </p:nvSpPr>
        <p:spPr bwMode="auto">
          <a:xfrm>
            <a:off x="5186363" y="2506663"/>
            <a:ext cx="457200" cy="0"/>
          </a:xfrm>
          <a:prstGeom prst="line">
            <a:avLst/>
          </a:prstGeom>
          <a:noFill/>
          <a:ln w="38100">
            <a:solidFill>
              <a:srgbClr val="F30B3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圆角矩形标注 19"/>
          <p:cNvSpPr/>
          <p:nvPr/>
        </p:nvSpPr>
        <p:spPr bwMode="auto">
          <a:xfrm>
            <a:off x="285720" y="3935436"/>
            <a:ext cx="4429156" cy="1714512"/>
          </a:xfrm>
          <a:prstGeom prst="wedgeRoundRectCallout">
            <a:avLst>
              <a:gd name="adj1" fmla="val 14005"/>
              <a:gd name="adj2" fmla="val -72235"/>
              <a:gd name="adj3" fmla="val 16667"/>
            </a:avLst>
          </a:prstGeom>
          <a:blipFill>
            <a:blip r:embed="rId9"/>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spcBef>
                <a:spcPts val="600"/>
              </a:spcBef>
              <a:defRPr/>
            </a:pPr>
            <a:r>
              <a:rPr lang="zh-CN" altLang="en-US" sz="2200" b="1">
                <a:ea typeface="楷体_GB2312" pitchFamily="49" charset="-122"/>
                <a:sym typeface="Symbol" panose="05050102010706020507" pitchFamily="18" charset="2"/>
              </a:rPr>
              <a:t>难以找出串并联关系，因此，考虑变化为另一种连接方式，以便于分析计算（注意：电路图只反映器件之间的连接关系，不反映实际电路的几何形状）</a:t>
            </a:r>
            <a:endParaRPr lang="en-US" altLang="zh-CN" sz="2200" b="1">
              <a:ea typeface="楷体_GB2312" pitchFamily="49" charset="-122"/>
              <a:sym typeface="Symbol" panose="05050102010706020507" pitchFamily="18" charset="2"/>
            </a:endParaRPr>
          </a:p>
        </p:txBody>
      </p:sp>
      <p:sp>
        <p:nvSpPr>
          <p:cNvPr id="21" name="圆角矩形标注 20"/>
          <p:cNvSpPr/>
          <p:nvPr/>
        </p:nvSpPr>
        <p:spPr bwMode="auto">
          <a:xfrm>
            <a:off x="4134719" y="3792560"/>
            <a:ext cx="4889310" cy="2500330"/>
          </a:xfrm>
          <a:prstGeom prst="wedgeRoundRectCallout">
            <a:avLst>
              <a:gd name="adj1" fmla="val -1312"/>
              <a:gd name="adj2" fmla="val -61397"/>
              <a:gd name="adj3" fmla="val 16667"/>
            </a:avLst>
          </a:prstGeom>
          <a:blipFill>
            <a:blip r:embed="rId9"/>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marL="457200" indent="-457200" algn="l">
              <a:spcBef>
                <a:spcPts val="600"/>
              </a:spcBef>
              <a:buFontTx/>
              <a:buAutoNum type="arabicPeriod"/>
              <a:defRPr/>
            </a:pPr>
            <a:r>
              <a:rPr lang="zh-CN" altLang="en-US" sz="2200" b="1">
                <a:ea typeface="楷体_GB2312" pitchFamily="49" charset="-122"/>
                <a:sym typeface="Symbol" panose="05050102010706020507" pitchFamily="18" charset="2"/>
              </a:rPr>
              <a:t>电桥</a:t>
            </a:r>
            <a:r>
              <a:rPr lang="en-US" altLang="zh-CN" sz="2200" b="1">
                <a:ea typeface="楷体_GB2312" pitchFamily="49" charset="-122"/>
                <a:sym typeface="Symbol" panose="05050102010706020507" pitchFamily="18" charset="2"/>
              </a:rPr>
              <a:t>(</a:t>
            </a:r>
            <a:r>
              <a:rPr lang="zh-CN" altLang="en-US" sz="2200" b="1">
                <a:ea typeface="楷体_GB2312" pitchFamily="49" charset="-122"/>
                <a:sym typeface="Symbol" panose="05050102010706020507" pitchFamily="18" charset="2"/>
              </a:rPr>
              <a:t>结构对称，为平衡电桥</a:t>
            </a:r>
            <a:r>
              <a:rPr lang="en-US" altLang="zh-CN" sz="2200" b="1">
                <a:ea typeface="楷体_GB2312" pitchFamily="49" charset="-122"/>
                <a:sym typeface="Symbol" panose="05050102010706020507" pitchFamily="18" charset="2"/>
              </a:rPr>
              <a:t>)</a:t>
            </a:r>
            <a:r>
              <a:rPr lang="zh-CN" altLang="en-US" sz="2200" b="1">
                <a:ea typeface="楷体_GB2312" pitchFamily="49" charset="-122"/>
                <a:sym typeface="Symbol" panose="05050102010706020507" pitchFamily="18" charset="2"/>
              </a:rPr>
              <a:t>；</a:t>
            </a:r>
            <a:endParaRPr lang="en-US" altLang="zh-CN" sz="2200" b="1">
              <a:ea typeface="楷体_GB2312" pitchFamily="49" charset="-122"/>
              <a:sym typeface="Symbol" panose="05050102010706020507" pitchFamily="18" charset="2"/>
            </a:endParaRPr>
          </a:p>
          <a:p>
            <a:pPr marL="457200" indent="-457200" algn="l">
              <a:spcBef>
                <a:spcPts val="600"/>
              </a:spcBef>
              <a:buFontTx/>
              <a:buAutoNum type="arabicPeriod"/>
              <a:defRPr/>
            </a:pPr>
            <a:r>
              <a:rPr lang="zh-CN" altLang="en-US" sz="2200" b="1">
                <a:ea typeface="楷体_GB2312" pitchFamily="49" charset="-122"/>
                <a:sym typeface="Symbol" panose="05050102010706020507" pitchFamily="18" charset="2"/>
              </a:rPr>
              <a:t>平衡电桥中的</a:t>
            </a:r>
            <a:r>
              <a:rPr lang="en-US" altLang="zh-CN" sz="2200" b="1">
                <a:ea typeface="楷体_GB2312" pitchFamily="49" charset="-122"/>
                <a:sym typeface="Symbol" panose="05050102010706020507" pitchFamily="18" charset="2"/>
              </a:rPr>
              <a:t>100</a:t>
            </a:r>
            <a:r>
              <a:rPr lang="el-GR" altLang="zh-CN" sz="2200" b="1">
                <a:ea typeface="楷体_GB2312" pitchFamily="49" charset="-122"/>
                <a:sym typeface="Symbol" panose="05050102010706020507" pitchFamily="18" charset="2"/>
              </a:rPr>
              <a:t>Ω</a:t>
            </a:r>
            <a:r>
              <a:rPr lang="zh-CN" altLang="en-US" sz="2200" b="1">
                <a:ea typeface="楷体_GB2312" pitchFamily="49" charset="-122"/>
                <a:sym typeface="Symbol" panose="05050102010706020507" pitchFamily="18" charset="2"/>
              </a:rPr>
              <a:t>可以断开或者短路，因此，串并联关系清晰明确；</a:t>
            </a:r>
            <a:endParaRPr lang="en-US" altLang="zh-CN" sz="2200" b="1">
              <a:ea typeface="楷体_GB2312" pitchFamily="49" charset="-122"/>
              <a:sym typeface="Symbol" panose="05050102010706020507" pitchFamily="18" charset="2"/>
            </a:endParaRPr>
          </a:p>
          <a:p>
            <a:pPr marL="457200" indent="-457200" algn="l">
              <a:buFontTx/>
              <a:buAutoNum type="arabicPeriod"/>
              <a:defRPr/>
            </a:pPr>
            <a:r>
              <a:rPr lang="zh-CN" altLang="en-US" sz="2200" b="1">
                <a:ea typeface="楷体_GB2312" pitchFamily="49" charset="-122"/>
                <a:sym typeface="Symbol" panose="05050102010706020507" pitchFamily="18" charset="2"/>
              </a:rPr>
              <a:t>思路</a:t>
            </a:r>
            <a:r>
              <a:rPr lang="en-US" altLang="zh-CN" sz="2200" b="1">
                <a:ea typeface="楷体_GB2312" pitchFamily="49" charset="-122"/>
                <a:sym typeface="Symbol" panose="05050102010706020507" pitchFamily="18" charset="2"/>
              </a:rPr>
              <a:t>2——</a:t>
            </a:r>
            <a:r>
              <a:rPr lang="zh-CN" altLang="en-US" sz="2200" b="1">
                <a:ea typeface="楷体_GB2312" pitchFamily="49" charset="-122"/>
                <a:sym typeface="Symbol" panose="05050102010706020507" pitchFamily="18" charset="2"/>
              </a:rPr>
              <a:t>可以使用三角形连接等效为星型连接的方法计算</a:t>
            </a:r>
            <a:r>
              <a:rPr lang="en-US" altLang="zh-CN" sz="2200" b="1">
                <a:ea typeface="楷体_GB2312" pitchFamily="49" charset="-122"/>
                <a:sym typeface="Symbol" panose="05050102010706020507" pitchFamily="18" charset="2"/>
              </a:rPr>
              <a:t>Ri</a:t>
            </a:r>
            <a:r>
              <a:rPr lang="zh-CN" altLang="en-US" sz="2200" b="1">
                <a:ea typeface="楷体_GB2312" pitchFamily="49" charset="-122"/>
                <a:sym typeface="Symbol" panose="05050102010706020507" pitchFamily="18" charset="2"/>
              </a:rPr>
              <a:t>。</a:t>
            </a:r>
            <a:endParaRPr lang="en-US" altLang="zh-CN" sz="2200" b="1">
              <a:ea typeface="楷体_GB2312" pitchFamily="49" charset="-122"/>
              <a:sym typeface="Symbol" panose="05050102010706020507" pitchFamily="18" charset="2"/>
            </a:endParaRPr>
          </a:p>
        </p:txBody>
      </p:sp>
      <p:sp>
        <p:nvSpPr>
          <p:cNvPr id="22" name="圆角矩形标注 21"/>
          <p:cNvSpPr/>
          <p:nvPr/>
        </p:nvSpPr>
        <p:spPr bwMode="auto">
          <a:xfrm>
            <a:off x="4745536" y="3935436"/>
            <a:ext cx="3954228" cy="2357454"/>
          </a:xfrm>
          <a:prstGeom prst="wedgeRoundRectCallout">
            <a:avLst>
              <a:gd name="adj1" fmla="val -62307"/>
              <a:gd name="adj2" fmla="val -7485"/>
              <a:gd name="adj3" fmla="val 16667"/>
            </a:avLst>
          </a:prstGeom>
          <a:blipFill>
            <a:blip r:embed="rId9"/>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spcBef>
                <a:spcPts val="600"/>
              </a:spcBef>
              <a:defRPr/>
            </a:pPr>
            <a:r>
              <a:rPr lang="en-US" altLang="zh-CN" sz="2200" b="1">
                <a:latin typeface="楷体_GB2312" pitchFamily="49" charset="-122"/>
                <a:ea typeface="楷体_GB2312" pitchFamily="49" charset="-122"/>
                <a:sym typeface="Symbol" panose="05050102010706020507" pitchFamily="18" charset="2"/>
              </a:rPr>
              <a:t>1.</a:t>
            </a:r>
            <a:r>
              <a:rPr lang="zh-CN" altLang="en-US" sz="2200" b="1">
                <a:latin typeface="楷体_GB2312" pitchFamily="49" charset="-122"/>
                <a:ea typeface="楷体_GB2312" pitchFamily="49" charset="-122"/>
                <a:sym typeface="Symbol" panose="05050102010706020507" pitchFamily="18" charset="2"/>
              </a:rPr>
              <a:t>串并联关系难以找出，因此，考虑将其中的三角形连接或者星形连接进行等效变换</a:t>
            </a:r>
            <a:r>
              <a:rPr lang="en-US" altLang="zh-CN" sz="2200" b="1">
                <a:latin typeface="楷体_GB2312" pitchFamily="49" charset="-122"/>
                <a:ea typeface="楷体_GB2312" pitchFamily="49" charset="-122"/>
                <a:sym typeface="Symbol" panose="05050102010706020507" pitchFamily="18" charset="2"/>
              </a:rPr>
              <a:t>;</a:t>
            </a:r>
            <a:endParaRPr lang="en-US" altLang="zh-CN" sz="2200" b="1">
              <a:latin typeface="楷体_GB2312" pitchFamily="49" charset="-122"/>
              <a:ea typeface="楷体_GB2312" pitchFamily="49" charset="-122"/>
              <a:sym typeface="Symbol" panose="05050102010706020507" pitchFamily="18" charset="2"/>
            </a:endParaRPr>
          </a:p>
          <a:p>
            <a:pPr algn="l">
              <a:spcBef>
                <a:spcPts val="600"/>
              </a:spcBef>
              <a:defRPr/>
            </a:pPr>
            <a:r>
              <a:rPr lang="en-US" altLang="zh-CN" sz="2200" b="1">
                <a:latin typeface="楷体_GB2312" pitchFamily="49" charset="-122"/>
                <a:ea typeface="楷体_GB2312" pitchFamily="49" charset="-122"/>
                <a:sym typeface="Symbol" panose="05050102010706020507" pitchFamily="18" charset="2"/>
              </a:rPr>
              <a:t>2. </a:t>
            </a:r>
            <a:r>
              <a:rPr lang="zh-CN" altLang="en-US" sz="2200" b="1">
                <a:latin typeface="楷体_GB2312" pitchFamily="49" charset="-122"/>
                <a:ea typeface="楷体_GB2312" pitchFamily="49" charset="-122"/>
                <a:sym typeface="Symbol" panose="05050102010706020507" pitchFamily="18" charset="2"/>
              </a:rPr>
              <a:t>星形连接的三个电阻值相等（</a:t>
            </a:r>
            <a:r>
              <a:rPr lang="en-US" altLang="zh-CN" sz="2200" b="1">
                <a:latin typeface="楷体_GB2312" pitchFamily="49" charset="-122"/>
                <a:ea typeface="楷体_GB2312" pitchFamily="49" charset="-122"/>
                <a:sym typeface="Symbol" panose="05050102010706020507" pitchFamily="18" charset="2"/>
              </a:rPr>
              <a:t>2</a:t>
            </a:r>
            <a:r>
              <a:rPr lang="el-GR" altLang="zh-CN" sz="2200" b="1">
                <a:latin typeface="楷体_GB2312" pitchFamily="49" charset="-122"/>
                <a:ea typeface="楷体_GB2312" pitchFamily="49" charset="-122"/>
                <a:sym typeface="Symbol" panose="05050102010706020507" pitchFamily="18" charset="2"/>
              </a:rPr>
              <a:t>Ω</a:t>
            </a:r>
            <a:r>
              <a:rPr lang="zh-CN" altLang="en-US" sz="2200" b="1">
                <a:latin typeface="楷体_GB2312" pitchFamily="49" charset="-122"/>
                <a:ea typeface="楷体_GB2312" pitchFamily="49" charset="-122"/>
                <a:sym typeface="Symbol" panose="05050102010706020507" pitchFamily="18" charset="2"/>
              </a:rPr>
              <a:t>），便于等效计算。</a:t>
            </a:r>
            <a:endParaRPr lang="en-US" altLang="zh-CN" sz="2200" b="1">
              <a:latin typeface="楷体_GB2312" pitchFamily="49" charset="-122"/>
              <a:ea typeface="楷体_GB2312" pitchFamily="49" charset="-122"/>
              <a:sym typeface="Symbol" panose="05050102010706020507" pitchFamily="18" charset="2"/>
            </a:endParaRPr>
          </a:p>
        </p:txBody>
      </p:sp>
      <p:sp>
        <p:nvSpPr>
          <p:cNvPr id="23" name="圆角矩形标注 22"/>
          <p:cNvSpPr/>
          <p:nvPr/>
        </p:nvSpPr>
        <p:spPr bwMode="auto">
          <a:xfrm>
            <a:off x="2746604" y="3887016"/>
            <a:ext cx="6263824" cy="1435304"/>
          </a:xfrm>
          <a:prstGeom prst="wedgeRoundRectCallout">
            <a:avLst>
              <a:gd name="adj1" fmla="val -36395"/>
              <a:gd name="adj2" fmla="val -77314"/>
              <a:gd name="adj3" fmla="val 16667"/>
            </a:avLst>
          </a:prstGeom>
          <a:blipFill>
            <a:blip r:embed="rId9"/>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spcBef>
                <a:spcPts val="600"/>
              </a:spcBef>
              <a:defRPr/>
            </a:pPr>
            <a:r>
              <a:rPr lang="zh-CN" altLang="en-US" sz="2200" b="1" u="sng">
                <a:solidFill>
                  <a:srgbClr val="0000FF"/>
                </a:solidFill>
                <a:latin typeface="楷体_GB2312" pitchFamily="49" charset="-122"/>
                <a:ea typeface="楷体_GB2312" pitchFamily="49" charset="-122"/>
              </a:rPr>
              <a:t>类 型</a:t>
            </a:r>
            <a:r>
              <a:rPr lang="zh-CN" altLang="en-US" sz="2200" b="1">
                <a:solidFill>
                  <a:srgbClr val="0000FF"/>
                </a:solidFill>
                <a:latin typeface="楷体_GB2312" pitchFamily="49" charset="-122"/>
                <a:ea typeface="楷体_GB2312" pitchFamily="49" charset="-122"/>
              </a:rPr>
              <a:t>：</a:t>
            </a:r>
            <a:r>
              <a:rPr lang="zh-CN" altLang="en-US" sz="2200" b="1">
                <a:latin typeface="楷体_GB2312" pitchFamily="49" charset="-122"/>
                <a:ea typeface="楷体_GB2312" pitchFamily="49" charset="-122"/>
              </a:rPr>
              <a:t>无源单口网络，即，不含任何电源</a:t>
            </a:r>
            <a:r>
              <a:rPr lang="zh-CN" altLang="en-US" sz="2200" b="1">
                <a:solidFill>
                  <a:srgbClr val="003300"/>
                </a:solidFill>
                <a:latin typeface="楷体_GB2312" pitchFamily="49" charset="-122"/>
                <a:ea typeface="楷体_GB2312" pitchFamily="49" charset="-122"/>
              </a:rPr>
              <a:t>，</a:t>
            </a:r>
            <a:endParaRPr lang="zh-CN" altLang="en-US" sz="2200" b="1">
              <a:solidFill>
                <a:srgbClr val="003300"/>
              </a:solidFill>
              <a:latin typeface="楷体_GB2312" pitchFamily="49" charset="-122"/>
              <a:ea typeface="楷体_GB2312" pitchFamily="49" charset="-122"/>
            </a:endParaRPr>
          </a:p>
          <a:p>
            <a:pPr algn="l">
              <a:spcBef>
                <a:spcPts val="600"/>
              </a:spcBef>
              <a:defRPr/>
            </a:pPr>
            <a:r>
              <a:rPr lang="zh-CN" altLang="en-US" sz="2200" b="1">
                <a:solidFill>
                  <a:srgbClr val="003300"/>
                </a:solidFill>
                <a:latin typeface="楷体_GB2312" pitchFamily="49" charset="-122"/>
                <a:ea typeface="楷体_GB2312" pitchFamily="49" charset="-122"/>
              </a:rPr>
              <a:t>       仅由电阻构成。</a:t>
            </a:r>
            <a:endParaRPr lang="en-US" altLang="zh-CN" sz="2200" b="1">
              <a:solidFill>
                <a:srgbClr val="003300"/>
              </a:solidFill>
              <a:latin typeface="楷体_GB2312" pitchFamily="49" charset="-122"/>
              <a:ea typeface="楷体_GB2312" pitchFamily="49" charset="-122"/>
            </a:endParaRPr>
          </a:p>
          <a:p>
            <a:pPr algn="l">
              <a:spcBef>
                <a:spcPts val="600"/>
              </a:spcBef>
              <a:defRPr/>
            </a:pPr>
            <a:r>
              <a:rPr lang="zh-CN" altLang="en-US" sz="2200" b="1" u="sng">
                <a:solidFill>
                  <a:srgbClr val="0000FF"/>
                </a:solidFill>
                <a:latin typeface="楷体_GB2312" pitchFamily="49" charset="-122"/>
                <a:ea typeface="楷体_GB2312" pitchFamily="49" charset="-122"/>
              </a:rPr>
              <a:t>求 法</a:t>
            </a:r>
            <a:r>
              <a:rPr lang="zh-CN" altLang="en-US" sz="2200" b="1">
                <a:solidFill>
                  <a:srgbClr val="0000FF"/>
                </a:solidFill>
                <a:latin typeface="楷体_GB2312" pitchFamily="49" charset="-122"/>
                <a:ea typeface="楷体_GB2312" pitchFamily="49" charset="-122"/>
              </a:rPr>
              <a:t>：</a:t>
            </a:r>
            <a:r>
              <a:rPr lang="zh-CN" altLang="en-US" sz="2200" b="1">
                <a:latin typeface="楷体_GB2312" pitchFamily="49" charset="-122"/>
                <a:ea typeface="楷体_GB2312" pitchFamily="49" charset="-122"/>
              </a:rPr>
              <a:t>利用电阻的串联、并联、△</a:t>
            </a:r>
            <a:r>
              <a:rPr lang="en-US" altLang="zh-CN" sz="2200" b="1">
                <a:latin typeface="楷体_GB2312" pitchFamily="49" charset="-122"/>
                <a:ea typeface="楷体_GB2312" pitchFamily="49" charset="-122"/>
              </a:rPr>
              <a:t>--</a:t>
            </a:r>
            <a:r>
              <a:rPr lang="en-US" altLang="en-US" sz="2200" b="1">
                <a:ea typeface="楷体_GB2312" pitchFamily="49" charset="-122"/>
                <a:cs typeface="Times New Roman" panose="02020603050405020304" pitchFamily="18" charset="0"/>
              </a:rPr>
              <a:t>Y</a:t>
            </a:r>
            <a:r>
              <a:rPr lang="zh-CN" altLang="en-US" sz="2200" b="1">
                <a:latin typeface="楷体_GB2312" pitchFamily="49" charset="-122"/>
                <a:ea typeface="楷体_GB2312" pitchFamily="49" charset="-122"/>
              </a:rPr>
              <a:t>或</a:t>
            </a:r>
            <a:r>
              <a:rPr lang="en-US" altLang="en-US" sz="2200" b="1">
                <a:ea typeface="楷体_GB2312" pitchFamily="49" charset="-122"/>
              </a:rPr>
              <a:t>Y</a:t>
            </a:r>
            <a:r>
              <a:rPr lang="en-US" altLang="en-US" sz="2200" b="1">
                <a:latin typeface="楷体_GB2312" pitchFamily="49" charset="-122"/>
                <a:ea typeface="楷体_GB2312" pitchFamily="49" charset="-122"/>
              </a:rPr>
              <a:t>--</a:t>
            </a:r>
            <a:r>
              <a:rPr lang="en-US" altLang="zh-CN" sz="2200" b="1">
                <a:ea typeface="楷体_GB2312" pitchFamily="49" charset="-122"/>
              </a:rPr>
              <a:t>△</a:t>
            </a:r>
            <a:endParaRPr lang="en-US" altLang="zh-CN" sz="2200" b="1">
              <a:ea typeface="楷体_GB2312" pitchFamily="49" charset="-122"/>
            </a:endParaRPr>
          </a:p>
          <a:p>
            <a:pPr algn="l">
              <a:defRPr/>
            </a:pPr>
            <a:r>
              <a:rPr lang="en-US" altLang="zh-CN" sz="2200" b="1">
                <a:ea typeface="楷体_GB2312" pitchFamily="49" charset="-122"/>
              </a:rPr>
              <a:t>            </a:t>
            </a:r>
            <a:r>
              <a:rPr lang="zh-CN" altLang="en-US" sz="2200" b="1">
                <a:latin typeface="楷体_GB2312" pitchFamily="49" charset="-122"/>
                <a:ea typeface="楷体_GB2312" pitchFamily="49" charset="-122"/>
              </a:rPr>
              <a:t>等效变换的方法，求输入电阻</a:t>
            </a:r>
            <a:endParaRPr lang="en-US" altLang="zh-CN" sz="2200" b="1">
              <a:latin typeface="华文楷体" panose="02010600040101010101" pitchFamily="2" charset="-122"/>
              <a:ea typeface="华文楷体" panose="02010600040101010101" pitchFamily="2" charset="-122"/>
              <a:sym typeface="Symbol" panose="05050102010706020507" pitchFamily="18" charset="2"/>
            </a:endParaRPr>
          </a:p>
        </p:txBody>
      </p:sp>
      <p:sp>
        <p:nvSpPr>
          <p:cNvPr id="39966" name="Text Box 2"/>
          <p:cNvSpPr txBox="1">
            <a:spLocks noChangeArrowheads="1"/>
          </p:cNvSpPr>
          <p:nvPr/>
        </p:nvSpPr>
        <p:spPr bwMode="auto">
          <a:xfrm>
            <a:off x="1835696" y="142875"/>
            <a:ext cx="5492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FF0000"/>
                </a:solidFill>
                <a:ea typeface="黑体" panose="02010609060101010101" pitchFamily="2" charset="-122"/>
              </a:rPr>
              <a:t>导学</a:t>
            </a:r>
            <a:r>
              <a:rPr lang="zh-CN" altLang="en-US" dirty="0" smtClean="0">
                <a:solidFill>
                  <a:srgbClr val="FF0000"/>
                </a:solidFill>
                <a:ea typeface="黑体" panose="02010609060101010101" pitchFamily="2" charset="-122"/>
              </a:rPr>
              <a:t>复习（二）：</a:t>
            </a:r>
            <a:r>
              <a:rPr lang="zh-CN" altLang="en-US" dirty="0">
                <a:solidFill>
                  <a:srgbClr val="FF0000"/>
                </a:solidFill>
                <a:ea typeface="黑体" panose="02010609060101010101" pitchFamily="2" charset="-122"/>
              </a:rPr>
              <a:t>典型例题与强化练习</a:t>
            </a:r>
            <a:endParaRPr lang="zh-CN" altLang="en-US" b="1" dirty="0">
              <a:solidFill>
                <a:srgbClr val="FF0000"/>
              </a:solidFill>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dissolve">
                                      <p:cBhvr>
                                        <p:cTn id="7" dur="500"/>
                                        <p:tgtEl>
                                          <p:spTgt spid="235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60">
                                            <p:txEl>
                                              <p:pRg st="0" end="0"/>
                                            </p:txEl>
                                          </p:spTgt>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23562"/>
                                        </p:tgtEl>
                                        <p:attrNameLst>
                                          <p:attrName>style.visibility</p:attrName>
                                        </p:attrNameLst>
                                      </p:cBhvr>
                                      <p:to>
                                        <p:strVal val="visible"/>
                                      </p:to>
                                    </p:set>
                                    <p:animEffect transition="in" filter="wipe(left)">
                                      <p:cBhvr>
                                        <p:cTn id="19" dur="500"/>
                                        <p:tgtEl>
                                          <p:spTgt spid="235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3564"/>
                                        </p:tgtEl>
                                        <p:attrNameLst>
                                          <p:attrName>style.visibility</p:attrName>
                                        </p:attrNameLst>
                                      </p:cBhvr>
                                      <p:to>
                                        <p:strVal val="visible"/>
                                      </p:to>
                                    </p:set>
                                    <p:animEffect transition="in" filter="slide(fromBottom)">
                                      <p:cBhvr>
                                        <p:cTn id="29" dur="500"/>
                                        <p:tgtEl>
                                          <p:spTgt spid="23564"/>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23566"/>
                                        </p:tgtEl>
                                        <p:attrNameLst>
                                          <p:attrName>style.visibility</p:attrName>
                                        </p:attrNameLst>
                                      </p:cBhvr>
                                      <p:to>
                                        <p:strVal val="visible"/>
                                      </p:to>
                                    </p:set>
                                    <p:animEffect transition="in" filter="slide(fromBottom)">
                                      <p:cBhvr>
                                        <p:cTn id="32" dur="500"/>
                                        <p:tgtEl>
                                          <p:spTgt spid="2356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3" presetClass="entr" presetSubtype="16" repeatCount="2000" fill="hold" grpId="0" nodeType="clickEffect">
                                  <p:stCondLst>
                                    <p:cond delay="0"/>
                                  </p:stCondLst>
                                  <p:childTnLst>
                                    <p:set>
                                      <p:cBhvr>
                                        <p:cTn id="45" dur="1" fill="hold">
                                          <p:stCondLst>
                                            <p:cond delay="0"/>
                                          </p:stCondLst>
                                        </p:cTn>
                                        <p:tgtEl>
                                          <p:spTgt spid="23568"/>
                                        </p:tgtEl>
                                        <p:attrNameLst>
                                          <p:attrName>style.visibility</p:attrName>
                                        </p:attrNameLst>
                                      </p:cBhvr>
                                      <p:to>
                                        <p:strVal val="visible"/>
                                      </p:to>
                                    </p:set>
                                    <p:anim calcmode="lin" valueType="num">
                                      <p:cBhvr>
                                        <p:cTn id="46" dur="500" fill="hold"/>
                                        <p:tgtEl>
                                          <p:spTgt spid="23568"/>
                                        </p:tgtEl>
                                        <p:attrNameLst>
                                          <p:attrName>ppt_w</p:attrName>
                                        </p:attrNameLst>
                                      </p:cBhvr>
                                      <p:tavLst>
                                        <p:tav tm="0">
                                          <p:val>
                                            <p:fltVal val="0"/>
                                          </p:val>
                                        </p:tav>
                                        <p:tav tm="100000">
                                          <p:val>
                                            <p:strVal val="#ppt_w"/>
                                          </p:val>
                                        </p:tav>
                                      </p:tavLst>
                                    </p:anim>
                                    <p:anim calcmode="lin" valueType="num">
                                      <p:cBhvr>
                                        <p:cTn id="47" dur="500" fill="hold"/>
                                        <p:tgtEl>
                                          <p:spTgt spid="23568"/>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559"/>
                                        </p:tgtEl>
                                        <p:attrNameLst>
                                          <p:attrName>style.visibility</p:attrName>
                                        </p:attrNameLst>
                                      </p:cBhvr>
                                      <p:to>
                                        <p:strVal val="visible"/>
                                      </p:to>
                                    </p:set>
                                    <p:animEffect transition="in" filter="dissolve">
                                      <p:cBhvr>
                                        <p:cTn id="52" dur="500"/>
                                        <p:tgtEl>
                                          <p:spTgt spid="23559"/>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slide(from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0" presetClass="entr" presetSubtype="0" repeatCount="2000" fill="hold" grpId="0" nodeType="clickEffect">
                                  <p:stCondLst>
                                    <p:cond delay="0"/>
                                  </p:stCondLst>
                                  <p:childTnLst>
                                    <p:set>
                                      <p:cBhvr>
                                        <p:cTn id="66" dur="1" fill="hold">
                                          <p:stCondLst>
                                            <p:cond delay="0"/>
                                          </p:stCondLst>
                                        </p:cTn>
                                        <p:tgtEl>
                                          <p:spTgt spid="23571"/>
                                        </p:tgtEl>
                                        <p:attrNameLst>
                                          <p:attrName>style.visibility</p:attrName>
                                        </p:attrNameLst>
                                      </p:cBhvr>
                                      <p:to>
                                        <p:strVal val="visible"/>
                                      </p:to>
                                    </p:set>
                                    <p:animEffect transition="in" filter="wedge">
                                      <p:cBhvr>
                                        <p:cTn id="67" dur="500"/>
                                        <p:tgtEl>
                                          <p:spTgt spid="23571"/>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nodeType="clickEffect">
                                  <p:stCondLst>
                                    <p:cond delay="0"/>
                                  </p:stCondLst>
                                  <p:childTnLst>
                                    <p:set>
                                      <p:cBhvr>
                                        <p:cTn id="71" dur="1" fill="hold">
                                          <p:stCondLst>
                                            <p:cond delay="0"/>
                                          </p:stCondLst>
                                        </p:cTn>
                                        <p:tgtEl>
                                          <p:spTgt spid="23565"/>
                                        </p:tgtEl>
                                        <p:attrNameLst>
                                          <p:attrName>style.visibility</p:attrName>
                                        </p:attrNameLst>
                                      </p:cBhvr>
                                      <p:to>
                                        <p:strVal val="visible"/>
                                      </p:to>
                                    </p:set>
                                    <p:anim calcmode="lin" valueType="num">
                                      <p:cBhvr>
                                        <p:cTn id="72" dur="500" fill="hold"/>
                                        <p:tgtEl>
                                          <p:spTgt spid="23565"/>
                                        </p:tgtEl>
                                        <p:attrNameLst>
                                          <p:attrName>ppt_w</p:attrName>
                                        </p:attrNameLst>
                                      </p:cBhvr>
                                      <p:tavLst>
                                        <p:tav tm="0">
                                          <p:val>
                                            <p:fltVal val="0"/>
                                          </p:val>
                                        </p:tav>
                                        <p:tav tm="100000">
                                          <p:val>
                                            <p:strVal val="#ppt_w"/>
                                          </p:val>
                                        </p:tav>
                                      </p:tavLst>
                                    </p:anim>
                                    <p:anim calcmode="lin" valueType="num">
                                      <p:cBhvr>
                                        <p:cTn id="73" dur="500" fill="hold"/>
                                        <p:tgtEl>
                                          <p:spTgt spid="23565"/>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3567"/>
                                        </p:tgtEl>
                                        <p:attrNameLst>
                                          <p:attrName>style.visibility</p:attrName>
                                        </p:attrNameLst>
                                      </p:cBhvr>
                                      <p:to>
                                        <p:strVal val="visible"/>
                                      </p:to>
                                    </p:set>
                                    <p:animEffect transition="in" filter="wipe(left)">
                                      <p:cBhvr>
                                        <p:cTn id="78" dur="500"/>
                                        <p:tgtEl>
                                          <p:spTgt spid="23567"/>
                                        </p:tgtEl>
                                      </p:cBhvr>
                                    </p:animEffect>
                                  </p:childTnLst>
                                </p:cTn>
                              </p:par>
                            </p:childTnLst>
                          </p:cTn>
                        </p:par>
                      </p:childTnLst>
                    </p:cTn>
                  </p:par>
                  <p:par>
                    <p:cTn id="79" fill="hold">
                      <p:stCondLst>
                        <p:cond delay="indefinite"/>
                      </p:stCondLst>
                      <p:childTnLst>
                        <p:par>
                          <p:cTn id="80" fill="hold">
                            <p:stCondLst>
                              <p:cond delay="0"/>
                            </p:stCondLst>
                            <p:childTnLst>
                              <p:par>
                                <p:cTn id="81" presetID="23" presetClass="entr" presetSubtype="16" repeatCount="2000" fill="hold" grpId="0" nodeType="clickEffect">
                                  <p:stCondLst>
                                    <p:cond delay="0"/>
                                  </p:stCondLst>
                                  <p:childTnLst>
                                    <p:set>
                                      <p:cBhvr>
                                        <p:cTn id="82" dur="1" fill="hold">
                                          <p:stCondLst>
                                            <p:cond delay="0"/>
                                          </p:stCondLst>
                                        </p:cTn>
                                        <p:tgtEl>
                                          <p:spTgt spid="23569"/>
                                        </p:tgtEl>
                                        <p:attrNameLst>
                                          <p:attrName>style.visibility</p:attrName>
                                        </p:attrNameLst>
                                      </p:cBhvr>
                                      <p:to>
                                        <p:strVal val="visible"/>
                                      </p:to>
                                    </p:set>
                                    <p:anim calcmode="lin" valueType="num">
                                      <p:cBhvr>
                                        <p:cTn id="83" dur="500" fill="hold"/>
                                        <p:tgtEl>
                                          <p:spTgt spid="23569"/>
                                        </p:tgtEl>
                                        <p:attrNameLst>
                                          <p:attrName>ppt_w</p:attrName>
                                        </p:attrNameLst>
                                      </p:cBhvr>
                                      <p:tavLst>
                                        <p:tav tm="0">
                                          <p:val>
                                            <p:fltVal val="0"/>
                                          </p:val>
                                        </p:tav>
                                        <p:tav tm="100000">
                                          <p:val>
                                            <p:strVal val="#ppt_w"/>
                                          </p:val>
                                        </p:tav>
                                      </p:tavLst>
                                    </p:anim>
                                    <p:anim calcmode="lin" valueType="num">
                                      <p:cBhvr>
                                        <p:cTn id="84" dur="500" fill="hold"/>
                                        <p:tgtEl>
                                          <p:spTgt spid="2356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autoUpdateAnimBg="0" build="p"/>
      <p:bldP spid="23566" grpId="0"/>
      <p:bldP spid="23567" grpId="0"/>
      <p:bldP spid="23568" grpId="0"/>
      <p:bldP spid="23569" grpId="0"/>
      <p:bldP spid="23571"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4588" name="Object 12"/>
          <p:cNvGraphicFramePr>
            <a:graphicFrameLocks noGrp="1" noChangeAspect="1"/>
          </p:cNvGraphicFramePr>
          <p:nvPr>
            <p:ph sz="quarter" idx="4294967295"/>
          </p:nvPr>
        </p:nvGraphicFramePr>
        <p:xfrm>
          <a:off x="5289550" y="2300288"/>
          <a:ext cx="720725" cy="698500"/>
        </p:xfrm>
        <a:graphic>
          <a:graphicData uri="http://schemas.openxmlformats.org/presentationml/2006/ole">
            <mc:AlternateContent xmlns:mc="http://schemas.openxmlformats.org/markup-compatibility/2006">
              <mc:Choice xmlns:v="urn:schemas-microsoft-com:vml" Requires="v">
                <p:oleObj spid="_x0000_s216226" name="公式" r:id="rId1" imgW="405765" imgH="393065" progId="Equation.3">
                  <p:embed/>
                </p:oleObj>
              </mc:Choice>
              <mc:Fallback>
                <p:oleObj name="公式" r:id="rId1" imgW="405765" imgH="393065"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550" y="2300288"/>
                        <a:ext cx="720725"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0" name="Object 14"/>
          <p:cNvGraphicFramePr>
            <a:graphicFrameLocks noGrp="1" noChangeAspect="1"/>
          </p:cNvGraphicFramePr>
          <p:nvPr>
            <p:ph sz="quarter" idx="4294967295"/>
          </p:nvPr>
        </p:nvGraphicFramePr>
        <p:xfrm>
          <a:off x="3571875" y="2297113"/>
          <a:ext cx="1223963" cy="703262"/>
        </p:xfrm>
        <a:graphic>
          <a:graphicData uri="http://schemas.openxmlformats.org/presentationml/2006/ole">
            <mc:AlternateContent xmlns:mc="http://schemas.openxmlformats.org/markup-compatibility/2006">
              <mc:Choice xmlns:v="urn:schemas-microsoft-com:vml" Requires="v">
                <p:oleObj spid="_x0000_s216227" name="公式" r:id="rId3" imgW="685800" imgH="393700" progId="Equation.3">
                  <p:embed/>
                </p:oleObj>
              </mc:Choice>
              <mc:Fallback>
                <p:oleObj name="公式" r:id="rId3" imgW="685800" imgH="3937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2297113"/>
                        <a:ext cx="1223963"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6" name="灯片编号占位符 7"/>
          <p:cNvSpPr txBox="1">
            <a:spLocks noGrp="1"/>
          </p:cNvSpPr>
          <p:nvPr/>
        </p:nvSpPr>
        <p:spPr>
          <a:xfrm>
            <a:off x="6553200" y="5641975"/>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3B09AAA2-6679-405C-AE8F-2972B203C80A}" type="slidenum">
              <a:rPr lang="en-US" altLang="zh-CN" sz="1200">
                <a:solidFill>
                  <a:srgbClr val="898989"/>
                </a:solidFill>
              </a:rPr>
            </a:fld>
            <a:endParaRPr lang="en-US" altLang="zh-CN" sz="1200">
              <a:solidFill>
                <a:srgbClr val="898989"/>
              </a:solidFill>
            </a:endParaRPr>
          </a:p>
        </p:txBody>
      </p:sp>
      <p:sp>
        <p:nvSpPr>
          <p:cNvPr id="40973" name="Text Box 4"/>
          <p:cNvSpPr txBox="1">
            <a:spLocks noChangeArrowheads="1"/>
          </p:cNvSpPr>
          <p:nvPr/>
        </p:nvSpPr>
        <p:spPr bwMode="auto">
          <a:xfrm>
            <a:off x="611188" y="785813"/>
            <a:ext cx="6246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b="1">
                <a:solidFill>
                  <a:srgbClr val="FF0000"/>
                </a:solidFill>
              </a:rPr>
              <a:t>练习</a:t>
            </a:r>
            <a:r>
              <a:rPr lang="en-US" altLang="zh-CN" b="1">
                <a:solidFill>
                  <a:srgbClr val="FF0000"/>
                </a:solidFill>
              </a:rPr>
              <a:t>2</a:t>
            </a:r>
            <a:r>
              <a:rPr lang="zh-CN" altLang="en-US" b="1">
                <a:solidFill>
                  <a:srgbClr val="FF0000"/>
                </a:solidFill>
              </a:rPr>
              <a:t>：将图示单口网络化为最简形式。</a:t>
            </a:r>
            <a:endParaRPr lang="zh-CN" altLang="en-US" sz="2000" b="1">
              <a:solidFill>
                <a:srgbClr val="FF0000"/>
              </a:solidFill>
            </a:endParaRPr>
          </a:p>
        </p:txBody>
      </p:sp>
      <p:sp>
        <p:nvSpPr>
          <p:cNvPr id="24581" name="Text Box 5"/>
          <p:cNvSpPr txBox="1">
            <a:spLocks noChangeArrowheads="1"/>
          </p:cNvSpPr>
          <p:nvPr/>
        </p:nvSpPr>
        <p:spPr bwMode="auto">
          <a:xfrm>
            <a:off x="3563938" y="178593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rgbClr val="FF0000"/>
                </a:solidFill>
              </a:rPr>
              <a:t>解</a:t>
            </a:r>
            <a:r>
              <a:rPr lang="en-US" altLang="zh-CN" b="1">
                <a:solidFill>
                  <a:srgbClr val="FF0000"/>
                </a:solidFill>
              </a:rPr>
              <a:t>:</a:t>
            </a:r>
            <a:endParaRPr lang="en-US" altLang="zh-CN">
              <a:solidFill>
                <a:srgbClr val="FF0000"/>
              </a:solidFill>
            </a:endParaRPr>
          </a:p>
        </p:txBody>
      </p:sp>
      <p:sp>
        <p:nvSpPr>
          <p:cNvPr id="24582" name="Text Box 6"/>
          <p:cNvSpPr txBox="1">
            <a:spLocks noChangeArrowheads="1"/>
          </p:cNvSpPr>
          <p:nvPr/>
        </p:nvSpPr>
        <p:spPr bwMode="auto">
          <a:xfrm>
            <a:off x="4211638" y="1785938"/>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chemeClr val="folHlink"/>
                </a:solidFill>
                <a:latin typeface="楷体_GB2312" pitchFamily="49" charset="-122"/>
                <a:ea typeface="楷体_GB2312" pitchFamily="49" charset="-122"/>
              </a:rPr>
              <a:t>外加电压</a:t>
            </a:r>
            <a:r>
              <a:rPr lang="en-US" altLang="zh-CN" b="1">
                <a:solidFill>
                  <a:schemeClr val="folHlink"/>
                </a:solidFill>
                <a:latin typeface="楷体_GB2312" pitchFamily="49" charset="-122"/>
                <a:ea typeface="楷体_GB2312" pitchFamily="49" charset="-122"/>
              </a:rPr>
              <a:t>u,</a:t>
            </a:r>
            <a:r>
              <a:rPr lang="zh-CN" altLang="en-US" b="1">
                <a:solidFill>
                  <a:schemeClr val="folHlink"/>
                </a:solidFill>
                <a:latin typeface="楷体_GB2312" pitchFamily="49" charset="-122"/>
                <a:ea typeface="楷体_GB2312" pitchFamily="49" charset="-122"/>
              </a:rPr>
              <a:t>有 </a:t>
            </a:r>
            <a:endParaRPr lang="zh-CN" altLang="en-US">
              <a:solidFill>
                <a:schemeClr val="folHlink"/>
              </a:solidFill>
              <a:latin typeface="楷体_GB2312" pitchFamily="49" charset="-122"/>
              <a:ea typeface="楷体_GB2312" pitchFamily="49" charset="-122"/>
            </a:endParaRPr>
          </a:p>
        </p:txBody>
      </p:sp>
      <p:graphicFrame>
        <p:nvGraphicFramePr>
          <p:cNvPr id="24583" name="Object 7"/>
          <p:cNvGraphicFramePr>
            <a:graphicFrameLocks noChangeAspect="1"/>
          </p:cNvGraphicFramePr>
          <p:nvPr/>
        </p:nvGraphicFramePr>
        <p:xfrm>
          <a:off x="7812088" y="2143125"/>
          <a:ext cx="906462" cy="2301875"/>
        </p:xfrm>
        <a:graphic>
          <a:graphicData uri="http://schemas.openxmlformats.org/presentationml/2006/ole">
            <mc:AlternateContent xmlns:mc="http://schemas.openxmlformats.org/markup-compatibility/2006">
              <mc:Choice xmlns:v="urn:schemas-microsoft-com:vml" Requires="v">
                <p:oleObj spid="_x0000_s216228" name="位图图像" r:id="rId5" imgW="1276350" imgH="3495675" progId="Paint.Picture">
                  <p:embed/>
                </p:oleObj>
              </mc:Choice>
              <mc:Fallback>
                <p:oleObj name="位图图像" r:id="rId5" imgW="1276350" imgH="3495675"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2088" y="2143125"/>
                        <a:ext cx="906462"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4" name="Object 8"/>
          <p:cNvGraphicFramePr>
            <a:graphicFrameLocks noChangeAspect="1"/>
          </p:cNvGraphicFramePr>
          <p:nvPr/>
        </p:nvGraphicFramePr>
        <p:xfrm>
          <a:off x="395288" y="1857375"/>
          <a:ext cx="2808287" cy="2773363"/>
        </p:xfrm>
        <a:graphic>
          <a:graphicData uri="http://schemas.openxmlformats.org/presentationml/2006/ole">
            <mc:AlternateContent xmlns:mc="http://schemas.openxmlformats.org/markup-compatibility/2006">
              <mc:Choice xmlns:v="urn:schemas-microsoft-com:vml" Requires="v">
                <p:oleObj spid="_x0000_s216229" name="位图图像" r:id="rId7" imgW="3762375" imgH="3067050" progId="Paint.Picture">
                  <p:embed/>
                </p:oleObj>
              </mc:Choice>
              <mc:Fallback>
                <p:oleObj name="位图图像" r:id="rId7" imgW="3762375" imgH="3067050" progId="Paint.Picture">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1857375"/>
                        <a:ext cx="2808287"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5" name="Text Box 9"/>
          <p:cNvSpPr txBox="1">
            <a:spLocks noChangeArrowheads="1"/>
          </p:cNvSpPr>
          <p:nvPr/>
        </p:nvSpPr>
        <p:spPr bwMode="auto">
          <a:xfrm>
            <a:off x="755650" y="3071813"/>
            <a:ext cx="60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solidFill>
                  <a:srgbClr val="F30B32"/>
                </a:solidFill>
                <a:latin typeface="宋体" panose="02010600030101010101" pitchFamily="2" charset="-122"/>
                <a:sym typeface="Symbol" panose="05050102010706020507" pitchFamily="18" charset="2"/>
              </a:rPr>
              <a:t></a:t>
            </a:r>
            <a:r>
              <a:rPr lang="en-US" altLang="zh-CN" sz="2800" b="1">
                <a:solidFill>
                  <a:srgbClr val="F30B32"/>
                </a:solidFill>
                <a:latin typeface="宋体" panose="02010600030101010101" pitchFamily="2" charset="-122"/>
              </a:rPr>
              <a:t>u</a:t>
            </a:r>
            <a:endParaRPr lang="en-US" altLang="zh-CN"/>
          </a:p>
        </p:txBody>
      </p:sp>
      <p:sp>
        <p:nvSpPr>
          <p:cNvPr id="24586" name="Text Box 10"/>
          <p:cNvSpPr txBox="1">
            <a:spLocks noChangeArrowheads="1"/>
          </p:cNvSpPr>
          <p:nvPr/>
        </p:nvSpPr>
        <p:spPr bwMode="auto">
          <a:xfrm>
            <a:off x="611188" y="18510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F30B32"/>
                </a:solidFill>
              </a:rPr>
              <a:t>i</a:t>
            </a:r>
            <a:r>
              <a:rPr lang="en-US" altLang="zh-CN" b="1" baseline="-25000">
                <a:solidFill>
                  <a:srgbClr val="F30B32"/>
                </a:solidFill>
              </a:rPr>
              <a:t>1</a:t>
            </a:r>
            <a:endParaRPr lang="en-US" altLang="zh-CN" b="1">
              <a:solidFill>
                <a:srgbClr val="F30B32"/>
              </a:solidFill>
            </a:endParaRPr>
          </a:p>
        </p:txBody>
      </p:sp>
      <p:sp>
        <p:nvSpPr>
          <p:cNvPr id="24587" name="Text Box 11"/>
          <p:cNvSpPr txBox="1">
            <a:spLocks noChangeArrowheads="1"/>
          </p:cNvSpPr>
          <p:nvPr/>
        </p:nvSpPr>
        <p:spPr bwMode="auto">
          <a:xfrm>
            <a:off x="2051050" y="37861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F30B32"/>
                </a:solidFill>
              </a:rPr>
              <a:t>i</a:t>
            </a:r>
            <a:r>
              <a:rPr lang="en-US" altLang="zh-CN" b="1" baseline="-25000">
                <a:solidFill>
                  <a:srgbClr val="F30B32"/>
                </a:solidFill>
              </a:rPr>
              <a:t>2</a:t>
            </a:r>
            <a:endParaRPr lang="en-US" altLang="zh-CN" b="1">
              <a:solidFill>
                <a:srgbClr val="F30B32"/>
              </a:solidFill>
            </a:endParaRPr>
          </a:p>
        </p:txBody>
      </p:sp>
      <p:graphicFrame>
        <p:nvGraphicFramePr>
          <p:cNvPr id="24592" name="Object 16"/>
          <p:cNvGraphicFramePr>
            <a:graphicFrameLocks noChangeAspect="1"/>
          </p:cNvGraphicFramePr>
          <p:nvPr/>
        </p:nvGraphicFramePr>
        <p:xfrm>
          <a:off x="3563938" y="3225800"/>
          <a:ext cx="974725" cy="395288"/>
        </p:xfrm>
        <a:graphic>
          <a:graphicData uri="http://schemas.openxmlformats.org/presentationml/2006/ole">
            <mc:AlternateContent xmlns:mc="http://schemas.openxmlformats.org/markup-compatibility/2006">
              <mc:Choice xmlns:v="urn:schemas-microsoft-com:vml" Requires="v">
                <p:oleObj spid="_x0000_s216230" name="公式" r:id="rId9" imgW="545465" imgH="215900" progId="Equation.3">
                  <p:embed/>
                </p:oleObj>
              </mc:Choice>
              <mc:Fallback>
                <p:oleObj name="公式" r:id="rId9" imgW="545465" imgH="2159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938" y="3225800"/>
                        <a:ext cx="9747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3" name="Object 17"/>
          <p:cNvGraphicFramePr>
            <a:graphicFrameLocks noChangeAspect="1"/>
          </p:cNvGraphicFramePr>
          <p:nvPr/>
        </p:nvGraphicFramePr>
        <p:xfrm>
          <a:off x="4572000" y="3081338"/>
          <a:ext cx="1452563" cy="720725"/>
        </p:xfrm>
        <a:graphic>
          <a:graphicData uri="http://schemas.openxmlformats.org/presentationml/2006/ole">
            <mc:AlternateContent xmlns:mc="http://schemas.openxmlformats.org/markup-compatibility/2006">
              <mc:Choice xmlns:v="urn:schemas-microsoft-com:vml" Requires="v">
                <p:oleObj spid="_x0000_s216231" name="公式" r:id="rId11" imgW="812165" imgH="393700" progId="Equation.3">
                  <p:embed/>
                </p:oleObj>
              </mc:Choice>
              <mc:Fallback>
                <p:oleObj name="公式" r:id="rId11" imgW="812165" imgH="3937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3081338"/>
                        <a:ext cx="1452563"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4" name="Object 18"/>
          <p:cNvGraphicFramePr>
            <a:graphicFrameLocks noChangeAspect="1"/>
          </p:cNvGraphicFramePr>
          <p:nvPr/>
        </p:nvGraphicFramePr>
        <p:xfrm>
          <a:off x="6011863" y="3081338"/>
          <a:ext cx="1589087" cy="720725"/>
        </p:xfrm>
        <a:graphic>
          <a:graphicData uri="http://schemas.openxmlformats.org/presentationml/2006/ole">
            <mc:AlternateContent xmlns:mc="http://schemas.openxmlformats.org/markup-compatibility/2006">
              <mc:Choice xmlns:v="urn:schemas-microsoft-com:vml" Requires="v">
                <p:oleObj spid="_x0000_s216232" name="公式" r:id="rId13" imgW="888365" imgH="393700" progId="Equation.3">
                  <p:embed/>
                </p:oleObj>
              </mc:Choice>
              <mc:Fallback>
                <p:oleObj name="公式" r:id="rId13" imgW="888365" imgH="3937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1863" y="3081338"/>
                        <a:ext cx="1589087"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5" name="Object 19"/>
          <p:cNvGraphicFramePr>
            <a:graphicFrameLocks noChangeAspect="1"/>
          </p:cNvGraphicFramePr>
          <p:nvPr/>
        </p:nvGraphicFramePr>
        <p:xfrm>
          <a:off x="3500438" y="3862388"/>
          <a:ext cx="725487" cy="720725"/>
        </p:xfrm>
        <a:graphic>
          <a:graphicData uri="http://schemas.openxmlformats.org/presentationml/2006/ole">
            <mc:AlternateContent xmlns:mc="http://schemas.openxmlformats.org/markup-compatibility/2006">
              <mc:Choice xmlns:v="urn:schemas-microsoft-com:vml" Requires="v">
                <p:oleObj spid="_x0000_s216233" name="公式" r:id="rId15" imgW="405765" imgH="393065" progId="Equation.3">
                  <p:embed/>
                </p:oleObj>
              </mc:Choice>
              <mc:Fallback>
                <p:oleObj name="公式" r:id="rId15" imgW="405765" imgH="393065"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0438" y="3862388"/>
                        <a:ext cx="725487"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6" name="Object 20"/>
          <p:cNvGraphicFramePr>
            <a:graphicFrameLocks noChangeAspect="1"/>
          </p:cNvGraphicFramePr>
          <p:nvPr/>
        </p:nvGraphicFramePr>
        <p:xfrm>
          <a:off x="4221163" y="3873500"/>
          <a:ext cx="1293812" cy="1069975"/>
        </p:xfrm>
        <a:graphic>
          <a:graphicData uri="http://schemas.openxmlformats.org/presentationml/2006/ole">
            <mc:AlternateContent xmlns:mc="http://schemas.openxmlformats.org/markup-compatibility/2006">
              <mc:Choice xmlns:v="urn:schemas-microsoft-com:vml" Requires="v">
                <p:oleObj spid="_x0000_s216234" name="公式" r:id="rId17" imgW="723900" imgH="584200" progId="Equation.3">
                  <p:embed/>
                </p:oleObj>
              </mc:Choice>
              <mc:Fallback>
                <p:oleObj name="公式" r:id="rId17" imgW="723900" imgH="5842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1163" y="3873500"/>
                        <a:ext cx="1293812"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7" name="Object 21"/>
          <p:cNvGraphicFramePr>
            <a:graphicFrameLocks noChangeAspect="1"/>
          </p:cNvGraphicFramePr>
          <p:nvPr/>
        </p:nvGraphicFramePr>
        <p:xfrm>
          <a:off x="5588000" y="3873500"/>
          <a:ext cx="858838" cy="720725"/>
        </p:xfrm>
        <a:graphic>
          <a:graphicData uri="http://schemas.openxmlformats.org/presentationml/2006/ole">
            <mc:AlternateContent xmlns:mc="http://schemas.openxmlformats.org/markup-compatibility/2006">
              <mc:Choice xmlns:v="urn:schemas-microsoft-com:vml" Requires="v">
                <p:oleObj spid="_x0000_s216235" name="公式" r:id="rId19" imgW="571500" imgH="419100" progId="Equation.3">
                  <p:embed/>
                </p:oleObj>
              </mc:Choice>
              <mc:Fallback>
                <p:oleObj name="公式" r:id="rId19" imgW="571500" imgH="41910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8000" y="3873500"/>
                        <a:ext cx="858838" cy="720725"/>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圆角矩形标注 22"/>
          <p:cNvSpPr/>
          <p:nvPr/>
        </p:nvSpPr>
        <p:spPr bwMode="auto">
          <a:xfrm>
            <a:off x="1438328" y="5000636"/>
            <a:ext cx="7186769" cy="1071570"/>
          </a:xfrm>
          <a:prstGeom prst="wedgeRoundRectCallout">
            <a:avLst>
              <a:gd name="adj1" fmla="val 20035"/>
              <a:gd name="adj2" fmla="val -90397"/>
              <a:gd name="adj3" fmla="val 16667"/>
            </a:avLst>
          </a:prstGeom>
          <a:blipFill>
            <a:blip r:embed="rId21"/>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en-US" altLang="zh-CN" sz="2200" b="1">
                <a:solidFill>
                  <a:srgbClr val="003300"/>
                </a:solidFill>
                <a:latin typeface="楷体_GB2312" pitchFamily="49" charset="-122"/>
                <a:ea typeface="楷体_GB2312" pitchFamily="49" charset="-122"/>
              </a:rPr>
              <a:t>1.</a:t>
            </a:r>
            <a:r>
              <a:rPr lang="zh-CN" altLang="en-US" sz="2200" b="1">
                <a:solidFill>
                  <a:srgbClr val="003300"/>
                </a:solidFill>
                <a:latin typeface="楷体_GB2312" pitchFamily="49" charset="-122"/>
                <a:ea typeface="楷体_GB2312" pitchFamily="49" charset="-122"/>
              </a:rPr>
              <a:t> </a:t>
            </a:r>
            <a:r>
              <a:rPr lang="el-GR" altLang="zh-CN" sz="2200" b="1">
                <a:solidFill>
                  <a:srgbClr val="003300"/>
                </a:solidFill>
                <a:ea typeface="楷体_GB2312" pitchFamily="49" charset="-122"/>
                <a:cs typeface="Times New Roman" panose="02020603050405020304" pitchFamily="18" charset="0"/>
              </a:rPr>
              <a:t>μ</a:t>
            </a:r>
            <a:r>
              <a:rPr lang="en-US" altLang="zh-CN" sz="2200" b="1">
                <a:solidFill>
                  <a:srgbClr val="003300"/>
                </a:solidFill>
                <a:ea typeface="楷体_GB2312" pitchFamily="49" charset="-122"/>
                <a:cs typeface="Times New Roman" panose="02020603050405020304" pitchFamily="18" charset="0"/>
              </a:rPr>
              <a:t>=5/3</a:t>
            </a:r>
            <a:r>
              <a:rPr lang="zh-CN" altLang="en-US" sz="2200" b="1">
                <a:solidFill>
                  <a:srgbClr val="003300"/>
                </a:solidFill>
                <a:latin typeface="楷体_GB2312" pitchFamily="49" charset="-122"/>
                <a:ea typeface="楷体_GB2312" pitchFamily="49" charset="-122"/>
              </a:rPr>
              <a:t>，则，</a:t>
            </a:r>
            <a:r>
              <a:rPr lang="en-US" altLang="zh-CN" sz="2200" b="1">
                <a:solidFill>
                  <a:srgbClr val="003300"/>
                </a:solidFill>
                <a:ea typeface="楷体_GB2312" pitchFamily="49" charset="-122"/>
              </a:rPr>
              <a:t>R=∞</a:t>
            </a:r>
            <a:r>
              <a:rPr lang="zh-CN" altLang="en-US" sz="2200" b="1">
                <a:solidFill>
                  <a:srgbClr val="003300"/>
                </a:solidFill>
                <a:latin typeface="楷体_GB2312" pitchFamily="49" charset="-122"/>
                <a:ea typeface="楷体_GB2312" pitchFamily="49" charset="-122"/>
              </a:rPr>
              <a:t>，即，开路；</a:t>
            </a:r>
            <a:endParaRPr lang="en-US" altLang="zh-CN" sz="2200" b="1">
              <a:solidFill>
                <a:srgbClr val="003300"/>
              </a:solidFill>
              <a:latin typeface="楷体_GB2312" pitchFamily="49" charset="-122"/>
              <a:ea typeface="楷体_GB2312" pitchFamily="49" charset="-122"/>
            </a:endParaRPr>
          </a:p>
          <a:p>
            <a:pPr algn="l">
              <a:defRPr/>
            </a:pPr>
            <a:r>
              <a:rPr lang="en-US" altLang="zh-CN" sz="2200" b="1">
                <a:solidFill>
                  <a:srgbClr val="003300"/>
                </a:solidFill>
                <a:latin typeface="楷体_GB2312" pitchFamily="49" charset="-122"/>
                <a:ea typeface="楷体_GB2312" pitchFamily="49" charset="-122"/>
              </a:rPr>
              <a:t>2.</a:t>
            </a:r>
            <a:r>
              <a:rPr lang="el-GR" altLang="zh-CN" sz="2200" b="1">
                <a:solidFill>
                  <a:srgbClr val="003300"/>
                </a:solidFill>
                <a:ea typeface="楷体_GB2312" pitchFamily="49" charset="-122"/>
              </a:rPr>
              <a:t> μ</a:t>
            </a:r>
            <a:r>
              <a:rPr lang="en-US" altLang="zh-CN" sz="2200" b="1">
                <a:solidFill>
                  <a:srgbClr val="003300"/>
                </a:solidFill>
                <a:ea typeface="楷体_GB2312" pitchFamily="49" charset="-122"/>
              </a:rPr>
              <a:t>〈5/3</a:t>
            </a:r>
            <a:r>
              <a:rPr lang="zh-CN" altLang="en-US" sz="2200" b="1">
                <a:solidFill>
                  <a:srgbClr val="003300"/>
                </a:solidFill>
                <a:latin typeface="楷体_GB2312" pitchFamily="49" charset="-122"/>
                <a:ea typeface="楷体_GB2312" pitchFamily="49" charset="-122"/>
              </a:rPr>
              <a:t>，则，</a:t>
            </a:r>
            <a:r>
              <a:rPr lang="en-US" altLang="zh-CN" sz="2200" b="1">
                <a:solidFill>
                  <a:srgbClr val="003300"/>
                </a:solidFill>
                <a:ea typeface="楷体_GB2312" pitchFamily="49" charset="-122"/>
              </a:rPr>
              <a:t>R〉0</a:t>
            </a:r>
            <a:r>
              <a:rPr lang="zh-CN" altLang="en-US" sz="2200" b="1">
                <a:solidFill>
                  <a:srgbClr val="003300"/>
                </a:solidFill>
                <a:latin typeface="楷体_GB2312" pitchFamily="49" charset="-122"/>
                <a:ea typeface="楷体_GB2312" pitchFamily="49" charset="-122"/>
              </a:rPr>
              <a:t>，即，反映受控源的无源性；</a:t>
            </a:r>
            <a:endParaRPr lang="en-US" altLang="zh-CN" sz="2200" b="1">
              <a:solidFill>
                <a:srgbClr val="003300"/>
              </a:solidFill>
              <a:latin typeface="楷体_GB2312" pitchFamily="49" charset="-122"/>
              <a:ea typeface="楷体_GB2312" pitchFamily="49" charset="-122"/>
            </a:endParaRPr>
          </a:p>
          <a:p>
            <a:pPr algn="l">
              <a:defRPr/>
            </a:pPr>
            <a:r>
              <a:rPr lang="en-US" altLang="zh-CN" sz="2200" b="1">
                <a:solidFill>
                  <a:srgbClr val="003300"/>
                </a:solidFill>
                <a:latin typeface="楷体_GB2312" pitchFamily="49" charset="-122"/>
                <a:ea typeface="楷体_GB2312" pitchFamily="49" charset="-122"/>
              </a:rPr>
              <a:t>3.</a:t>
            </a:r>
            <a:r>
              <a:rPr lang="el-GR" altLang="zh-CN" sz="2200" b="1">
                <a:solidFill>
                  <a:srgbClr val="003300"/>
                </a:solidFill>
                <a:latin typeface="楷体_GB2312" pitchFamily="49" charset="-122"/>
                <a:ea typeface="楷体_GB2312" pitchFamily="49" charset="-122"/>
              </a:rPr>
              <a:t> </a:t>
            </a:r>
            <a:r>
              <a:rPr lang="el-GR" altLang="zh-CN" sz="2200" b="1">
                <a:solidFill>
                  <a:srgbClr val="003300"/>
                </a:solidFill>
                <a:ea typeface="楷体_GB2312" pitchFamily="49" charset="-122"/>
              </a:rPr>
              <a:t>μ </a:t>
            </a:r>
            <a:r>
              <a:rPr lang="en-US" altLang="zh-CN" sz="2200" b="1">
                <a:solidFill>
                  <a:srgbClr val="003300"/>
                </a:solidFill>
                <a:ea typeface="楷体_GB2312" pitchFamily="49" charset="-122"/>
              </a:rPr>
              <a:t>〉5/3</a:t>
            </a:r>
            <a:r>
              <a:rPr lang="zh-CN" altLang="en-US" sz="2200" b="1">
                <a:solidFill>
                  <a:srgbClr val="003300"/>
                </a:solidFill>
                <a:latin typeface="楷体_GB2312" pitchFamily="49" charset="-122"/>
                <a:ea typeface="楷体_GB2312" pitchFamily="49" charset="-122"/>
              </a:rPr>
              <a:t>，则，</a:t>
            </a:r>
            <a:r>
              <a:rPr lang="en-US" altLang="zh-CN" sz="2200" b="1">
                <a:solidFill>
                  <a:srgbClr val="003300"/>
                </a:solidFill>
                <a:ea typeface="楷体_GB2312" pitchFamily="49" charset="-122"/>
              </a:rPr>
              <a:t>R〈0</a:t>
            </a:r>
            <a:r>
              <a:rPr lang="zh-CN" altLang="en-US" sz="2200" b="1">
                <a:solidFill>
                  <a:srgbClr val="003300"/>
                </a:solidFill>
                <a:latin typeface="楷体_GB2312" pitchFamily="49" charset="-122"/>
                <a:ea typeface="楷体_GB2312" pitchFamily="49" charset="-122"/>
              </a:rPr>
              <a:t>，即，反映受控源的有源性。</a:t>
            </a:r>
            <a:endParaRPr lang="zh-CN" altLang="en-US" sz="2200" b="1">
              <a:solidFill>
                <a:srgbClr val="003300"/>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584"/>
                                        </p:tgtEl>
                                        <p:attrNameLst>
                                          <p:attrName>style.visibility</p:attrName>
                                        </p:attrNameLst>
                                      </p:cBhvr>
                                      <p:to>
                                        <p:strVal val="visible"/>
                                      </p:to>
                                    </p:set>
                                    <p:animEffect transition="in" filter="dissolve">
                                      <p:cBhvr>
                                        <p:cTn id="7" dur="500"/>
                                        <p:tgtEl>
                                          <p:spTgt spid="2458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repeatCount="2000" fill="hold" grpId="0" nodeType="clickEffect">
                                  <p:stCondLst>
                                    <p:cond delay="0"/>
                                  </p:stCondLst>
                                  <p:childTnLst>
                                    <p:set>
                                      <p:cBhvr>
                                        <p:cTn id="11" dur="1" fill="hold">
                                          <p:stCondLst>
                                            <p:cond delay="0"/>
                                          </p:stCondLst>
                                        </p:cTn>
                                        <p:tgtEl>
                                          <p:spTgt spid="24585">
                                            <p:txEl>
                                              <p:pRg st="0" end="0"/>
                                            </p:txEl>
                                          </p:spTgt>
                                        </p:tgtEl>
                                        <p:attrNameLst>
                                          <p:attrName>style.visibility</p:attrName>
                                        </p:attrNameLst>
                                      </p:cBhvr>
                                      <p:to>
                                        <p:strVal val="visible"/>
                                      </p:to>
                                    </p:set>
                                    <p:anim calcmode="lin" valueType="num">
                                      <p:cBhvr>
                                        <p:cTn id="12" dur="500" fill="hold"/>
                                        <p:tgtEl>
                                          <p:spTgt spid="2458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458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4581">
                                            <p:txEl>
                                              <p:pRg st="0" end="0"/>
                                            </p:txEl>
                                          </p:spTgt>
                                        </p:tgtEl>
                                        <p:attrNameLst>
                                          <p:attrName>style.visibility</p:attrName>
                                        </p:attrNameLst>
                                      </p:cBhvr>
                                      <p:to>
                                        <p:strVal val="visible"/>
                                      </p:to>
                                    </p:set>
                                    <p:animEffect transition="in" filter="slide(fromBottom)">
                                      <p:cBhvr>
                                        <p:cTn id="18" dur="500"/>
                                        <p:tgtEl>
                                          <p:spTgt spid="2458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4582">
                                            <p:txEl>
                                              <p:pRg st="0" end="0"/>
                                            </p:txEl>
                                          </p:spTgt>
                                        </p:tgtEl>
                                        <p:attrNameLst>
                                          <p:attrName>style.visibility</p:attrName>
                                        </p:attrNameLst>
                                      </p:cBhvr>
                                      <p:to>
                                        <p:strVal val="visible"/>
                                      </p:to>
                                    </p:set>
                                    <p:animEffect transition="in" filter="slide(fromBottom)">
                                      <p:cBhvr>
                                        <p:cTn id="23" dur="500"/>
                                        <p:tgtEl>
                                          <p:spTgt spid="2458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repeatCount="2000" fill="hold" grpId="0" nodeType="clickEffect">
                                  <p:stCondLst>
                                    <p:cond delay="0"/>
                                  </p:stCondLst>
                                  <p:childTnLst>
                                    <p:set>
                                      <p:cBhvr>
                                        <p:cTn id="27" dur="1" fill="hold">
                                          <p:stCondLst>
                                            <p:cond delay="0"/>
                                          </p:stCondLst>
                                        </p:cTn>
                                        <p:tgtEl>
                                          <p:spTgt spid="24586">
                                            <p:txEl>
                                              <p:pRg st="0" end="0"/>
                                            </p:txEl>
                                          </p:spTgt>
                                        </p:tgtEl>
                                        <p:attrNameLst>
                                          <p:attrName>style.visibility</p:attrName>
                                        </p:attrNameLst>
                                      </p:cBhvr>
                                      <p:to>
                                        <p:strVal val="visible"/>
                                      </p:to>
                                    </p:set>
                                    <p:animEffect transition="in" filter="dissolve">
                                      <p:cBhvr>
                                        <p:cTn id="28" dur="500"/>
                                        <p:tgtEl>
                                          <p:spTgt spid="2458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repeatCount="2000" fill="hold" grpId="0" nodeType="clickEffect">
                                  <p:stCondLst>
                                    <p:cond delay="0"/>
                                  </p:stCondLst>
                                  <p:childTnLst>
                                    <p:set>
                                      <p:cBhvr>
                                        <p:cTn id="32" dur="1" fill="hold">
                                          <p:stCondLst>
                                            <p:cond delay="0"/>
                                          </p:stCondLst>
                                        </p:cTn>
                                        <p:tgtEl>
                                          <p:spTgt spid="24587">
                                            <p:txEl>
                                              <p:pRg st="0" end="0"/>
                                            </p:txEl>
                                          </p:spTgt>
                                        </p:tgtEl>
                                        <p:attrNameLst>
                                          <p:attrName>style.visibility</p:attrName>
                                        </p:attrNameLst>
                                      </p:cBhvr>
                                      <p:to>
                                        <p:strVal val="visible"/>
                                      </p:to>
                                    </p:set>
                                    <p:animEffect transition="in" filter="dissolve">
                                      <p:cBhvr>
                                        <p:cTn id="33" dur="500"/>
                                        <p:tgtEl>
                                          <p:spTgt spid="2458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nodeType="clickEffect">
                                  <p:stCondLst>
                                    <p:cond delay="0"/>
                                  </p:stCondLst>
                                  <p:childTnLst>
                                    <p:set>
                                      <p:cBhvr>
                                        <p:cTn id="37" dur="1" fill="hold">
                                          <p:stCondLst>
                                            <p:cond delay="0"/>
                                          </p:stCondLst>
                                        </p:cTn>
                                        <p:tgtEl>
                                          <p:spTgt spid="24590"/>
                                        </p:tgtEl>
                                        <p:attrNameLst>
                                          <p:attrName>style.visibility</p:attrName>
                                        </p:attrNameLst>
                                      </p:cBhvr>
                                      <p:to>
                                        <p:strVal val="visible"/>
                                      </p:to>
                                    </p:set>
                                    <p:anim calcmode="lin" valueType="num">
                                      <p:cBhvr>
                                        <p:cTn id="38" dur="1000" fill="hold"/>
                                        <p:tgtEl>
                                          <p:spTgt spid="24590"/>
                                        </p:tgtEl>
                                        <p:attrNameLst>
                                          <p:attrName>ppt_w</p:attrName>
                                        </p:attrNameLst>
                                      </p:cBhvr>
                                      <p:tavLst>
                                        <p:tav tm="0">
                                          <p:val>
                                            <p:fltVal val="0"/>
                                          </p:val>
                                        </p:tav>
                                        <p:tav tm="100000">
                                          <p:val>
                                            <p:strVal val="#ppt_w"/>
                                          </p:val>
                                        </p:tav>
                                      </p:tavLst>
                                    </p:anim>
                                    <p:anim calcmode="lin" valueType="num">
                                      <p:cBhvr>
                                        <p:cTn id="39" dur="1000" fill="hold"/>
                                        <p:tgtEl>
                                          <p:spTgt spid="24590"/>
                                        </p:tgtEl>
                                        <p:attrNameLst>
                                          <p:attrName>ppt_h</p:attrName>
                                        </p:attrNameLst>
                                      </p:cBhvr>
                                      <p:tavLst>
                                        <p:tav tm="0">
                                          <p:val>
                                            <p:fltVal val="0"/>
                                          </p:val>
                                        </p:tav>
                                        <p:tav tm="100000">
                                          <p:val>
                                            <p:strVal val="#ppt_h"/>
                                          </p:val>
                                        </p:tav>
                                      </p:tavLst>
                                    </p:anim>
                                    <p:anim calcmode="lin" valueType="num">
                                      <p:cBhvr>
                                        <p:cTn id="40" dur="1000" fill="hold"/>
                                        <p:tgtEl>
                                          <p:spTgt spid="24590"/>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245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nodeType="clickEffect">
                                  <p:stCondLst>
                                    <p:cond delay="0"/>
                                  </p:stCondLst>
                                  <p:childTnLst>
                                    <p:set>
                                      <p:cBhvr>
                                        <p:cTn id="45" dur="1" fill="hold">
                                          <p:stCondLst>
                                            <p:cond delay="0"/>
                                          </p:stCondLst>
                                        </p:cTn>
                                        <p:tgtEl>
                                          <p:spTgt spid="24588"/>
                                        </p:tgtEl>
                                        <p:attrNameLst>
                                          <p:attrName>style.visibility</p:attrName>
                                        </p:attrNameLst>
                                      </p:cBhvr>
                                      <p:to>
                                        <p:strVal val="visible"/>
                                      </p:to>
                                    </p:set>
                                    <p:anim calcmode="lin" valueType="num">
                                      <p:cBhvr>
                                        <p:cTn id="46" dur="1000" fill="hold"/>
                                        <p:tgtEl>
                                          <p:spTgt spid="24588"/>
                                        </p:tgtEl>
                                        <p:attrNameLst>
                                          <p:attrName>ppt_w</p:attrName>
                                        </p:attrNameLst>
                                      </p:cBhvr>
                                      <p:tavLst>
                                        <p:tav tm="0">
                                          <p:val>
                                            <p:fltVal val="0"/>
                                          </p:val>
                                        </p:tav>
                                        <p:tav tm="100000">
                                          <p:val>
                                            <p:strVal val="#ppt_w"/>
                                          </p:val>
                                        </p:tav>
                                      </p:tavLst>
                                    </p:anim>
                                    <p:anim calcmode="lin" valueType="num">
                                      <p:cBhvr>
                                        <p:cTn id="47" dur="1000" fill="hold"/>
                                        <p:tgtEl>
                                          <p:spTgt spid="24588"/>
                                        </p:tgtEl>
                                        <p:attrNameLst>
                                          <p:attrName>ppt_h</p:attrName>
                                        </p:attrNameLst>
                                      </p:cBhvr>
                                      <p:tavLst>
                                        <p:tav tm="0">
                                          <p:val>
                                            <p:fltVal val="0"/>
                                          </p:val>
                                        </p:tav>
                                        <p:tav tm="100000">
                                          <p:val>
                                            <p:strVal val="#ppt_h"/>
                                          </p:val>
                                        </p:tav>
                                      </p:tavLst>
                                    </p:anim>
                                    <p:anim calcmode="lin" valueType="num">
                                      <p:cBhvr>
                                        <p:cTn id="48" dur="1000" fill="hold"/>
                                        <p:tgtEl>
                                          <p:spTgt spid="24588"/>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245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24592"/>
                                        </p:tgtEl>
                                        <p:attrNameLst>
                                          <p:attrName>style.visibility</p:attrName>
                                        </p:attrNameLst>
                                      </p:cBhvr>
                                      <p:to>
                                        <p:strVal val="visible"/>
                                      </p:to>
                                    </p:set>
                                    <p:animEffect transition="in" filter="strips(downRight)">
                                      <p:cBhvr>
                                        <p:cTn id="54" dur="500"/>
                                        <p:tgtEl>
                                          <p:spTgt spid="24592"/>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24593"/>
                                        </p:tgtEl>
                                        <p:attrNameLst>
                                          <p:attrName>style.visibility</p:attrName>
                                        </p:attrNameLst>
                                      </p:cBhvr>
                                      <p:to>
                                        <p:strVal val="visible"/>
                                      </p:to>
                                    </p:set>
                                    <p:animEffect transition="in" filter="strips(downRight)">
                                      <p:cBhvr>
                                        <p:cTn id="59" dur="500"/>
                                        <p:tgtEl>
                                          <p:spTgt spid="24593"/>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nodeType="clickEffect">
                                  <p:stCondLst>
                                    <p:cond delay="0"/>
                                  </p:stCondLst>
                                  <p:childTnLst>
                                    <p:set>
                                      <p:cBhvr>
                                        <p:cTn id="63" dur="1" fill="hold">
                                          <p:stCondLst>
                                            <p:cond delay="0"/>
                                          </p:stCondLst>
                                        </p:cTn>
                                        <p:tgtEl>
                                          <p:spTgt spid="24594"/>
                                        </p:tgtEl>
                                        <p:attrNameLst>
                                          <p:attrName>style.visibility</p:attrName>
                                        </p:attrNameLst>
                                      </p:cBhvr>
                                      <p:to>
                                        <p:strVal val="visible"/>
                                      </p:to>
                                    </p:set>
                                    <p:animEffect transition="in" filter="strips(downRight)">
                                      <p:cBhvr>
                                        <p:cTn id="64" dur="500"/>
                                        <p:tgtEl>
                                          <p:spTgt spid="24594"/>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nodeType="clickEffect">
                                  <p:stCondLst>
                                    <p:cond delay="0"/>
                                  </p:stCondLst>
                                  <p:childTnLst>
                                    <p:set>
                                      <p:cBhvr>
                                        <p:cTn id="68" dur="1" fill="hold">
                                          <p:stCondLst>
                                            <p:cond delay="0"/>
                                          </p:stCondLst>
                                        </p:cTn>
                                        <p:tgtEl>
                                          <p:spTgt spid="24595"/>
                                        </p:tgtEl>
                                        <p:attrNameLst>
                                          <p:attrName>style.visibility</p:attrName>
                                        </p:attrNameLst>
                                      </p:cBhvr>
                                      <p:to>
                                        <p:strVal val="visible"/>
                                      </p:to>
                                    </p:set>
                                    <p:animEffect transition="in" filter="strips(downRight)">
                                      <p:cBhvr>
                                        <p:cTn id="69" dur="500"/>
                                        <p:tgtEl>
                                          <p:spTgt spid="24595"/>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6" fill="hold" nodeType="clickEffect">
                                  <p:stCondLst>
                                    <p:cond delay="0"/>
                                  </p:stCondLst>
                                  <p:childTnLst>
                                    <p:set>
                                      <p:cBhvr>
                                        <p:cTn id="73" dur="1" fill="hold">
                                          <p:stCondLst>
                                            <p:cond delay="0"/>
                                          </p:stCondLst>
                                        </p:cTn>
                                        <p:tgtEl>
                                          <p:spTgt spid="24596"/>
                                        </p:tgtEl>
                                        <p:attrNameLst>
                                          <p:attrName>style.visibility</p:attrName>
                                        </p:attrNameLst>
                                      </p:cBhvr>
                                      <p:to>
                                        <p:strVal val="visible"/>
                                      </p:to>
                                    </p:set>
                                    <p:animEffect transition="in" filter="strips(downRight)">
                                      <p:cBhvr>
                                        <p:cTn id="74" dur="500"/>
                                        <p:tgtEl>
                                          <p:spTgt spid="24596"/>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nodeType="clickEffect">
                                  <p:stCondLst>
                                    <p:cond delay="0"/>
                                  </p:stCondLst>
                                  <p:childTnLst>
                                    <p:set>
                                      <p:cBhvr>
                                        <p:cTn id="78" dur="1" fill="hold">
                                          <p:stCondLst>
                                            <p:cond delay="0"/>
                                          </p:stCondLst>
                                        </p:cTn>
                                        <p:tgtEl>
                                          <p:spTgt spid="24597"/>
                                        </p:tgtEl>
                                        <p:attrNameLst>
                                          <p:attrName>style.visibility</p:attrName>
                                        </p:attrNameLst>
                                      </p:cBhvr>
                                      <p:to>
                                        <p:strVal val="visible"/>
                                      </p:to>
                                    </p:set>
                                    <p:animEffect transition="in" filter="strips(downRight)">
                                      <p:cBhvr>
                                        <p:cTn id="79" dur="500"/>
                                        <p:tgtEl>
                                          <p:spTgt spid="24597"/>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6" fill="hold" nodeType="clickEffect">
                                  <p:stCondLst>
                                    <p:cond delay="0"/>
                                  </p:stCondLst>
                                  <p:childTnLst>
                                    <p:set>
                                      <p:cBhvr>
                                        <p:cTn id="83" dur="1" fill="hold">
                                          <p:stCondLst>
                                            <p:cond delay="0"/>
                                          </p:stCondLst>
                                        </p:cTn>
                                        <p:tgtEl>
                                          <p:spTgt spid="24583"/>
                                        </p:tgtEl>
                                        <p:attrNameLst>
                                          <p:attrName>style.visibility</p:attrName>
                                        </p:attrNameLst>
                                      </p:cBhvr>
                                      <p:to>
                                        <p:strVal val="visible"/>
                                      </p:to>
                                    </p:set>
                                    <p:animEffect transition="in" filter="strips(downRight)">
                                      <p:cBhvr>
                                        <p:cTn id="84" dur="500"/>
                                        <p:tgtEl>
                                          <p:spTgt spid="24583"/>
                                        </p:tgtEl>
                                      </p:cBhvr>
                                    </p:animEffect>
                                  </p:childTnLst>
                                </p:cTn>
                              </p:par>
                            </p:childTnLst>
                          </p:cTn>
                        </p:par>
                      </p:childTnLst>
                    </p:cTn>
                  </p:par>
                  <p:par>
                    <p:cTn id="85" fill="hold">
                      <p:stCondLst>
                        <p:cond delay="indefinite"/>
                      </p:stCondLst>
                      <p:childTnLst>
                        <p:par>
                          <p:cTn id="86" fill="hold">
                            <p:stCondLst>
                              <p:cond delay="0"/>
                            </p:stCondLst>
                            <p:childTnLst>
                              <p:par>
                                <p:cTn id="87" presetID="18" presetClass="entr" presetSubtype="12" fill="hold"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strips(downLeft)">
                                      <p:cBhvr>
                                        <p:cTn id="8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utoUpdateAnimBg="0" build="p"/>
      <p:bldP spid="24582" grpId="0" autoUpdateAnimBg="0" build="p"/>
      <p:bldP spid="24585" grpId="0" autoUpdateAnimBg="0" build="p"/>
      <p:bldP spid="24586" grpId="0" autoUpdateAnimBg="0" build="p"/>
      <p:bldP spid="24587"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 name="Rectangle 6"/>
          <p:cNvSpPr>
            <a:spLocks noGrp="1" noChangeArrowheads="1"/>
          </p:cNvSpPr>
          <p:nvPr>
            <p:ph type="sldNum" sz="quarter" idx="12"/>
          </p:nvPr>
        </p:nvSpPr>
        <p:spPr/>
        <p:txBody>
          <a:bodyPr/>
          <a:lstStyle/>
          <a:p>
            <a:pPr>
              <a:defRPr/>
            </a:pPr>
            <a:fld id="{BDDE34DC-C857-4E81-95D8-BEE97B2CED90}" type="slidenum">
              <a:rPr lang="zh-CN" altLang="en-US"/>
            </a:fld>
            <a:endParaRPr lang="en-US" altLang="zh-CN"/>
          </a:p>
        </p:txBody>
      </p:sp>
      <p:sp>
        <p:nvSpPr>
          <p:cNvPr id="59394" name="Rectangle 2"/>
          <p:cNvSpPr>
            <a:spLocks noGrp="1" noChangeArrowheads="1"/>
          </p:cNvSpPr>
          <p:nvPr>
            <p:ph type="title" idx="4294967295"/>
          </p:nvPr>
        </p:nvSpPr>
        <p:spPr>
          <a:xfrm>
            <a:off x="611188" y="236538"/>
            <a:ext cx="8353425" cy="1104900"/>
          </a:xfrm>
        </p:spPr>
        <p:txBody>
          <a:bodyPr lIns="92075" tIns="46038" rIns="92075" bIns="46038"/>
          <a:lstStyle/>
          <a:p>
            <a:pPr algn="l" eaLnBrk="1" hangingPunct="1">
              <a:lnSpc>
                <a:spcPct val="130000"/>
              </a:lnSpc>
            </a:pPr>
            <a:r>
              <a:rPr lang="en-US" altLang="zh-CN" sz="3200" b="1" smtClean="0">
                <a:solidFill>
                  <a:srgbClr val="FF0000"/>
                </a:solidFill>
              </a:rPr>
              <a:t>KVL</a:t>
            </a:r>
            <a:r>
              <a:rPr lang="zh-CN" altLang="en-US" sz="3200" b="1" smtClean="0">
                <a:solidFill>
                  <a:srgbClr val="FF0000"/>
                </a:solidFill>
              </a:rPr>
              <a:t>方程</a:t>
            </a:r>
            <a:r>
              <a:rPr lang="en-US" altLang="zh-CN" sz="3200" b="1" smtClean="0">
                <a:solidFill>
                  <a:srgbClr val="FF0000"/>
                </a:solidFill>
              </a:rPr>
              <a:t>:</a:t>
            </a:r>
            <a:br>
              <a:rPr lang="en-US" altLang="zh-CN" sz="3200" b="1" smtClean="0"/>
            </a:br>
            <a:r>
              <a:rPr lang="zh-CN" altLang="en-US" sz="2400" b="1" smtClean="0"/>
              <a:t>以</a:t>
            </a:r>
            <a:r>
              <a:rPr lang="zh-CN" altLang="zh-CN" sz="2400" b="1" smtClean="0"/>
              <a:t>基尔霍夫电</a:t>
            </a:r>
            <a:r>
              <a:rPr lang="zh-CN" altLang="en-US" sz="2400" b="1" smtClean="0"/>
              <a:t>压</a:t>
            </a:r>
            <a:r>
              <a:rPr lang="zh-CN" altLang="zh-CN" sz="2400" b="1" smtClean="0"/>
              <a:t>定律</a:t>
            </a:r>
            <a:r>
              <a:rPr lang="zh-CN" altLang="en-US" sz="2400" b="1" smtClean="0"/>
              <a:t>在电路各个回路列写的电路方程式。</a:t>
            </a:r>
            <a:endParaRPr lang="zh-CN" altLang="en-US" sz="2400" b="1" smtClean="0"/>
          </a:p>
        </p:txBody>
      </p:sp>
      <p:sp>
        <p:nvSpPr>
          <p:cNvPr id="81923" name="Rectangle 3"/>
          <p:cNvSpPr>
            <a:spLocks noGrp="1" noChangeArrowheads="1"/>
          </p:cNvSpPr>
          <p:nvPr>
            <p:ph type="body" idx="4294967295"/>
          </p:nvPr>
        </p:nvSpPr>
        <p:spPr>
          <a:xfrm>
            <a:off x="71438" y="1916113"/>
            <a:ext cx="1800225" cy="431800"/>
          </a:xfrm>
        </p:spPr>
        <p:txBody>
          <a:bodyPr lIns="92075" tIns="46038" rIns="92075" bIns="46038"/>
          <a:lstStyle/>
          <a:p>
            <a:pPr eaLnBrk="1" hangingPunct="1">
              <a:lnSpc>
                <a:spcPct val="90000"/>
              </a:lnSpc>
              <a:buFont typeface="Wingdings" panose="05000000000000000000" pitchFamily="2" charset="2"/>
              <a:buChar char=" "/>
            </a:pPr>
            <a:r>
              <a:rPr lang="zh-CN" altLang="en-US" sz="2400" b="1" smtClean="0"/>
              <a:t>回路</a:t>
            </a:r>
            <a:r>
              <a:rPr lang="en-US" altLang="zh-CN" sz="2400" b="1" smtClean="0"/>
              <a:t>1:</a:t>
            </a:r>
            <a:endParaRPr lang="en-US" altLang="zh-CN" sz="2400" b="1" smtClean="0">
              <a:solidFill>
                <a:srgbClr val="660033"/>
              </a:solidFill>
              <a:ea typeface="楷体_GB2312" pitchFamily="49" charset="-122"/>
            </a:endParaRPr>
          </a:p>
        </p:txBody>
      </p:sp>
      <p:sp>
        <p:nvSpPr>
          <p:cNvPr id="81973" name="Rectangle 53"/>
          <p:cNvSpPr>
            <a:spLocks noChangeArrowheads="1"/>
          </p:cNvSpPr>
          <p:nvPr/>
        </p:nvSpPr>
        <p:spPr bwMode="auto">
          <a:xfrm>
            <a:off x="968375" y="1857375"/>
            <a:ext cx="3671888"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en-US" altLang="zh-CN" sz="2800">
                <a:solidFill>
                  <a:srgbClr val="0000FF"/>
                </a:solidFill>
              </a:rPr>
              <a:t>  u</a:t>
            </a:r>
            <a:r>
              <a:rPr lang="en-US" altLang="zh-CN" sz="2800" baseline="-25000">
                <a:solidFill>
                  <a:srgbClr val="0000FF"/>
                </a:solidFill>
              </a:rPr>
              <a:t>1 </a:t>
            </a:r>
            <a:r>
              <a:rPr lang="en-US" altLang="zh-CN" sz="2800">
                <a:solidFill>
                  <a:srgbClr val="0000FF"/>
                </a:solidFill>
              </a:rPr>
              <a:t>+ u</a:t>
            </a:r>
            <a:r>
              <a:rPr lang="en-US" altLang="zh-CN" sz="2800" baseline="-25000">
                <a:solidFill>
                  <a:srgbClr val="0000FF"/>
                </a:solidFill>
              </a:rPr>
              <a:t>s2 </a:t>
            </a:r>
            <a:r>
              <a:rPr lang="en-US" altLang="zh-CN" sz="2800">
                <a:solidFill>
                  <a:srgbClr val="0000FF"/>
                </a:solidFill>
              </a:rPr>
              <a:t>- u</a:t>
            </a:r>
            <a:r>
              <a:rPr lang="en-US" altLang="zh-CN" sz="2800" baseline="-25000">
                <a:solidFill>
                  <a:srgbClr val="0000FF"/>
                </a:solidFill>
              </a:rPr>
              <a:t>5 </a:t>
            </a:r>
            <a:r>
              <a:rPr lang="en-US" altLang="zh-CN" sz="2800">
                <a:solidFill>
                  <a:srgbClr val="0000FF"/>
                </a:solidFill>
              </a:rPr>
              <a:t>- u</a:t>
            </a:r>
            <a:r>
              <a:rPr lang="en-US" altLang="zh-CN" sz="2800" baseline="-25000">
                <a:solidFill>
                  <a:srgbClr val="0000FF"/>
                </a:solidFill>
              </a:rPr>
              <a:t>s1 </a:t>
            </a:r>
            <a:r>
              <a:rPr lang="en-US" altLang="zh-CN" sz="2800">
                <a:solidFill>
                  <a:srgbClr val="0000FF"/>
                </a:solidFill>
              </a:rPr>
              <a:t>=0</a:t>
            </a:r>
            <a:endParaRPr lang="en-US" altLang="zh-CN" sz="2800">
              <a:solidFill>
                <a:srgbClr val="0000FF"/>
              </a:solidFill>
            </a:endParaRPr>
          </a:p>
        </p:txBody>
      </p:sp>
      <p:sp>
        <p:nvSpPr>
          <p:cNvPr id="81974" name="Rectangle 54"/>
          <p:cNvSpPr>
            <a:spLocks noChangeArrowheads="1"/>
          </p:cNvSpPr>
          <p:nvPr/>
        </p:nvSpPr>
        <p:spPr bwMode="auto">
          <a:xfrm>
            <a:off x="71438" y="4419600"/>
            <a:ext cx="1800225"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zh-CN" altLang="en-US"/>
              <a:t>回路</a:t>
            </a:r>
            <a:r>
              <a:rPr lang="en-US" altLang="zh-CN"/>
              <a:t>2:</a:t>
            </a:r>
            <a:endParaRPr lang="en-US" altLang="zh-CN">
              <a:solidFill>
                <a:srgbClr val="660033"/>
              </a:solidFill>
              <a:ea typeface="楷体_GB2312" pitchFamily="49" charset="-122"/>
            </a:endParaRPr>
          </a:p>
        </p:txBody>
      </p:sp>
      <p:sp>
        <p:nvSpPr>
          <p:cNvPr id="81975" name="Rectangle 55"/>
          <p:cNvSpPr>
            <a:spLocks noChangeArrowheads="1"/>
          </p:cNvSpPr>
          <p:nvPr/>
        </p:nvSpPr>
        <p:spPr bwMode="auto">
          <a:xfrm>
            <a:off x="1190625" y="4357688"/>
            <a:ext cx="3024188"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en-US" altLang="zh-CN" sz="2800">
                <a:solidFill>
                  <a:srgbClr val="0000FF"/>
                </a:solidFill>
              </a:rPr>
              <a:t>u</a:t>
            </a:r>
            <a:r>
              <a:rPr lang="en-US" altLang="zh-CN" sz="2800" baseline="-25000">
                <a:solidFill>
                  <a:srgbClr val="0000FF"/>
                </a:solidFill>
              </a:rPr>
              <a:t>2 </a:t>
            </a:r>
            <a:r>
              <a:rPr lang="en-US" altLang="zh-CN" sz="2800">
                <a:solidFill>
                  <a:srgbClr val="0000FF"/>
                </a:solidFill>
              </a:rPr>
              <a:t>- u</a:t>
            </a:r>
            <a:r>
              <a:rPr lang="en-US" altLang="zh-CN" sz="2800" baseline="-25000">
                <a:solidFill>
                  <a:srgbClr val="0000FF"/>
                </a:solidFill>
              </a:rPr>
              <a:t>4 </a:t>
            </a:r>
            <a:r>
              <a:rPr lang="en-US" altLang="zh-CN" sz="2800">
                <a:solidFill>
                  <a:srgbClr val="0000FF"/>
                </a:solidFill>
              </a:rPr>
              <a:t>- u</a:t>
            </a:r>
            <a:r>
              <a:rPr lang="en-US" altLang="zh-CN" sz="2800" baseline="-25000">
                <a:solidFill>
                  <a:srgbClr val="0000FF"/>
                </a:solidFill>
              </a:rPr>
              <a:t>s2</a:t>
            </a:r>
            <a:r>
              <a:rPr lang="en-US" altLang="zh-CN" sz="2800">
                <a:solidFill>
                  <a:srgbClr val="0000FF"/>
                </a:solidFill>
              </a:rPr>
              <a:t>=0</a:t>
            </a:r>
            <a:endParaRPr lang="en-US" altLang="zh-CN" sz="2800">
              <a:solidFill>
                <a:srgbClr val="0000FF"/>
              </a:solidFill>
              <a:ea typeface="楷体_GB2312" pitchFamily="49" charset="-122"/>
            </a:endParaRPr>
          </a:p>
        </p:txBody>
      </p:sp>
      <p:sp>
        <p:nvSpPr>
          <p:cNvPr id="81976" name="Rectangle 56"/>
          <p:cNvSpPr>
            <a:spLocks noChangeArrowheads="1"/>
          </p:cNvSpPr>
          <p:nvPr/>
        </p:nvSpPr>
        <p:spPr bwMode="auto">
          <a:xfrm>
            <a:off x="71438" y="5926138"/>
            <a:ext cx="1800225"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zh-CN" altLang="en-US"/>
              <a:t>回路</a:t>
            </a:r>
            <a:r>
              <a:rPr lang="en-US" altLang="zh-CN"/>
              <a:t>3:</a:t>
            </a:r>
            <a:endParaRPr lang="en-US" altLang="zh-CN">
              <a:solidFill>
                <a:srgbClr val="660033"/>
              </a:solidFill>
              <a:ea typeface="楷体_GB2312" pitchFamily="49" charset="-122"/>
            </a:endParaRPr>
          </a:p>
        </p:txBody>
      </p:sp>
      <p:sp>
        <p:nvSpPr>
          <p:cNvPr id="81978" name="Rectangle 58"/>
          <p:cNvSpPr>
            <a:spLocks noChangeArrowheads="1"/>
          </p:cNvSpPr>
          <p:nvPr/>
        </p:nvSpPr>
        <p:spPr bwMode="auto">
          <a:xfrm>
            <a:off x="1143000" y="5857875"/>
            <a:ext cx="3024188"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en-US" altLang="zh-CN" sz="2800">
                <a:solidFill>
                  <a:srgbClr val="0000FF"/>
                </a:solidFill>
              </a:rPr>
              <a:t>- u</a:t>
            </a:r>
            <a:r>
              <a:rPr lang="en-US" altLang="zh-CN" sz="2800" baseline="-25000">
                <a:solidFill>
                  <a:srgbClr val="0000FF"/>
                </a:solidFill>
              </a:rPr>
              <a:t>6</a:t>
            </a:r>
            <a:r>
              <a:rPr lang="en-US" altLang="zh-CN" sz="2800">
                <a:solidFill>
                  <a:srgbClr val="0000FF"/>
                </a:solidFill>
              </a:rPr>
              <a:t> + u</a:t>
            </a:r>
            <a:r>
              <a:rPr lang="en-US" altLang="zh-CN" sz="2800" baseline="-25000">
                <a:solidFill>
                  <a:srgbClr val="0000FF"/>
                </a:solidFill>
              </a:rPr>
              <a:t>5 </a:t>
            </a:r>
            <a:r>
              <a:rPr lang="en-US" altLang="zh-CN" sz="2800">
                <a:solidFill>
                  <a:srgbClr val="0000FF"/>
                </a:solidFill>
              </a:rPr>
              <a:t>+ u</a:t>
            </a:r>
            <a:r>
              <a:rPr lang="en-US" altLang="zh-CN" sz="2800" baseline="-25000">
                <a:solidFill>
                  <a:srgbClr val="0000FF"/>
                </a:solidFill>
              </a:rPr>
              <a:t>4</a:t>
            </a:r>
            <a:r>
              <a:rPr lang="en-US" altLang="zh-CN" sz="2800">
                <a:solidFill>
                  <a:srgbClr val="0000FF"/>
                </a:solidFill>
              </a:rPr>
              <a:t>=0</a:t>
            </a:r>
            <a:endParaRPr lang="en-US" altLang="zh-CN" sz="2800">
              <a:solidFill>
                <a:srgbClr val="0000FF"/>
              </a:solidFill>
              <a:ea typeface="楷体_GB2312" pitchFamily="49" charset="-122"/>
            </a:endParaRPr>
          </a:p>
        </p:txBody>
      </p:sp>
      <p:grpSp>
        <p:nvGrpSpPr>
          <p:cNvPr id="2" name="Group 98"/>
          <p:cNvGrpSpPr/>
          <p:nvPr/>
        </p:nvGrpSpPr>
        <p:grpSpPr bwMode="auto">
          <a:xfrm>
            <a:off x="4140200" y="2060575"/>
            <a:ext cx="5003800" cy="3889375"/>
            <a:chOff x="2608" y="1026"/>
            <a:chExt cx="3152" cy="2450"/>
          </a:xfrm>
        </p:grpSpPr>
        <p:sp>
          <p:nvSpPr>
            <p:cNvPr id="59430" name="Rectangle 62"/>
            <p:cNvSpPr>
              <a:spLocks noChangeArrowheads="1"/>
            </p:cNvSpPr>
            <p:nvPr/>
          </p:nvSpPr>
          <p:spPr bwMode="auto">
            <a:xfrm>
              <a:off x="3376" y="1362"/>
              <a:ext cx="528" cy="192"/>
            </a:xfrm>
            <a:prstGeom prst="rect">
              <a:avLst/>
            </a:prstGeom>
            <a:noFill/>
            <a:ln w="25400">
              <a:solidFill>
                <a:srgbClr val="0000FF"/>
              </a:solidFill>
              <a:miter lim="800000"/>
            </a:ln>
          </p:spPr>
          <p:txBody>
            <a:bodyPr wrap="none" anchor="ctr"/>
            <a:lstStyle/>
            <a:p>
              <a:pPr algn="l"/>
              <a:endParaRPr lang="zh-CN" altLang="en-US"/>
            </a:p>
          </p:txBody>
        </p:sp>
        <p:sp>
          <p:nvSpPr>
            <p:cNvPr id="59431" name="Rectangle 63"/>
            <p:cNvSpPr>
              <a:spLocks noChangeArrowheads="1"/>
            </p:cNvSpPr>
            <p:nvPr/>
          </p:nvSpPr>
          <p:spPr bwMode="auto">
            <a:xfrm rot="5400000">
              <a:off x="4936" y="1770"/>
              <a:ext cx="528" cy="192"/>
            </a:xfrm>
            <a:prstGeom prst="rect">
              <a:avLst/>
            </a:prstGeom>
            <a:noFill/>
            <a:ln w="25400">
              <a:solidFill>
                <a:srgbClr val="0000FF"/>
              </a:solidFill>
              <a:miter lim="800000"/>
            </a:ln>
          </p:spPr>
          <p:txBody>
            <a:bodyPr wrap="none" anchor="ctr"/>
            <a:lstStyle/>
            <a:p>
              <a:pPr algn="l"/>
              <a:endParaRPr lang="zh-CN" altLang="en-US"/>
            </a:p>
          </p:txBody>
        </p:sp>
        <p:sp>
          <p:nvSpPr>
            <p:cNvPr id="59432" name="Rectangle 64"/>
            <p:cNvSpPr>
              <a:spLocks noChangeArrowheads="1"/>
            </p:cNvSpPr>
            <p:nvPr/>
          </p:nvSpPr>
          <p:spPr bwMode="auto">
            <a:xfrm rot="5400000">
              <a:off x="3784" y="2730"/>
              <a:ext cx="528" cy="192"/>
            </a:xfrm>
            <a:prstGeom prst="rect">
              <a:avLst/>
            </a:prstGeom>
            <a:noFill/>
            <a:ln w="25400">
              <a:solidFill>
                <a:srgbClr val="0000FF"/>
              </a:solidFill>
              <a:miter lim="800000"/>
            </a:ln>
          </p:spPr>
          <p:txBody>
            <a:bodyPr wrap="none" anchor="ctr"/>
            <a:lstStyle/>
            <a:p>
              <a:pPr algn="l"/>
              <a:endParaRPr lang="zh-CN" altLang="en-US"/>
            </a:p>
          </p:txBody>
        </p:sp>
        <p:sp>
          <p:nvSpPr>
            <p:cNvPr id="59433" name="Rectangle 65"/>
            <p:cNvSpPr>
              <a:spLocks noChangeArrowheads="1"/>
            </p:cNvSpPr>
            <p:nvPr/>
          </p:nvSpPr>
          <p:spPr bwMode="auto">
            <a:xfrm rot="5400000">
              <a:off x="4936" y="2778"/>
              <a:ext cx="528" cy="192"/>
            </a:xfrm>
            <a:prstGeom prst="rect">
              <a:avLst/>
            </a:prstGeom>
            <a:noFill/>
            <a:ln w="25400">
              <a:solidFill>
                <a:srgbClr val="0000FF"/>
              </a:solidFill>
              <a:miter lim="800000"/>
            </a:ln>
          </p:spPr>
          <p:txBody>
            <a:bodyPr wrap="none" anchor="ctr"/>
            <a:lstStyle/>
            <a:p>
              <a:pPr algn="l"/>
              <a:endParaRPr lang="zh-CN" altLang="en-US"/>
            </a:p>
          </p:txBody>
        </p:sp>
        <p:sp>
          <p:nvSpPr>
            <p:cNvPr id="59434" name="Line 66"/>
            <p:cNvSpPr>
              <a:spLocks noChangeShapeType="1"/>
            </p:cNvSpPr>
            <p:nvPr/>
          </p:nvSpPr>
          <p:spPr bwMode="auto">
            <a:xfrm>
              <a:off x="3088" y="1458"/>
              <a:ext cx="288" cy="0"/>
            </a:xfrm>
            <a:prstGeom prst="line">
              <a:avLst/>
            </a:prstGeom>
            <a:noFill/>
            <a:ln w="25400">
              <a:solidFill>
                <a:schemeClr val="tx1"/>
              </a:solidFill>
              <a:round/>
            </a:ln>
          </p:spPr>
          <p:txBody>
            <a:bodyPr wrap="none" anchor="ctr"/>
            <a:lstStyle/>
            <a:p>
              <a:endParaRPr lang="zh-CN" altLang="en-US"/>
            </a:p>
          </p:txBody>
        </p:sp>
        <p:sp>
          <p:nvSpPr>
            <p:cNvPr id="59435" name="Line 67"/>
            <p:cNvSpPr>
              <a:spLocks noChangeShapeType="1"/>
            </p:cNvSpPr>
            <p:nvPr/>
          </p:nvSpPr>
          <p:spPr bwMode="auto">
            <a:xfrm flipV="1">
              <a:off x="4048" y="1506"/>
              <a:ext cx="0" cy="1056"/>
            </a:xfrm>
            <a:prstGeom prst="line">
              <a:avLst/>
            </a:prstGeom>
            <a:noFill/>
            <a:ln w="25400">
              <a:solidFill>
                <a:schemeClr val="tx1"/>
              </a:solidFill>
              <a:round/>
            </a:ln>
          </p:spPr>
          <p:txBody>
            <a:bodyPr wrap="none" anchor="ctr"/>
            <a:lstStyle/>
            <a:p>
              <a:endParaRPr lang="zh-CN" altLang="en-US"/>
            </a:p>
          </p:txBody>
        </p:sp>
        <p:sp>
          <p:nvSpPr>
            <p:cNvPr id="59436" name="Line 68"/>
            <p:cNvSpPr>
              <a:spLocks noChangeShapeType="1"/>
            </p:cNvSpPr>
            <p:nvPr/>
          </p:nvSpPr>
          <p:spPr bwMode="auto">
            <a:xfrm flipV="1">
              <a:off x="3088" y="3378"/>
              <a:ext cx="2112" cy="0"/>
            </a:xfrm>
            <a:prstGeom prst="line">
              <a:avLst/>
            </a:prstGeom>
            <a:noFill/>
            <a:ln w="25400">
              <a:solidFill>
                <a:schemeClr val="tx1"/>
              </a:solidFill>
              <a:round/>
            </a:ln>
          </p:spPr>
          <p:txBody>
            <a:bodyPr wrap="none" anchor="ctr"/>
            <a:lstStyle/>
            <a:p>
              <a:endParaRPr lang="zh-CN" altLang="en-US"/>
            </a:p>
          </p:txBody>
        </p:sp>
        <p:sp>
          <p:nvSpPr>
            <p:cNvPr id="59437" name="Line 69"/>
            <p:cNvSpPr>
              <a:spLocks noChangeShapeType="1"/>
            </p:cNvSpPr>
            <p:nvPr/>
          </p:nvSpPr>
          <p:spPr bwMode="auto">
            <a:xfrm>
              <a:off x="4048" y="2322"/>
              <a:ext cx="336" cy="0"/>
            </a:xfrm>
            <a:prstGeom prst="line">
              <a:avLst/>
            </a:prstGeom>
            <a:noFill/>
            <a:ln w="25400">
              <a:solidFill>
                <a:schemeClr val="tx1"/>
              </a:solidFill>
              <a:round/>
            </a:ln>
          </p:spPr>
          <p:txBody>
            <a:bodyPr wrap="none" anchor="ctr"/>
            <a:lstStyle/>
            <a:p>
              <a:endParaRPr lang="zh-CN" altLang="en-US"/>
            </a:p>
          </p:txBody>
        </p:sp>
        <p:sp>
          <p:nvSpPr>
            <p:cNvPr id="59438" name="Line 70"/>
            <p:cNvSpPr>
              <a:spLocks noChangeShapeType="1"/>
            </p:cNvSpPr>
            <p:nvPr/>
          </p:nvSpPr>
          <p:spPr bwMode="auto">
            <a:xfrm flipV="1">
              <a:off x="3088" y="1458"/>
              <a:ext cx="0" cy="1920"/>
            </a:xfrm>
            <a:prstGeom prst="line">
              <a:avLst/>
            </a:prstGeom>
            <a:noFill/>
            <a:ln w="25400">
              <a:solidFill>
                <a:schemeClr val="tx1"/>
              </a:solidFill>
              <a:round/>
            </a:ln>
          </p:spPr>
          <p:txBody>
            <a:bodyPr wrap="none" anchor="ctr"/>
            <a:lstStyle/>
            <a:p>
              <a:endParaRPr lang="zh-CN" altLang="en-US"/>
            </a:p>
          </p:txBody>
        </p:sp>
        <p:sp>
          <p:nvSpPr>
            <p:cNvPr id="59439" name="Line 71"/>
            <p:cNvSpPr>
              <a:spLocks noChangeShapeType="1"/>
            </p:cNvSpPr>
            <p:nvPr/>
          </p:nvSpPr>
          <p:spPr bwMode="auto">
            <a:xfrm flipV="1">
              <a:off x="5200" y="2130"/>
              <a:ext cx="0" cy="480"/>
            </a:xfrm>
            <a:prstGeom prst="line">
              <a:avLst/>
            </a:prstGeom>
            <a:noFill/>
            <a:ln w="25400">
              <a:solidFill>
                <a:schemeClr val="tx1"/>
              </a:solidFill>
              <a:round/>
            </a:ln>
          </p:spPr>
          <p:txBody>
            <a:bodyPr wrap="none" anchor="ctr"/>
            <a:lstStyle/>
            <a:p>
              <a:endParaRPr lang="zh-CN" altLang="en-US"/>
            </a:p>
          </p:txBody>
        </p:sp>
        <p:sp>
          <p:nvSpPr>
            <p:cNvPr id="59440" name="Line 72"/>
            <p:cNvSpPr>
              <a:spLocks noChangeShapeType="1"/>
            </p:cNvSpPr>
            <p:nvPr/>
          </p:nvSpPr>
          <p:spPr bwMode="auto">
            <a:xfrm>
              <a:off x="5200" y="1458"/>
              <a:ext cx="0" cy="144"/>
            </a:xfrm>
            <a:prstGeom prst="line">
              <a:avLst/>
            </a:prstGeom>
            <a:noFill/>
            <a:ln w="25400">
              <a:solidFill>
                <a:schemeClr val="tx1"/>
              </a:solidFill>
              <a:round/>
            </a:ln>
          </p:spPr>
          <p:txBody>
            <a:bodyPr wrap="none" anchor="ctr"/>
            <a:lstStyle/>
            <a:p>
              <a:endParaRPr lang="zh-CN" altLang="en-US"/>
            </a:p>
          </p:txBody>
        </p:sp>
        <p:sp>
          <p:nvSpPr>
            <p:cNvPr id="59441" name="Line 73"/>
            <p:cNvSpPr>
              <a:spLocks noChangeShapeType="1"/>
            </p:cNvSpPr>
            <p:nvPr/>
          </p:nvSpPr>
          <p:spPr bwMode="auto">
            <a:xfrm>
              <a:off x="3904" y="1458"/>
              <a:ext cx="1008" cy="0"/>
            </a:xfrm>
            <a:prstGeom prst="line">
              <a:avLst/>
            </a:prstGeom>
            <a:noFill/>
            <a:ln w="25400">
              <a:solidFill>
                <a:schemeClr val="tx1"/>
              </a:solidFill>
              <a:round/>
              <a:tailEnd type="triangle" w="med" len="med"/>
            </a:ln>
          </p:spPr>
          <p:txBody>
            <a:bodyPr wrap="none" anchor="ctr"/>
            <a:lstStyle/>
            <a:p>
              <a:endParaRPr lang="zh-CN" altLang="en-US"/>
            </a:p>
          </p:txBody>
        </p:sp>
        <p:sp>
          <p:nvSpPr>
            <p:cNvPr id="59442" name="Line 74"/>
            <p:cNvSpPr>
              <a:spLocks noChangeShapeType="1"/>
            </p:cNvSpPr>
            <p:nvPr/>
          </p:nvSpPr>
          <p:spPr bwMode="auto">
            <a:xfrm>
              <a:off x="4672" y="2322"/>
              <a:ext cx="288" cy="0"/>
            </a:xfrm>
            <a:prstGeom prst="line">
              <a:avLst/>
            </a:prstGeom>
            <a:noFill/>
            <a:ln w="25400">
              <a:solidFill>
                <a:schemeClr val="tx1"/>
              </a:solidFill>
              <a:round/>
              <a:tailEnd type="triangle" w="med" len="med"/>
            </a:ln>
          </p:spPr>
          <p:txBody>
            <a:bodyPr wrap="none" anchor="ctr"/>
            <a:lstStyle/>
            <a:p>
              <a:endParaRPr lang="zh-CN" altLang="en-US"/>
            </a:p>
          </p:txBody>
        </p:sp>
        <p:sp>
          <p:nvSpPr>
            <p:cNvPr id="59443" name="Line 75"/>
            <p:cNvSpPr>
              <a:spLocks noChangeShapeType="1"/>
            </p:cNvSpPr>
            <p:nvPr/>
          </p:nvSpPr>
          <p:spPr bwMode="auto">
            <a:xfrm>
              <a:off x="4048" y="3090"/>
              <a:ext cx="0" cy="144"/>
            </a:xfrm>
            <a:prstGeom prst="line">
              <a:avLst/>
            </a:prstGeom>
            <a:noFill/>
            <a:ln w="25400">
              <a:solidFill>
                <a:schemeClr val="tx1"/>
              </a:solidFill>
              <a:round/>
              <a:tailEnd type="triangle" w="med" len="med"/>
            </a:ln>
          </p:spPr>
          <p:txBody>
            <a:bodyPr wrap="none" anchor="ctr"/>
            <a:lstStyle/>
            <a:p>
              <a:endParaRPr lang="zh-CN" altLang="en-US"/>
            </a:p>
          </p:txBody>
        </p:sp>
        <p:sp>
          <p:nvSpPr>
            <p:cNvPr id="59444" name="Line 76"/>
            <p:cNvSpPr>
              <a:spLocks noChangeShapeType="1"/>
            </p:cNvSpPr>
            <p:nvPr/>
          </p:nvSpPr>
          <p:spPr bwMode="auto">
            <a:xfrm flipV="1">
              <a:off x="3088" y="1602"/>
              <a:ext cx="0" cy="288"/>
            </a:xfrm>
            <a:prstGeom prst="line">
              <a:avLst/>
            </a:prstGeom>
            <a:noFill/>
            <a:ln w="25400">
              <a:solidFill>
                <a:schemeClr val="tx1"/>
              </a:solidFill>
              <a:round/>
              <a:tailEnd type="triangle" w="med" len="med"/>
            </a:ln>
          </p:spPr>
          <p:txBody>
            <a:bodyPr wrap="none" anchor="ctr"/>
            <a:lstStyle/>
            <a:p>
              <a:endParaRPr lang="zh-CN" altLang="en-US"/>
            </a:p>
          </p:txBody>
        </p:sp>
        <p:sp>
          <p:nvSpPr>
            <p:cNvPr id="59445" name="Line 77"/>
            <p:cNvSpPr>
              <a:spLocks noChangeShapeType="1"/>
            </p:cNvSpPr>
            <p:nvPr/>
          </p:nvSpPr>
          <p:spPr bwMode="auto">
            <a:xfrm>
              <a:off x="5200" y="3138"/>
              <a:ext cx="0" cy="144"/>
            </a:xfrm>
            <a:prstGeom prst="line">
              <a:avLst/>
            </a:prstGeom>
            <a:noFill/>
            <a:ln w="25400">
              <a:solidFill>
                <a:schemeClr val="tx1"/>
              </a:solidFill>
              <a:round/>
              <a:tailEnd type="triangle" w="med" len="med"/>
            </a:ln>
          </p:spPr>
          <p:txBody>
            <a:bodyPr wrap="none" anchor="ctr"/>
            <a:lstStyle/>
            <a:p>
              <a:endParaRPr lang="zh-CN" altLang="en-US"/>
            </a:p>
          </p:txBody>
        </p:sp>
        <p:sp>
          <p:nvSpPr>
            <p:cNvPr id="59446" name="Line 78"/>
            <p:cNvSpPr>
              <a:spLocks noChangeShapeType="1"/>
            </p:cNvSpPr>
            <p:nvPr/>
          </p:nvSpPr>
          <p:spPr bwMode="auto">
            <a:xfrm>
              <a:off x="4048" y="1458"/>
              <a:ext cx="0" cy="192"/>
            </a:xfrm>
            <a:prstGeom prst="line">
              <a:avLst/>
            </a:prstGeom>
            <a:noFill/>
            <a:ln w="25400">
              <a:solidFill>
                <a:schemeClr val="tx1"/>
              </a:solidFill>
              <a:round/>
              <a:tailEnd type="triangle" w="med" len="med"/>
            </a:ln>
          </p:spPr>
          <p:txBody>
            <a:bodyPr wrap="none" anchor="ctr"/>
            <a:lstStyle/>
            <a:p>
              <a:endParaRPr lang="zh-CN" altLang="en-US"/>
            </a:p>
          </p:txBody>
        </p:sp>
        <p:sp>
          <p:nvSpPr>
            <p:cNvPr id="59447" name="Line 79"/>
            <p:cNvSpPr>
              <a:spLocks noChangeShapeType="1"/>
            </p:cNvSpPr>
            <p:nvPr/>
          </p:nvSpPr>
          <p:spPr bwMode="auto">
            <a:xfrm>
              <a:off x="5200" y="3138"/>
              <a:ext cx="0" cy="240"/>
            </a:xfrm>
            <a:prstGeom prst="line">
              <a:avLst/>
            </a:prstGeom>
            <a:noFill/>
            <a:ln w="25400">
              <a:solidFill>
                <a:schemeClr val="tx1"/>
              </a:solidFill>
              <a:round/>
            </a:ln>
          </p:spPr>
          <p:txBody>
            <a:bodyPr wrap="none" anchor="ctr"/>
            <a:lstStyle/>
            <a:p>
              <a:endParaRPr lang="zh-CN" altLang="en-US"/>
            </a:p>
          </p:txBody>
        </p:sp>
        <p:sp>
          <p:nvSpPr>
            <p:cNvPr id="59448" name="Line 80"/>
            <p:cNvSpPr>
              <a:spLocks noChangeShapeType="1"/>
            </p:cNvSpPr>
            <p:nvPr/>
          </p:nvSpPr>
          <p:spPr bwMode="auto">
            <a:xfrm>
              <a:off x="4048" y="3138"/>
              <a:ext cx="0" cy="240"/>
            </a:xfrm>
            <a:prstGeom prst="line">
              <a:avLst/>
            </a:prstGeom>
            <a:noFill/>
            <a:ln w="25400">
              <a:solidFill>
                <a:schemeClr val="tx1"/>
              </a:solidFill>
              <a:round/>
            </a:ln>
          </p:spPr>
          <p:txBody>
            <a:bodyPr wrap="none" anchor="ctr"/>
            <a:lstStyle/>
            <a:p>
              <a:endParaRPr lang="zh-CN" altLang="en-US"/>
            </a:p>
          </p:txBody>
        </p:sp>
        <p:sp>
          <p:nvSpPr>
            <p:cNvPr id="59449" name="Line 81"/>
            <p:cNvSpPr>
              <a:spLocks noChangeShapeType="1"/>
            </p:cNvSpPr>
            <p:nvPr/>
          </p:nvSpPr>
          <p:spPr bwMode="auto">
            <a:xfrm>
              <a:off x="4816" y="2322"/>
              <a:ext cx="384" cy="0"/>
            </a:xfrm>
            <a:prstGeom prst="line">
              <a:avLst/>
            </a:prstGeom>
            <a:noFill/>
            <a:ln w="25400">
              <a:solidFill>
                <a:schemeClr val="tx1"/>
              </a:solidFill>
              <a:round/>
            </a:ln>
          </p:spPr>
          <p:txBody>
            <a:bodyPr wrap="none" anchor="ctr"/>
            <a:lstStyle/>
            <a:p>
              <a:endParaRPr lang="zh-CN" altLang="en-US"/>
            </a:p>
          </p:txBody>
        </p:sp>
        <p:sp>
          <p:nvSpPr>
            <p:cNvPr id="59450" name="Line 82"/>
            <p:cNvSpPr>
              <a:spLocks noChangeShapeType="1"/>
            </p:cNvSpPr>
            <p:nvPr/>
          </p:nvSpPr>
          <p:spPr bwMode="auto">
            <a:xfrm>
              <a:off x="4672" y="1458"/>
              <a:ext cx="528" cy="0"/>
            </a:xfrm>
            <a:prstGeom prst="line">
              <a:avLst/>
            </a:prstGeom>
            <a:noFill/>
            <a:ln w="25400">
              <a:solidFill>
                <a:schemeClr val="tx1"/>
              </a:solidFill>
              <a:round/>
            </a:ln>
          </p:spPr>
          <p:txBody>
            <a:bodyPr wrap="none" anchor="ctr"/>
            <a:lstStyle/>
            <a:p>
              <a:endParaRPr lang="zh-CN" altLang="en-US"/>
            </a:p>
          </p:txBody>
        </p:sp>
        <p:sp>
          <p:nvSpPr>
            <p:cNvPr id="59451" name="Line 83"/>
            <p:cNvSpPr>
              <a:spLocks noChangeShapeType="1"/>
            </p:cNvSpPr>
            <p:nvPr/>
          </p:nvSpPr>
          <p:spPr bwMode="auto">
            <a:xfrm flipV="1">
              <a:off x="4528" y="2178"/>
              <a:ext cx="0" cy="288"/>
            </a:xfrm>
            <a:prstGeom prst="line">
              <a:avLst/>
            </a:prstGeom>
            <a:noFill/>
            <a:ln w="25400">
              <a:solidFill>
                <a:srgbClr val="0000FF"/>
              </a:solidFill>
              <a:round/>
            </a:ln>
          </p:spPr>
          <p:txBody>
            <a:bodyPr wrap="none" anchor="ctr"/>
            <a:lstStyle/>
            <a:p>
              <a:endParaRPr lang="zh-CN" altLang="en-US"/>
            </a:p>
          </p:txBody>
        </p:sp>
        <p:sp>
          <p:nvSpPr>
            <p:cNvPr id="59452" name="Text Box 84"/>
            <p:cNvSpPr txBox="1">
              <a:spLocks noChangeArrowheads="1"/>
            </p:cNvSpPr>
            <p:nvPr/>
          </p:nvSpPr>
          <p:spPr bwMode="auto">
            <a:xfrm>
              <a:off x="2608" y="1890"/>
              <a:ext cx="384" cy="97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a:t>
              </a:r>
              <a:endParaRPr kumimoji="1" lang="en-US" altLang="zh-CN">
                <a:solidFill>
                  <a:srgbClr val="FF0000"/>
                </a:solidFill>
              </a:endParaRPr>
            </a:p>
            <a:p>
              <a:pPr algn="l">
                <a:spcBef>
                  <a:spcPct val="50000"/>
                </a:spcBef>
              </a:pPr>
              <a:r>
                <a:rPr kumimoji="1" lang="en-US" altLang="zh-CN">
                  <a:solidFill>
                    <a:srgbClr val="FF0000"/>
                  </a:solidFill>
                </a:rPr>
                <a:t>u</a:t>
              </a:r>
              <a:r>
                <a:rPr kumimoji="1" lang="en-US" altLang="zh-CN" baseline="-25000">
                  <a:solidFill>
                    <a:srgbClr val="FF0000"/>
                  </a:solidFill>
                </a:rPr>
                <a:t>s1</a:t>
              </a:r>
              <a:endParaRPr kumimoji="1" lang="en-US" altLang="zh-CN">
                <a:solidFill>
                  <a:srgbClr val="FF0000"/>
                </a:solidFill>
              </a:endParaRPr>
            </a:p>
            <a:p>
              <a:pPr algn="l">
                <a:spcBef>
                  <a:spcPct val="50000"/>
                </a:spcBef>
              </a:pPr>
              <a:r>
                <a:rPr kumimoji="1" lang="en-US" altLang="zh-CN">
                  <a:solidFill>
                    <a:srgbClr val="FF0000"/>
                  </a:solidFill>
                </a:rPr>
                <a:t> -</a:t>
              </a:r>
              <a:endParaRPr kumimoji="1" lang="en-US" altLang="zh-CN" b="0">
                <a:solidFill>
                  <a:srgbClr val="0000FF"/>
                </a:solidFill>
              </a:endParaRPr>
            </a:p>
          </p:txBody>
        </p:sp>
        <p:sp>
          <p:nvSpPr>
            <p:cNvPr id="59453" name="Text Box 85"/>
            <p:cNvSpPr txBox="1">
              <a:spLocks noChangeArrowheads="1"/>
            </p:cNvSpPr>
            <p:nvPr/>
          </p:nvSpPr>
          <p:spPr bwMode="auto">
            <a:xfrm>
              <a:off x="3664" y="1554"/>
              <a:ext cx="528" cy="97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a:t>
              </a:r>
              <a:endParaRPr kumimoji="1" lang="en-US" altLang="zh-CN">
                <a:solidFill>
                  <a:srgbClr val="FF0000"/>
                </a:solidFill>
              </a:endParaRPr>
            </a:p>
            <a:p>
              <a:pPr algn="l">
                <a:spcBef>
                  <a:spcPct val="50000"/>
                </a:spcBef>
              </a:pPr>
              <a:r>
                <a:rPr kumimoji="1" lang="en-US" altLang="zh-CN">
                  <a:solidFill>
                    <a:srgbClr val="FF0000"/>
                  </a:solidFill>
                </a:rPr>
                <a:t>u</a:t>
              </a:r>
              <a:r>
                <a:rPr kumimoji="1" lang="en-US" altLang="zh-CN" baseline="-25000">
                  <a:solidFill>
                    <a:srgbClr val="FF0000"/>
                  </a:solidFill>
                </a:rPr>
                <a:t>s2</a:t>
              </a:r>
              <a:endParaRPr kumimoji="1" lang="en-US" altLang="zh-CN">
                <a:solidFill>
                  <a:srgbClr val="FF0000"/>
                </a:solidFill>
              </a:endParaRPr>
            </a:p>
            <a:p>
              <a:pPr algn="l">
                <a:spcBef>
                  <a:spcPct val="50000"/>
                </a:spcBef>
              </a:pPr>
              <a:r>
                <a:rPr kumimoji="1" lang="en-US" altLang="zh-CN">
                  <a:solidFill>
                    <a:srgbClr val="FF0000"/>
                  </a:solidFill>
                </a:rPr>
                <a:t> -</a:t>
              </a:r>
              <a:endParaRPr kumimoji="1" lang="en-US" altLang="zh-CN" b="0">
                <a:solidFill>
                  <a:srgbClr val="0000FF"/>
                </a:solidFill>
              </a:endParaRPr>
            </a:p>
          </p:txBody>
        </p:sp>
        <p:sp>
          <p:nvSpPr>
            <p:cNvPr id="59454" name="Oval 86"/>
            <p:cNvSpPr>
              <a:spLocks noChangeArrowheads="1"/>
            </p:cNvSpPr>
            <p:nvPr/>
          </p:nvSpPr>
          <p:spPr bwMode="auto">
            <a:xfrm>
              <a:off x="4000" y="3330"/>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59455" name="Oval 87"/>
            <p:cNvSpPr>
              <a:spLocks noChangeArrowheads="1"/>
            </p:cNvSpPr>
            <p:nvPr/>
          </p:nvSpPr>
          <p:spPr bwMode="auto">
            <a:xfrm>
              <a:off x="5152" y="2274"/>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59456" name="Oval 88"/>
            <p:cNvSpPr>
              <a:spLocks noChangeArrowheads="1"/>
            </p:cNvSpPr>
            <p:nvPr/>
          </p:nvSpPr>
          <p:spPr bwMode="auto">
            <a:xfrm>
              <a:off x="4000" y="2274"/>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59457" name="Oval 89"/>
            <p:cNvSpPr>
              <a:spLocks noChangeArrowheads="1"/>
            </p:cNvSpPr>
            <p:nvPr/>
          </p:nvSpPr>
          <p:spPr bwMode="auto">
            <a:xfrm>
              <a:off x="4000" y="1410"/>
              <a:ext cx="96" cy="96"/>
            </a:xfrm>
            <a:prstGeom prst="ellipse">
              <a:avLst/>
            </a:prstGeom>
            <a:solidFill>
              <a:srgbClr val="000000"/>
            </a:solidFill>
            <a:ln w="9525">
              <a:solidFill>
                <a:schemeClr val="tx1"/>
              </a:solidFill>
              <a:round/>
            </a:ln>
          </p:spPr>
          <p:txBody>
            <a:bodyPr wrap="none" anchor="ctr"/>
            <a:lstStyle/>
            <a:p>
              <a:endParaRPr kumimoji="1" lang="zh-CN" altLang="zh-CN" b="0"/>
            </a:p>
          </p:txBody>
        </p:sp>
        <p:sp>
          <p:nvSpPr>
            <p:cNvPr id="59458" name="Text Box 90"/>
            <p:cNvSpPr txBox="1">
              <a:spLocks noChangeArrowheads="1"/>
            </p:cNvSpPr>
            <p:nvPr/>
          </p:nvSpPr>
          <p:spPr bwMode="auto">
            <a:xfrm>
              <a:off x="3184" y="1026"/>
              <a:ext cx="1152" cy="327"/>
            </a:xfrm>
            <a:prstGeom prst="rect">
              <a:avLst/>
            </a:prstGeom>
            <a:noFill/>
            <a:ln w="9525">
              <a:noFill/>
              <a:miter lim="800000"/>
            </a:ln>
          </p:spPr>
          <p:txBody>
            <a:bodyPr>
              <a:spAutoFit/>
            </a:bodyPr>
            <a:lstStyle/>
            <a:p>
              <a:pPr algn="l">
                <a:spcBef>
                  <a:spcPct val="50000"/>
                </a:spcBef>
              </a:pPr>
              <a:r>
                <a:rPr kumimoji="1" lang="en-US" altLang="zh-CN" sz="2800" dirty="0">
                  <a:solidFill>
                    <a:srgbClr val="FF0000"/>
                  </a:solidFill>
                </a:rPr>
                <a:t>+    u</a:t>
              </a:r>
              <a:r>
                <a:rPr kumimoji="1" lang="en-US" altLang="zh-CN" sz="2800" baseline="-25000" dirty="0">
                  <a:solidFill>
                    <a:srgbClr val="FF0000"/>
                  </a:solidFill>
                </a:rPr>
                <a:t>1     </a:t>
              </a:r>
              <a:r>
                <a:rPr kumimoji="1" lang="en-US" altLang="zh-CN" sz="2800" dirty="0">
                  <a:solidFill>
                    <a:srgbClr val="FF0000"/>
                  </a:solidFill>
                </a:rPr>
                <a:t>-</a:t>
              </a:r>
              <a:endParaRPr kumimoji="1" lang="en-US" altLang="zh-CN" sz="2800" dirty="0">
                <a:solidFill>
                  <a:srgbClr val="FF0000"/>
                </a:solidFill>
              </a:endParaRPr>
            </a:p>
          </p:txBody>
        </p:sp>
        <p:sp>
          <p:nvSpPr>
            <p:cNvPr id="59459" name="Text Box 91"/>
            <p:cNvSpPr txBox="1">
              <a:spLocks noChangeArrowheads="1"/>
            </p:cNvSpPr>
            <p:nvPr/>
          </p:nvSpPr>
          <p:spPr bwMode="auto">
            <a:xfrm>
              <a:off x="4192" y="2418"/>
              <a:ext cx="1152" cy="28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    u</a:t>
              </a:r>
              <a:r>
                <a:rPr kumimoji="1" lang="en-US" altLang="zh-CN" baseline="-25000">
                  <a:solidFill>
                    <a:srgbClr val="FF0000"/>
                  </a:solidFill>
                </a:rPr>
                <a:t>4     </a:t>
              </a:r>
              <a:r>
                <a:rPr kumimoji="1" lang="en-US" altLang="zh-CN">
                  <a:solidFill>
                    <a:srgbClr val="FF0000"/>
                  </a:solidFill>
                </a:rPr>
                <a:t>-</a:t>
              </a:r>
              <a:endParaRPr kumimoji="1" lang="en-US" altLang="zh-CN" sz="2800">
                <a:solidFill>
                  <a:srgbClr val="FF0000"/>
                </a:solidFill>
              </a:endParaRPr>
            </a:p>
          </p:txBody>
        </p:sp>
        <p:sp>
          <p:nvSpPr>
            <p:cNvPr id="59460" name="Text Box 92"/>
            <p:cNvSpPr txBox="1">
              <a:spLocks noChangeArrowheads="1"/>
            </p:cNvSpPr>
            <p:nvPr/>
          </p:nvSpPr>
          <p:spPr bwMode="auto">
            <a:xfrm>
              <a:off x="3664" y="2418"/>
              <a:ext cx="432" cy="978"/>
            </a:xfrm>
            <a:prstGeom prst="rect">
              <a:avLst/>
            </a:prstGeom>
            <a:noFill/>
            <a:ln w="9525">
              <a:noFill/>
              <a:miter lim="800000"/>
            </a:ln>
          </p:spPr>
          <p:txBody>
            <a:bodyPr>
              <a:spAutoFit/>
            </a:bodyPr>
            <a:lstStyle/>
            <a:p>
              <a:pPr algn="l">
                <a:spcBef>
                  <a:spcPct val="50000"/>
                </a:spcBef>
              </a:pPr>
              <a:r>
                <a:rPr kumimoji="1" lang="en-US" altLang="zh-CN">
                  <a:solidFill>
                    <a:srgbClr val="FF0000"/>
                  </a:solidFill>
                </a:rPr>
                <a:t> -</a:t>
              </a:r>
              <a:endParaRPr kumimoji="1" lang="en-US" altLang="zh-CN">
                <a:solidFill>
                  <a:srgbClr val="FF0000"/>
                </a:solidFill>
              </a:endParaRPr>
            </a:p>
            <a:p>
              <a:pPr algn="l">
                <a:spcBef>
                  <a:spcPct val="50000"/>
                </a:spcBef>
              </a:pPr>
              <a:r>
                <a:rPr kumimoji="1" lang="en-US" altLang="zh-CN">
                  <a:solidFill>
                    <a:srgbClr val="FF0000"/>
                  </a:solidFill>
                </a:rPr>
                <a:t>u</a:t>
              </a:r>
              <a:r>
                <a:rPr kumimoji="1" lang="en-US" altLang="zh-CN" baseline="-25000">
                  <a:solidFill>
                    <a:srgbClr val="FF0000"/>
                  </a:solidFill>
                </a:rPr>
                <a:t>5</a:t>
              </a:r>
              <a:endParaRPr kumimoji="1" lang="en-US" altLang="zh-CN">
                <a:solidFill>
                  <a:srgbClr val="FF0000"/>
                </a:solidFill>
              </a:endParaRPr>
            </a:p>
            <a:p>
              <a:pPr algn="l">
                <a:spcBef>
                  <a:spcPct val="50000"/>
                </a:spcBef>
              </a:pPr>
              <a:r>
                <a:rPr kumimoji="1" lang="en-US" altLang="zh-CN">
                  <a:solidFill>
                    <a:srgbClr val="FF0000"/>
                  </a:solidFill>
                </a:rPr>
                <a:t> +</a:t>
              </a:r>
              <a:endParaRPr kumimoji="1" lang="en-US" altLang="zh-CN" b="0">
                <a:solidFill>
                  <a:srgbClr val="0000FF"/>
                </a:solidFill>
              </a:endParaRPr>
            </a:p>
          </p:txBody>
        </p:sp>
        <p:sp>
          <p:nvSpPr>
            <p:cNvPr id="59461" name="Oval 93"/>
            <p:cNvSpPr>
              <a:spLocks noChangeArrowheads="1"/>
            </p:cNvSpPr>
            <p:nvPr/>
          </p:nvSpPr>
          <p:spPr bwMode="auto">
            <a:xfrm>
              <a:off x="2944" y="2130"/>
              <a:ext cx="288" cy="288"/>
            </a:xfrm>
            <a:prstGeom prst="ellipse">
              <a:avLst/>
            </a:prstGeom>
            <a:noFill/>
            <a:ln w="38100">
              <a:solidFill>
                <a:srgbClr val="0000FF"/>
              </a:solidFill>
              <a:round/>
            </a:ln>
          </p:spPr>
          <p:txBody>
            <a:bodyPr wrap="none" anchor="ctr"/>
            <a:lstStyle/>
            <a:p>
              <a:pPr algn="l"/>
              <a:endParaRPr lang="zh-CN" altLang="en-US"/>
            </a:p>
          </p:txBody>
        </p:sp>
        <p:sp>
          <p:nvSpPr>
            <p:cNvPr id="59462" name="Oval 94"/>
            <p:cNvSpPr>
              <a:spLocks noChangeArrowheads="1"/>
            </p:cNvSpPr>
            <p:nvPr/>
          </p:nvSpPr>
          <p:spPr bwMode="auto">
            <a:xfrm>
              <a:off x="3904" y="1746"/>
              <a:ext cx="288" cy="288"/>
            </a:xfrm>
            <a:prstGeom prst="ellipse">
              <a:avLst/>
            </a:prstGeom>
            <a:noFill/>
            <a:ln w="38100">
              <a:solidFill>
                <a:srgbClr val="0000FF"/>
              </a:solidFill>
              <a:round/>
            </a:ln>
          </p:spPr>
          <p:txBody>
            <a:bodyPr wrap="none" anchor="ctr"/>
            <a:lstStyle/>
            <a:p>
              <a:pPr algn="l"/>
              <a:endParaRPr lang="zh-CN" altLang="en-US"/>
            </a:p>
          </p:txBody>
        </p:sp>
        <p:sp>
          <p:nvSpPr>
            <p:cNvPr id="59463" name="Oval 95"/>
            <p:cNvSpPr>
              <a:spLocks noChangeArrowheads="1"/>
            </p:cNvSpPr>
            <p:nvPr/>
          </p:nvSpPr>
          <p:spPr bwMode="auto">
            <a:xfrm>
              <a:off x="4384" y="2178"/>
              <a:ext cx="288" cy="288"/>
            </a:xfrm>
            <a:prstGeom prst="ellipse">
              <a:avLst/>
            </a:prstGeom>
            <a:noFill/>
            <a:ln w="38100">
              <a:solidFill>
                <a:srgbClr val="0000FF"/>
              </a:solidFill>
              <a:round/>
            </a:ln>
          </p:spPr>
          <p:txBody>
            <a:bodyPr wrap="none" anchor="ctr"/>
            <a:lstStyle/>
            <a:p>
              <a:pPr algn="l"/>
              <a:endParaRPr lang="zh-CN" altLang="en-US"/>
            </a:p>
          </p:txBody>
        </p:sp>
        <p:sp>
          <p:nvSpPr>
            <p:cNvPr id="59464" name="Text Box 96"/>
            <p:cNvSpPr txBox="1">
              <a:spLocks noChangeArrowheads="1"/>
            </p:cNvSpPr>
            <p:nvPr/>
          </p:nvSpPr>
          <p:spPr bwMode="auto">
            <a:xfrm>
              <a:off x="5375" y="1298"/>
              <a:ext cx="385" cy="1135"/>
            </a:xfrm>
            <a:prstGeom prst="rect">
              <a:avLst/>
            </a:prstGeom>
            <a:noFill/>
            <a:ln w="9525">
              <a:noFill/>
              <a:miter lim="800000"/>
            </a:ln>
          </p:spPr>
          <p:txBody>
            <a:bodyPr>
              <a:spAutoFit/>
            </a:bodyPr>
            <a:lstStyle/>
            <a:p>
              <a:pPr algn="l">
                <a:spcBef>
                  <a:spcPct val="50000"/>
                </a:spcBef>
              </a:pPr>
              <a:r>
                <a:rPr kumimoji="1" lang="en-US" altLang="zh-CN" sz="2800">
                  <a:solidFill>
                    <a:srgbClr val="FF0000"/>
                  </a:solidFill>
                </a:rPr>
                <a:t>+</a:t>
              </a:r>
              <a:endParaRPr kumimoji="1" lang="en-US" altLang="zh-CN" sz="2800">
                <a:solidFill>
                  <a:srgbClr val="FF0000"/>
                </a:solidFill>
              </a:endParaRPr>
            </a:p>
            <a:p>
              <a:pPr algn="l">
                <a:spcBef>
                  <a:spcPct val="50000"/>
                </a:spcBef>
              </a:pPr>
              <a:r>
                <a:rPr kumimoji="1" lang="en-US" altLang="zh-CN" sz="2800">
                  <a:solidFill>
                    <a:srgbClr val="FF0000"/>
                  </a:solidFill>
                </a:rPr>
                <a:t>u</a:t>
              </a:r>
              <a:r>
                <a:rPr kumimoji="1" lang="en-US" altLang="zh-CN" sz="2800" baseline="-25000">
                  <a:solidFill>
                    <a:srgbClr val="FF0000"/>
                  </a:solidFill>
                </a:rPr>
                <a:t>2</a:t>
              </a:r>
              <a:endParaRPr kumimoji="1" lang="en-US" altLang="zh-CN" sz="2800">
                <a:solidFill>
                  <a:srgbClr val="FF0000"/>
                </a:solidFill>
              </a:endParaRPr>
            </a:p>
            <a:p>
              <a:pPr algn="l">
                <a:spcBef>
                  <a:spcPct val="50000"/>
                </a:spcBef>
              </a:pPr>
              <a:r>
                <a:rPr kumimoji="1" lang="en-US" altLang="zh-CN" sz="2800">
                  <a:solidFill>
                    <a:srgbClr val="FF0000"/>
                  </a:solidFill>
                </a:rPr>
                <a:t> -</a:t>
              </a:r>
              <a:endParaRPr kumimoji="1" lang="en-US" altLang="zh-CN" sz="2800" b="0">
                <a:solidFill>
                  <a:srgbClr val="0000FF"/>
                </a:solidFill>
              </a:endParaRPr>
            </a:p>
          </p:txBody>
        </p:sp>
        <p:sp>
          <p:nvSpPr>
            <p:cNvPr id="59465" name="Text Box 97"/>
            <p:cNvSpPr txBox="1">
              <a:spLocks noChangeArrowheads="1"/>
            </p:cNvSpPr>
            <p:nvPr/>
          </p:nvSpPr>
          <p:spPr bwMode="auto">
            <a:xfrm>
              <a:off x="5329" y="2341"/>
              <a:ext cx="431" cy="1135"/>
            </a:xfrm>
            <a:prstGeom prst="rect">
              <a:avLst/>
            </a:prstGeom>
            <a:noFill/>
            <a:ln w="9525">
              <a:noFill/>
              <a:miter lim="800000"/>
            </a:ln>
          </p:spPr>
          <p:txBody>
            <a:bodyPr>
              <a:spAutoFit/>
            </a:bodyPr>
            <a:lstStyle/>
            <a:p>
              <a:pPr algn="l">
                <a:spcBef>
                  <a:spcPct val="50000"/>
                </a:spcBef>
              </a:pPr>
              <a:r>
                <a:rPr kumimoji="1" lang="en-US" altLang="zh-CN" sz="2800">
                  <a:solidFill>
                    <a:srgbClr val="FF0000"/>
                  </a:solidFill>
                </a:rPr>
                <a:t>-</a:t>
              </a:r>
              <a:endParaRPr kumimoji="1" lang="en-US" altLang="zh-CN" sz="2800">
                <a:solidFill>
                  <a:srgbClr val="FF0000"/>
                </a:solidFill>
              </a:endParaRPr>
            </a:p>
            <a:p>
              <a:pPr algn="l">
                <a:spcBef>
                  <a:spcPct val="50000"/>
                </a:spcBef>
              </a:pPr>
              <a:r>
                <a:rPr kumimoji="1" lang="en-US" altLang="zh-CN" sz="2800">
                  <a:solidFill>
                    <a:srgbClr val="FF0000"/>
                  </a:solidFill>
                </a:rPr>
                <a:t>u</a:t>
              </a:r>
              <a:r>
                <a:rPr kumimoji="1" lang="en-US" altLang="zh-CN" sz="2800" baseline="-25000">
                  <a:solidFill>
                    <a:srgbClr val="FF0000"/>
                  </a:solidFill>
                </a:rPr>
                <a:t>6</a:t>
              </a:r>
              <a:endParaRPr kumimoji="1" lang="en-US" altLang="zh-CN" sz="2800">
                <a:solidFill>
                  <a:srgbClr val="FF0000"/>
                </a:solidFill>
              </a:endParaRPr>
            </a:p>
            <a:p>
              <a:pPr algn="l">
                <a:spcBef>
                  <a:spcPct val="50000"/>
                </a:spcBef>
              </a:pPr>
              <a:r>
                <a:rPr kumimoji="1" lang="en-US" altLang="zh-CN" sz="2800">
                  <a:solidFill>
                    <a:srgbClr val="FF0000"/>
                  </a:solidFill>
                </a:rPr>
                <a:t>+</a:t>
              </a:r>
              <a:endParaRPr kumimoji="1" lang="en-US" altLang="zh-CN" sz="2800" b="0">
                <a:solidFill>
                  <a:srgbClr val="0000FF"/>
                </a:solidFill>
              </a:endParaRPr>
            </a:p>
          </p:txBody>
        </p:sp>
      </p:grpSp>
      <p:grpSp>
        <p:nvGrpSpPr>
          <p:cNvPr id="3" name="Group 99"/>
          <p:cNvGrpSpPr/>
          <p:nvPr/>
        </p:nvGrpSpPr>
        <p:grpSpPr bwMode="auto">
          <a:xfrm>
            <a:off x="5292725" y="3284538"/>
            <a:ext cx="609600" cy="2125662"/>
            <a:chOff x="3312" y="1536"/>
            <a:chExt cx="384" cy="1339"/>
          </a:xfrm>
        </p:grpSpPr>
        <p:sp>
          <p:nvSpPr>
            <p:cNvPr id="59428" name="Text Box 100"/>
            <p:cNvSpPr txBox="1">
              <a:spLocks noChangeArrowheads="1"/>
            </p:cNvSpPr>
            <p:nvPr/>
          </p:nvSpPr>
          <p:spPr bwMode="auto">
            <a:xfrm>
              <a:off x="3312" y="1536"/>
              <a:ext cx="384" cy="1339"/>
            </a:xfrm>
            <a:prstGeom prst="rect">
              <a:avLst/>
            </a:prstGeom>
            <a:noFill/>
            <a:ln w="25400">
              <a:solidFill>
                <a:srgbClr val="008000"/>
              </a:solidFill>
              <a:prstDash val="dash"/>
              <a:miter lim="800000"/>
            </a:ln>
          </p:spPr>
          <p:txBody>
            <a:bodyPr>
              <a:spAutoFit/>
            </a:bodyPr>
            <a:lstStyle/>
            <a:p>
              <a:pPr algn="l">
                <a:spcBef>
                  <a:spcPct val="50000"/>
                </a:spcBef>
              </a:pPr>
              <a:endParaRPr kumimoji="1" lang="en-US" altLang="zh-CN" b="0"/>
            </a:p>
            <a:p>
              <a:pPr algn="l">
                <a:spcBef>
                  <a:spcPct val="50000"/>
                </a:spcBef>
              </a:pPr>
              <a:r>
                <a:rPr kumimoji="1" lang="en-US" altLang="zh-CN" b="0"/>
                <a:t>L</a:t>
              </a:r>
              <a:r>
                <a:rPr kumimoji="1" lang="en-US" altLang="zh-CN" b="0" baseline="-25000"/>
                <a:t>1</a:t>
              </a:r>
              <a:endParaRPr kumimoji="1" lang="en-US" altLang="zh-CN" b="0" baseline="-25000"/>
            </a:p>
            <a:p>
              <a:pPr algn="l">
                <a:spcBef>
                  <a:spcPct val="50000"/>
                </a:spcBef>
              </a:pPr>
              <a:endParaRPr kumimoji="1" lang="en-US" altLang="zh-CN" b="0"/>
            </a:p>
            <a:p>
              <a:pPr algn="l">
                <a:spcBef>
                  <a:spcPct val="50000"/>
                </a:spcBef>
              </a:pPr>
              <a:r>
                <a:rPr kumimoji="1" lang="en-US" altLang="zh-CN" b="0"/>
                <a:t> </a:t>
              </a:r>
              <a:endParaRPr kumimoji="1" lang="en-US" altLang="zh-CN" b="0"/>
            </a:p>
          </p:txBody>
        </p:sp>
        <p:sp>
          <p:nvSpPr>
            <p:cNvPr id="59429" name="Line 101"/>
            <p:cNvSpPr>
              <a:spLocks noChangeShapeType="1"/>
            </p:cNvSpPr>
            <p:nvPr/>
          </p:nvSpPr>
          <p:spPr bwMode="auto">
            <a:xfrm>
              <a:off x="3696" y="2024"/>
              <a:ext cx="0" cy="336"/>
            </a:xfrm>
            <a:prstGeom prst="line">
              <a:avLst/>
            </a:prstGeom>
            <a:noFill/>
            <a:ln w="25400">
              <a:solidFill>
                <a:srgbClr val="008000"/>
              </a:solidFill>
              <a:round/>
              <a:tailEnd type="triangle" w="med" len="med"/>
            </a:ln>
          </p:spPr>
          <p:txBody>
            <a:bodyPr wrap="none" anchor="ctr"/>
            <a:lstStyle/>
            <a:p>
              <a:endParaRPr lang="zh-CN" altLang="en-US"/>
            </a:p>
          </p:txBody>
        </p:sp>
      </p:grpSp>
      <p:grpSp>
        <p:nvGrpSpPr>
          <p:cNvPr id="4" name="Group 102"/>
          <p:cNvGrpSpPr/>
          <p:nvPr/>
        </p:nvGrpSpPr>
        <p:grpSpPr bwMode="auto">
          <a:xfrm>
            <a:off x="6804025" y="2997200"/>
            <a:ext cx="1143000" cy="804863"/>
            <a:chOff x="4272" y="1344"/>
            <a:chExt cx="720" cy="507"/>
          </a:xfrm>
        </p:grpSpPr>
        <p:sp>
          <p:nvSpPr>
            <p:cNvPr id="59426" name="Text Box 103"/>
            <p:cNvSpPr txBox="1">
              <a:spLocks noChangeArrowheads="1"/>
            </p:cNvSpPr>
            <p:nvPr/>
          </p:nvSpPr>
          <p:spPr bwMode="auto">
            <a:xfrm>
              <a:off x="4272" y="1344"/>
              <a:ext cx="720" cy="507"/>
            </a:xfrm>
            <a:prstGeom prst="rect">
              <a:avLst/>
            </a:prstGeom>
            <a:noFill/>
            <a:ln w="25400">
              <a:solidFill>
                <a:srgbClr val="008000"/>
              </a:solidFill>
              <a:prstDash val="dash"/>
              <a:miter lim="800000"/>
            </a:ln>
          </p:spPr>
          <p:txBody>
            <a:bodyPr>
              <a:spAutoFit/>
            </a:bodyPr>
            <a:lstStyle/>
            <a:p>
              <a:pPr algn="l">
                <a:spcBef>
                  <a:spcPct val="50000"/>
                </a:spcBef>
              </a:pPr>
              <a:r>
                <a:rPr kumimoji="1" lang="en-US" altLang="zh-CN" sz="1800" b="0"/>
                <a:t>      L</a:t>
              </a:r>
              <a:r>
                <a:rPr kumimoji="1" lang="en-US" altLang="zh-CN" sz="1800" b="0" baseline="-25000"/>
                <a:t>2</a:t>
              </a:r>
              <a:endParaRPr kumimoji="1" lang="en-US" altLang="zh-CN" sz="1800" b="0">
                <a:sym typeface="Monotype Sorts" pitchFamily="2" charset="2"/>
              </a:endParaRPr>
            </a:p>
            <a:p>
              <a:pPr algn="l">
                <a:spcBef>
                  <a:spcPct val="50000"/>
                </a:spcBef>
              </a:pPr>
              <a:r>
                <a:rPr kumimoji="1" lang="en-US" altLang="zh-CN" sz="1800" b="0">
                  <a:sym typeface="Monotype Sorts" pitchFamily="2" charset="2"/>
                </a:rPr>
                <a:t>   </a:t>
              </a:r>
              <a:r>
                <a:rPr kumimoji="1" lang="en-US" altLang="zh-CN" sz="1800" b="0"/>
                <a:t> </a:t>
              </a:r>
              <a:endParaRPr kumimoji="1" lang="en-US" altLang="zh-CN" sz="1800" b="0"/>
            </a:p>
          </p:txBody>
        </p:sp>
        <p:sp>
          <p:nvSpPr>
            <p:cNvPr id="59427" name="Line 104"/>
            <p:cNvSpPr>
              <a:spLocks noChangeShapeType="1"/>
            </p:cNvSpPr>
            <p:nvPr/>
          </p:nvSpPr>
          <p:spPr bwMode="auto">
            <a:xfrm>
              <a:off x="4992" y="1440"/>
              <a:ext cx="0" cy="336"/>
            </a:xfrm>
            <a:prstGeom prst="line">
              <a:avLst/>
            </a:prstGeom>
            <a:noFill/>
            <a:ln w="25400">
              <a:solidFill>
                <a:srgbClr val="008000"/>
              </a:solidFill>
              <a:round/>
              <a:tailEnd type="triangle" w="med" len="med"/>
            </a:ln>
          </p:spPr>
          <p:txBody>
            <a:bodyPr wrap="none" anchor="ctr"/>
            <a:lstStyle/>
            <a:p>
              <a:endParaRPr lang="zh-CN" altLang="en-US"/>
            </a:p>
          </p:txBody>
        </p:sp>
      </p:grpSp>
      <p:grpSp>
        <p:nvGrpSpPr>
          <p:cNvPr id="5" name="Group 105"/>
          <p:cNvGrpSpPr/>
          <p:nvPr/>
        </p:nvGrpSpPr>
        <p:grpSpPr bwMode="auto">
          <a:xfrm>
            <a:off x="6804025" y="4797425"/>
            <a:ext cx="1143000" cy="804863"/>
            <a:chOff x="4320" y="2544"/>
            <a:chExt cx="720" cy="507"/>
          </a:xfrm>
        </p:grpSpPr>
        <p:sp>
          <p:nvSpPr>
            <p:cNvPr id="59424" name="Text Box 106"/>
            <p:cNvSpPr txBox="1">
              <a:spLocks noChangeArrowheads="1"/>
            </p:cNvSpPr>
            <p:nvPr/>
          </p:nvSpPr>
          <p:spPr bwMode="auto">
            <a:xfrm>
              <a:off x="4320" y="2544"/>
              <a:ext cx="720" cy="507"/>
            </a:xfrm>
            <a:prstGeom prst="rect">
              <a:avLst/>
            </a:prstGeom>
            <a:noFill/>
            <a:ln w="25400">
              <a:solidFill>
                <a:srgbClr val="008000"/>
              </a:solidFill>
              <a:prstDash val="dash"/>
              <a:miter lim="800000"/>
            </a:ln>
          </p:spPr>
          <p:txBody>
            <a:bodyPr>
              <a:spAutoFit/>
            </a:bodyPr>
            <a:lstStyle/>
            <a:p>
              <a:pPr algn="l">
                <a:spcBef>
                  <a:spcPct val="50000"/>
                </a:spcBef>
              </a:pPr>
              <a:r>
                <a:rPr kumimoji="1" lang="en-US" altLang="zh-CN" sz="1800" b="0">
                  <a:sym typeface="Monotype Sorts" pitchFamily="2" charset="2"/>
                </a:rPr>
                <a:t>      L</a:t>
              </a:r>
              <a:r>
                <a:rPr kumimoji="1" lang="en-US" altLang="zh-CN" sz="1800" b="0" baseline="-25000">
                  <a:sym typeface="Monotype Sorts" pitchFamily="2" charset="2"/>
                </a:rPr>
                <a:t>3</a:t>
              </a:r>
              <a:endParaRPr kumimoji="1" lang="en-US" altLang="zh-CN" sz="1800" b="0" baseline="-25000">
                <a:sym typeface="Monotype Sorts" pitchFamily="2" charset="2"/>
              </a:endParaRPr>
            </a:p>
            <a:p>
              <a:pPr algn="l">
                <a:spcBef>
                  <a:spcPct val="50000"/>
                </a:spcBef>
              </a:pPr>
              <a:r>
                <a:rPr kumimoji="1" lang="en-US" altLang="zh-CN" sz="1800" b="0">
                  <a:sym typeface="Monotype Sorts" pitchFamily="2" charset="2"/>
                </a:rPr>
                <a:t>    </a:t>
              </a:r>
              <a:r>
                <a:rPr kumimoji="1" lang="en-US" altLang="zh-CN" sz="1800" b="0"/>
                <a:t>  </a:t>
              </a:r>
              <a:endParaRPr kumimoji="1" lang="en-US" altLang="zh-CN" sz="1800" b="0"/>
            </a:p>
          </p:txBody>
        </p:sp>
        <p:sp>
          <p:nvSpPr>
            <p:cNvPr id="59425" name="Line 107"/>
            <p:cNvSpPr>
              <a:spLocks noChangeShapeType="1"/>
            </p:cNvSpPr>
            <p:nvPr/>
          </p:nvSpPr>
          <p:spPr bwMode="auto">
            <a:xfrm>
              <a:off x="5040" y="2592"/>
              <a:ext cx="0" cy="336"/>
            </a:xfrm>
            <a:prstGeom prst="line">
              <a:avLst/>
            </a:prstGeom>
            <a:noFill/>
            <a:ln w="25400">
              <a:solidFill>
                <a:srgbClr val="008000"/>
              </a:solidFill>
              <a:round/>
              <a:tailEnd type="triangle" w="med" len="med"/>
            </a:ln>
          </p:spPr>
          <p:txBody>
            <a:bodyPr wrap="none" anchor="ctr"/>
            <a:lstStyle/>
            <a:p>
              <a:endParaRPr lang="zh-CN" altLang="en-US"/>
            </a:p>
          </p:txBody>
        </p:sp>
      </p:grpSp>
      <p:sp>
        <p:nvSpPr>
          <p:cNvPr id="82028" name="Rectangle 108"/>
          <p:cNvSpPr>
            <a:spLocks noChangeArrowheads="1"/>
          </p:cNvSpPr>
          <p:nvPr/>
        </p:nvSpPr>
        <p:spPr bwMode="auto">
          <a:xfrm>
            <a:off x="1042988" y="2571750"/>
            <a:ext cx="3671887"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en-US" altLang="zh-CN" sz="2800">
                <a:solidFill>
                  <a:srgbClr val="660033"/>
                </a:solidFill>
              </a:rPr>
              <a:t>(  u</a:t>
            </a:r>
            <a:r>
              <a:rPr lang="en-US" altLang="zh-CN" sz="2800" baseline="-25000">
                <a:solidFill>
                  <a:srgbClr val="660033"/>
                </a:solidFill>
              </a:rPr>
              <a:t>1 </a:t>
            </a:r>
            <a:r>
              <a:rPr lang="en-US" altLang="zh-CN" sz="2800">
                <a:solidFill>
                  <a:srgbClr val="660033"/>
                </a:solidFill>
              </a:rPr>
              <a:t>-  u</a:t>
            </a:r>
            <a:r>
              <a:rPr lang="en-US" altLang="zh-CN" sz="2800" baseline="-25000">
                <a:solidFill>
                  <a:srgbClr val="660033"/>
                </a:solidFill>
              </a:rPr>
              <a:t>5 </a:t>
            </a:r>
            <a:r>
              <a:rPr lang="en-US" altLang="zh-CN" sz="2800">
                <a:solidFill>
                  <a:srgbClr val="660033"/>
                </a:solidFill>
              </a:rPr>
              <a:t>= u</a:t>
            </a:r>
            <a:r>
              <a:rPr lang="en-US" altLang="zh-CN" sz="2800" baseline="-25000">
                <a:solidFill>
                  <a:srgbClr val="660033"/>
                </a:solidFill>
              </a:rPr>
              <a:t>s1</a:t>
            </a:r>
            <a:r>
              <a:rPr lang="en-US" altLang="zh-CN" sz="2800">
                <a:solidFill>
                  <a:srgbClr val="660033"/>
                </a:solidFill>
              </a:rPr>
              <a:t> - u</a:t>
            </a:r>
            <a:r>
              <a:rPr lang="en-US" altLang="zh-CN" sz="2800" baseline="-25000">
                <a:solidFill>
                  <a:srgbClr val="660033"/>
                </a:solidFill>
              </a:rPr>
              <a:t>s2</a:t>
            </a:r>
            <a:r>
              <a:rPr lang="en-US" altLang="zh-CN" sz="2800">
                <a:solidFill>
                  <a:srgbClr val="660033"/>
                </a:solidFill>
              </a:rPr>
              <a:t>)</a:t>
            </a:r>
            <a:r>
              <a:rPr lang="en-US" altLang="zh-CN" sz="2800" baseline="-25000">
                <a:solidFill>
                  <a:srgbClr val="660033"/>
                </a:solidFill>
              </a:rPr>
              <a:t> </a:t>
            </a:r>
            <a:endParaRPr lang="en-US" altLang="zh-CN" sz="2800" baseline="-25000">
              <a:solidFill>
                <a:srgbClr val="660033"/>
              </a:solidFill>
            </a:endParaRPr>
          </a:p>
        </p:txBody>
      </p:sp>
      <p:sp>
        <p:nvSpPr>
          <p:cNvPr id="82029" name="Rectangle 109"/>
          <p:cNvSpPr>
            <a:spLocks noChangeArrowheads="1"/>
          </p:cNvSpPr>
          <p:nvPr/>
        </p:nvSpPr>
        <p:spPr bwMode="auto">
          <a:xfrm>
            <a:off x="1190625" y="5211763"/>
            <a:ext cx="3024188" cy="431800"/>
          </a:xfrm>
          <a:prstGeom prst="rect">
            <a:avLst/>
          </a:prstGeom>
          <a:noFill/>
          <a:ln w="9525">
            <a:noFill/>
            <a:miter lim="800000"/>
          </a:ln>
        </p:spPr>
        <p:txBody>
          <a:bodyPr lIns="92075" tIns="46038" rIns="92075" bIns="46038"/>
          <a:lstStyle/>
          <a:p>
            <a:pPr marL="342900" indent="-342900" algn="l">
              <a:lnSpc>
                <a:spcPct val="90000"/>
              </a:lnSpc>
              <a:spcBef>
                <a:spcPct val="20000"/>
              </a:spcBef>
              <a:buClr>
                <a:schemeClr val="accent2"/>
              </a:buClr>
              <a:buSzPct val="75000"/>
              <a:buFont typeface="Wingdings" panose="05000000000000000000" pitchFamily="2" charset="2"/>
              <a:buChar char=" "/>
            </a:pPr>
            <a:r>
              <a:rPr lang="en-US" altLang="zh-CN" sz="2800">
                <a:solidFill>
                  <a:srgbClr val="660033"/>
                </a:solidFill>
              </a:rPr>
              <a:t>(u</a:t>
            </a:r>
            <a:r>
              <a:rPr lang="en-US" altLang="zh-CN" sz="2800" baseline="-25000">
                <a:solidFill>
                  <a:srgbClr val="660033"/>
                </a:solidFill>
              </a:rPr>
              <a:t>2 </a:t>
            </a:r>
            <a:r>
              <a:rPr lang="en-US" altLang="zh-CN" sz="2800">
                <a:solidFill>
                  <a:srgbClr val="660033"/>
                </a:solidFill>
              </a:rPr>
              <a:t>- u</a:t>
            </a:r>
            <a:r>
              <a:rPr lang="en-US" altLang="zh-CN" sz="2800" baseline="-25000">
                <a:solidFill>
                  <a:srgbClr val="660033"/>
                </a:solidFill>
              </a:rPr>
              <a:t>4 </a:t>
            </a:r>
            <a:r>
              <a:rPr lang="en-US" altLang="zh-CN" sz="2800">
                <a:solidFill>
                  <a:srgbClr val="660033"/>
                </a:solidFill>
              </a:rPr>
              <a:t>= u</a:t>
            </a:r>
            <a:r>
              <a:rPr lang="en-US" altLang="zh-CN" sz="2800" baseline="-25000">
                <a:solidFill>
                  <a:srgbClr val="660033"/>
                </a:solidFill>
              </a:rPr>
              <a:t>s2</a:t>
            </a:r>
            <a:r>
              <a:rPr lang="en-US" altLang="zh-CN" sz="2800">
                <a:solidFill>
                  <a:srgbClr val="660033"/>
                </a:solidFill>
              </a:rPr>
              <a:t>)</a:t>
            </a:r>
            <a:endParaRPr lang="en-US" altLang="zh-CN" sz="2800">
              <a:solidFill>
                <a:srgbClr val="660033"/>
              </a:solidFill>
            </a:endParaRPr>
          </a:p>
        </p:txBody>
      </p:sp>
      <p:sp>
        <p:nvSpPr>
          <p:cNvPr id="64" name="椭圆 63"/>
          <p:cNvSpPr>
            <a:spLocks noChangeArrowheads="1"/>
          </p:cNvSpPr>
          <p:nvPr/>
        </p:nvSpPr>
        <p:spPr bwMode="auto">
          <a:xfrm>
            <a:off x="971550" y="836613"/>
            <a:ext cx="2571750" cy="642937"/>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65" name="椭圆 64"/>
          <p:cNvSpPr>
            <a:spLocks noChangeArrowheads="1"/>
          </p:cNvSpPr>
          <p:nvPr/>
        </p:nvSpPr>
        <p:spPr bwMode="auto">
          <a:xfrm>
            <a:off x="4294188" y="908050"/>
            <a:ext cx="1357312" cy="500063"/>
          </a:xfrm>
          <a:prstGeom prst="ellipse">
            <a:avLst/>
          </a:prstGeom>
          <a:noFill/>
          <a:ln w="28575" algn="ctr">
            <a:solidFill>
              <a:srgbClr val="FF0000"/>
            </a:solidFill>
            <a:round/>
          </a:ln>
        </p:spPr>
        <p:txBody>
          <a:bodyPr lIns="92075" tIns="46038" rIns="92075" bIns="46038" anchor="ctr"/>
          <a:lstStyle/>
          <a:p>
            <a:pPr algn="l"/>
            <a:endParaRPr lang="zh-CN" altLang="en-US"/>
          </a:p>
        </p:txBody>
      </p:sp>
      <p:sp>
        <p:nvSpPr>
          <p:cNvPr id="66" name="下箭头 65"/>
          <p:cNvSpPr/>
          <p:nvPr/>
        </p:nvSpPr>
        <p:spPr bwMode="auto">
          <a:xfrm>
            <a:off x="2497122" y="2357429"/>
            <a:ext cx="428628" cy="357191"/>
          </a:xfrm>
          <a:prstGeom prst="downArrow">
            <a:avLst/>
          </a:prstGeom>
          <a:solidFill>
            <a:srgbClr val="FF0000"/>
          </a:solidFill>
          <a:ln w="9525" cap="flat" cmpd="sng" algn="ctr">
            <a:noFill/>
            <a:prstDash val="solid"/>
            <a:round/>
            <a:headEnd type="none" w="med" len="med"/>
            <a:tailEnd type="none" w="med" len="med"/>
          </a:ln>
          <a:effectLst>
            <a:innerShdw blurRad="63500" dist="50800" dir="8100000">
              <a:prstClr val="black">
                <a:alpha val="50000"/>
              </a:prstClr>
            </a:innerShdw>
          </a:effectLst>
        </p:spPr>
        <p:txBody>
          <a:bodyPr lIns="92075" tIns="46038" rIns="92075" bIns="46038" anchor="ctr"/>
          <a:lstStyle/>
          <a:p>
            <a:pPr algn="l">
              <a:defRPr/>
            </a:pPr>
            <a:endParaRPr lang="zh-CN" altLang="en-US"/>
          </a:p>
        </p:txBody>
      </p:sp>
      <p:sp>
        <p:nvSpPr>
          <p:cNvPr id="67" name="TextBox 66"/>
          <p:cNvSpPr txBox="1">
            <a:spLocks noChangeArrowheads="1"/>
          </p:cNvSpPr>
          <p:nvPr/>
        </p:nvSpPr>
        <p:spPr bwMode="auto">
          <a:xfrm>
            <a:off x="2854325" y="2286000"/>
            <a:ext cx="857250" cy="400050"/>
          </a:xfrm>
          <a:prstGeom prst="rect">
            <a:avLst/>
          </a:prstGeom>
          <a:noFill/>
          <a:ln w="9525">
            <a:noFill/>
            <a:miter lim="800000"/>
          </a:ln>
        </p:spPr>
        <p:txBody>
          <a:bodyPr>
            <a:spAutoFit/>
          </a:bodyPr>
          <a:lstStyle/>
          <a:p>
            <a:pPr algn="l"/>
            <a:r>
              <a:rPr lang="zh-CN" altLang="en-US" sz="2000">
                <a:latin typeface="楷体_GB2312" pitchFamily="49" charset="-122"/>
                <a:ea typeface="楷体_GB2312" pitchFamily="49" charset="-122"/>
              </a:rPr>
              <a:t>整 理</a:t>
            </a:r>
            <a:endParaRPr lang="zh-CN" altLang="en-US" sz="2000">
              <a:latin typeface="楷体_GB2312" pitchFamily="49" charset="-122"/>
              <a:ea typeface="楷体_GB2312" pitchFamily="49" charset="-122"/>
            </a:endParaRPr>
          </a:p>
        </p:txBody>
      </p:sp>
      <p:sp>
        <p:nvSpPr>
          <p:cNvPr id="68" name="下箭头 67"/>
          <p:cNvSpPr/>
          <p:nvPr/>
        </p:nvSpPr>
        <p:spPr bwMode="auto">
          <a:xfrm>
            <a:off x="2497122" y="3071809"/>
            <a:ext cx="428628" cy="357191"/>
          </a:xfrm>
          <a:prstGeom prst="downArrow">
            <a:avLst/>
          </a:prstGeom>
          <a:solidFill>
            <a:srgbClr val="FF0000"/>
          </a:solidFill>
          <a:ln w="9525" cap="flat" cmpd="sng" algn="ctr">
            <a:noFill/>
            <a:prstDash val="solid"/>
            <a:round/>
            <a:headEnd type="none" w="med" len="med"/>
            <a:tailEnd type="none" w="med" len="med"/>
          </a:ln>
          <a:effectLst>
            <a:innerShdw blurRad="63500" dist="50800" dir="8100000">
              <a:prstClr val="black">
                <a:alpha val="50000"/>
              </a:prstClr>
            </a:innerShdw>
          </a:effectLst>
        </p:spPr>
        <p:txBody>
          <a:bodyPr lIns="92075" tIns="46038" rIns="92075" bIns="46038" anchor="ctr"/>
          <a:lstStyle/>
          <a:p>
            <a:pPr algn="l">
              <a:defRPr/>
            </a:pPr>
            <a:endParaRPr lang="zh-CN" altLang="en-US"/>
          </a:p>
        </p:txBody>
      </p:sp>
      <p:sp>
        <p:nvSpPr>
          <p:cNvPr id="69" name="TextBox 68"/>
          <p:cNvSpPr txBox="1">
            <a:spLocks noChangeArrowheads="1"/>
          </p:cNvSpPr>
          <p:nvPr/>
        </p:nvSpPr>
        <p:spPr bwMode="auto">
          <a:xfrm>
            <a:off x="2854325" y="3000375"/>
            <a:ext cx="857250" cy="400050"/>
          </a:xfrm>
          <a:prstGeom prst="rect">
            <a:avLst/>
          </a:prstGeom>
          <a:noFill/>
          <a:ln w="9525">
            <a:noFill/>
            <a:miter lim="800000"/>
          </a:ln>
        </p:spPr>
        <p:txBody>
          <a:bodyPr>
            <a:spAutoFit/>
          </a:bodyPr>
          <a:lstStyle/>
          <a:p>
            <a:pPr algn="l"/>
            <a:r>
              <a:rPr lang="zh-CN" altLang="en-US" sz="2000">
                <a:latin typeface="楷体_GB2312" pitchFamily="49" charset="-122"/>
                <a:ea typeface="楷体_GB2312" pitchFamily="49" charset="-122"/>
              </a:rPr>
              <a:t>意 义</a:t>
            </a:r>
            <a:endParaRPr lang="zh-CN" altLang="en-US" sz="2000">
              <a:latin typeface="楷体_GB2312" pitchFamily="49" charset="-122"/>
              <a:ea typeface="楷体_GB2312" pitchFamily="49" charset="-122"/>
            </a:endParaRPr>
          </a:p>
        </p:txBody>
      </p:sp>
      <p:grpSp>
        <p:nvGrpSpPr>
          <p:cNvPr id="6" name="Group 83"/>
          <p:cNvGrpSpPr/>
          <p:nvPr/>
        </p:nvGrpSpPr>
        <p:grpSpPr bwMode="auto">
          <a:xfrm>
            <a:off x="250825" y="3286125"/>
            <a:ext cx="4105275" cy="1079500"/>
            <a:chOff x="158" y="2070"/>
            <a:chExt cx="2586" cy="680"/>
          </a:xfrm>
        </p:grpSpPr>
        <p:pic>
          <p:nvPicPr>
            <p:cNvPr id="59422" name="TextBox 69"/>
            <p:cNvPicPr>
              <a:picLocks noChangeArrowheads="1"/>
            </p:cNvPicPr>
            <p:nvPr/>
          </p:nvPicPr>
          <p:blipFill>
            <a:blip r:embed="rId1" cstate="print"/>
            <a:srcRect/>
            <a:stretch>
              <a:fillRect/>
            </a:stretch>
          </p:blipFill>
          <p:spPr bwMode="auto">
            <a:xfrm>
              <a:off x="158" y="2070"/>
              <a:ext cx="2586" cy="680"/>
            </a:xfrm>
            <a:prstGeom prst="rect">
              <a:avLst/>
            </a:prstGeom>
            <a:noFill/>
            <a:ln w="9525">
              <a:noFill/>
              <a:miter lim="800000"/>
              <a:headEnd/>
              <a:tailEnd/>
            </a:ln>
          </p:spPr>
        </p:pic>
        <p:sp>
          <p:nvSpPr>
            <p:cNvPr id="59423" name="Text Box 33"/>
            <p:cNvSpPr txBox="1">
              <a:spLocks noChangeArrowheads="1"/>
            </p:cNvSpPr>
            <p:nvPr/>
          </p:nvSpPr>
          <p:spPr bwMode="auto">
            <a:xfrm>
              <a:off x="315" y="2164"/>
              <a:ext cx="2250" cy="485"/>
            </a:xfrm>
            <a:prstGeom prst="rect">
              <a:avLst/>
            </a:prstGeom>
            <a:noFill/>
            <a:ln w="9525">
              <a:noFill/>
              <a:miter lim="800000"/>
            </a:ln>
          </p:spPr>
          <p:txBody>
            <a:bodyPr wrap="square">
              <a:spAutoFit/>
            </a:bodyPr>
            <a:lstStyle/>
            <a:p>
              <a:pPr algn="l"/>
              <a:r>
                <a:rPr lang="zh-CN" altLang="en-US" sz="2200" dirty="0" smtClean="0">
                  <a:solidFill>
                    <a:srgbClr val="660033"/>
                  </a:solidFill>
                  <a:ea typeface="楷体_GB2312" pitchFamily="49" charset="-122"/>
                </a:rPr>
                <a:t>元件上电压降</a:t>
              </a:r>
              <a:r>
                <a:rPr lang="zh-CN" altLang="en-US" sz="2200" dirty="0">
                  <a:solidFill>
                    <a:srgbClr val="660033"/>
                  </a:solidFill>
                  <a:ea typeface="楷体_GB2312" pitchFamily="49" charset="-122"/>
                </a:rPr>
                <a:t>的代数和等于</a:t>
              </a:r>
              <a:endParaRPr lang="en-US" altLang="zh-CN" sz="2200" dirty="0">
                <a:solidFill>
                  <a:srgbClr val="660033"/>
                </a:solidFill>
                <a:ea typeface="楷体_GB2312" pitchFamily="49" charset="-122"/>
              </a:endParaRPr>
            </a:p>
            <a:p>
              <a:pPr algn="l"/>
              <a:r>
                <a:rPr lang="zh-CN" altLang="en-US" sz="2200" dirty="0" smtClean="0">
                  <a:solidFill>
                    <a:srgbClr val="660033"/>
                  </a:solidFill>
                  <a:ea typeface="楷体_GB2312" pitchFamily="49" charset="-122"/>
                </a:rPr>
                <a:t>其余元件上电压</a:t>
              </a:r>
              <a:r>
                <a:rPr lang="zh-CN" altLang="en-US" sz="2200" dirty="0">
                  <a:solidFill>
                    <a:srgbClr val="660033"/>
                  </a:solidFill>
                  <a:ea typeface="楷体_GB2312" pitchFamily="49" charset="-122"/>
                </a:rPr>
                <a:t>升的</a:t>
              </a:r>
              <a:r>
                <a:rPr lang="zh-CN" altLang="en-US" sz="2200" dirty="0" smtClean="0">
                  <a:solidFill>
                    <a:srgbClr val="660033"/>
                  </a:solidFill>
                  <a:ea typeface="楷体_GB2312" pitchFamily="49" charset="-122"/>
                </a:rPr>
                <a:t>代数和。</a:t>
              </a:r>
              <a:endParaRPr lang="zh-CN" altLang="en-US" sz="2200" dirty="0">
                <a:solidFill>
                  <a:srgbClr val="660033"/>
                </a:solidFill>
                <a:ea typeface="楷体_GB2312" pitchFamily="49" charset="-122"/>
              </a:endParaRPr>
            </a:p>
          </p:txBody>
        </p:sp>
      </p:grpSp>
      <p:sp>
        <p:nvSpPr>
          <p:cNvPr id="71" name="下箭头 70"/>
          <p:cNvSpPr/>
          <p:nvPr/>
        </p:nvSpPr>
        <p:spPr bwMode="auto">
          <a:xfrm>
            <a:off x="2214546" y="4929197"/>
            <a:ext cx="428628" cy="357191"/>
          </a:xfrm>
          <a:prstGeom prst="downArrow">
            <a:avLst/>
          </a:prstGeom>
          <a:solidFill>
            <a:srgbClr val="FF0000"/>
          </a:solidFill>
          <a:ln w="9525" cap="flat" cmpd="sng" algn="ctr">
            <a:noFill/>
            <a:prstDash val="solid"/>
            <a:round/>
            <a:headEnd type="none" w="med" len="med"/>
            <a:tailEnd type="none" w="med" len="med"/>
          </a:ln>
          <a:effectLst>
            <a:innerShdw blurRad="63500" dist="50800" dir="8100000">
              <a:prstClr val="black">
                <a:alpha val="50000"/>
              </a:prstClr>
            </a:innerShdw>
          </a:effectLst>
        </p:spPr>
        <p:txBody>
          <a:bodyPr lIns="92075" tIns="46038" rIns="92075" bIns="46038" anchor="ctr"/>
          <a:lstStyle/>
          <a:p>
            <a:pPr algn="l">
              <a:defRPr/>
            </a:pPr>
            <a:endParaRPr lang="zh-CN" altLang="en-US"/>
          </a:p>
        </p:txBody>
      </p:sp>
      <p:sp>
        <p:nvSpPr>
          <p:cNvPr id="72" name="TextBox 71"/>
          <p:cNvSpPr txBox="1">
            <a:spLocks noChangeArrowheads="1"/>
          </p:cNvSpPr>
          <p:nvPr/>
        </p:nvSpPr>
        <p:spPr bwMode="auto">
          <a:xfrm>
            <a:off x="2571750" y="4857750"/>
            <a:ext cx="857250" cy="400050"/>
          </a:xfrm>
          <a:prstGeom prst="rect">
            <a:avLst/>
          </a:prstGeom>
          <a:noFill/>
          <a:ln w="9525">
            <a:noFill/>
            <a:miter lim="800000"/>
          </a:ln>
        </p:spPr>
        <p:txBody>
          <a:bodyPr>
            <a:spAutoFit/>
          </a:bodyPr>
          <a:lstStyle/>
          <a:p>
            <a:pPr algn="l"/>
            <a:r>
              <a:rPr lang="zh-CN" altLang="en-US" sz="2000">
                <a:latin typeface="楷体_GB2312" pitchFamily="49" charset="-122"/>
                <a:ea typeface="楷体_GB2312" pitchFamily="49" charset="-122"/>
              </a:rPr>
              <a:t>整 理</a:t>
            </a:r>
            <a:endParaRPr lang="zh-CN" altLang="en-US" sz="200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childTnLst>
                          </p:cTn>
                        </p:par>
                        <p:par>
                          <p:cTn id="8" fill="hold">
                            <p:stCondLst>
                              <p:cond delay="500"/>
                            </p:stCondLst>
                            <p:childTnLst>
                              <p:par>
                                <p:cTn id="9" presetID="22" presetClass="entr" presetSubtype="4" fill="hold" grpId="0" nodeType="afterEffect">
                                  <p:stCondLst>
                                    <p:cond delay="300"/>
                                  </p:stCondLst>
                                  <p:childTnLst>
                                    <p:set>
                                      <p:cBhvr>
                                        <p:cTn id="10" dur="1" fill="hold">
                                          <p:stCondLst>
                                            <p:cond delay="0"/>
                                          </p:stCondLst>
                                        </p:cTn>
                                        <p:tgtEl>
                                          <p:spTgt spid="65"/>
                                        </p:tgtEl>
                                        <p:attrNameLst>
                                          <p:attrName>style.visibility</p:attrName>
                                        </p:attrNameLst>
                                      </p:cBhvr>
                                      <p:to>
                                        <p:strVal val="visible"/>
                                      </p:to>
                                    </p:set>
                                    <p:animEffect transition="in" filter="wipe(down)">
                                      <p:cBhvr>
                                        <p:cTn id="11" dur="500"/>
                                        <p:tgtEl>
                                          <p:spTgt spid="6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23">
                                            <p:txEl>
                                              <p:pRg st="0" end="0"/>
                                            </p:txEl>
                                          </p:spTgt>
                                        </p:tgtEl>
                                        <p:attrNameLst>
                                          <p:attrName>style.visibility</p:attrName>
                                        </p:attrNameLst>
                                      </p:cBhvr>
                                      <p:to>
                                        <p:strVal val="visible"/>
                                      </p:to>
                                    </p:set>
                                  </p:childTnLst>
                                </p:cTn>
                              </p:par>
                            </p:childTnLst>
                          </p:cTn>
                        </p:par>
                        <p:par>
                          <p:cTn id="20" fill="hold">
                            <p:stCondLst>
                              <p:cond delay="0"/>
                            </p:stCondLst>
                            <p:childTnLst>
                              <p:par>
                                <p:cTn id="21" presetID="9" presetClass="entr" presetSubtype="0" repeatCount="2000" fill="hold" nodeType="afterEffect">
                                  <p:stCondLst>
                                    <p:cond delay="20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73">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74">
                                            <p:txEl>
                                              <p:pRg st="0" end="0"/>
                                            </p:txEl>
                                          </p:spTgt>
                                        </p:tgtEl>
                                        <p:attrNameLst>
                                          <p:attrName>style.visibility</p:attrName>
                                        </p:attrNameLst>
                                      </p:cBhvr>
                                      <p:to>
                                        <p:strVal val="visible"/>
                                      </p:to>
                                    </p:set>
                                  </p:childTnLst>
                                </p:cTn>
                              </p:par>
                            </p:childTnLst>
                          </p:cTn>
                        </p:par>
                        <p:par>
                          <p:cTn id="32" fill="hold">
                            <p:stCondLst>
                              <p:cond delay="0"/>
                            </p:stCondLst>
                            <p:childTnLst>
                              <p:par>
                                <p:cTn id="33" presetID="9" presetClass="entr" presetSubtype="0" repeatCount="2000" fill="hold" nodeType="afterEffect">
                                  <p:stCondLst>
                                    <p:cond delay="200"/>
                                  </p:stCondLst>
                                  <p:childTnLst>
                                    <p:set>
                                      <p:cBhvr>
                                        <p:cTn id="34" dur="1" fill="hold">
                                          <p:stCondLst>
                                            <p:cond delay="0"/>
                                          </p:stCondLst>
                                        </p:cTn>
                                        <p:tgtEl>
                                          <p:spTgt spid="4"/>
                                        </p:tgtEl>
                                        <p:attrNameLst>
                                          <p:attrName>style.visibility</p:attrName>
                                        </p:attrNameLst>
                                      </p:cBhvr>
                                      <p:to>
                                        <p:strVal val="visible"/>
                                      </p:to>
                                    </p:set>
                                    <p:animEffect transition="in" filter="dissolv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1975">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1976">
                                            <p:txEl>
                                              <p:pRg st="0" end="0"/>
                                            </p:txEl>
                                          </p:spTgt>
                                        </p:tgtEl>
                                        <p:attrNameLst>
                                          <p:attrName>style.visibility</p:attrName>
                                        </p:attrNameLst>
                                      </p:cBhvr>
                                      <p:to>
                                        <p:strVal val="visible"/>
                                      </p:to>
                                    </p:set>
                                  </p:childTnLst>
                                </p:cTn>
                              </p:par>
                            </p:childTnLst>
                          </p:cTn>
                        </p:par>
                        <p:par>
                          <p:cTn id="44" fill="hold">
                            <p:stCondLst>
                              <p:cond delay="0"/>
                            </p:stCondLst>
                            <p:childTnLst>
                              <p:par>
                                <p:cTn id="45" presetID="9" presetClass="entr" presetSubtype="0" repeatCount="2000" fill="hold" nodeType="afterEffect">
                                  <p:stCondLst>
                                    <p:cond delay="20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1978">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wipe(up)">
                                      <p:cBhvr>
                                        <p:cTn id="56" dur="500"/>
                                        <p:tgtEl>
                                          <p:spTgt spid="66"/>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wipe(up)">
                                      <p:cBhvr>
                                        <p:cTn id="59" dur="500"/>
                                        <p:tgtEl>
                                          <p:spTgt spid="6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2028">
                                            <p:txEl>
                                              <p:pRg st="0" end="0"/>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68"/>
                                        </p:tgtEl>
                                        <p:attrNameLst>
                                          <p:attrName>style.visibility</p:attrName>
                                        </p:attrNameLst>
                                      </p:cBhvr>
                                      <p:to>
                                        <p:strVal val="visible"/>
                                      </p:to>
                                    </p:set>
                                    <p:animEffect transition="in" filter="wipe(up)">
                                      <p:cBhvr>
                                        <p:cTn id="68" dur="500"/>
                                        <p:tgtEl>
                                          <p:spTgt spid="68"/>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wipe(up)">
                                      <p:cBhvr>
                                        <p:cTn id="71" dur="500"/>
                                        <p:tgtEl>
                                          <p:spTgt spid="69"/>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strips(downRight)">
                                      <p:cBhvr>
                                        <p:cTn id="76" dur="500"/>
                                        <p:tgtEl>
                                          <p:spTgt spid="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wipe(up)">
                                      <p:cBhvr>
                                        <p:cTn id="81" dur="500"/>
                                        <p:tgtEl>
                                          <p:spTgt spid="7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wipe(up)">
                                      <p:cBhvr>
                                        <p:cTn id="84" dur="500"/>
                                        <p:tgtEl>
                                          <p:spTgt spid="72"/>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20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utoUpdateAnimBg="0" build="p"/>
      <p:bldP spid="81973" grpId="0" build="allAtOnce"/>
      <p:bldP spid="81974" grpId="0" autoUpdateAnimBg="0" build="p"/>
      <p:bldP spid="81975" grpId="0" build="allAtOnce"/>
      <p:bldP spid="81976" grpId="0" autoUpdateAnimBg="0" build="p"/>
      <p:bldP spid="81978" grpId="0" build="allAtOnce"/>
      <p:bldP spid="82028" grpId="0" build="allAtOnce"/>
      <p:bldP spid="82029" grpId="0" build="allAtOnce"/>
      <p:bldP spid="64" grpId="0" animBg="1"/>
      <p:bldP spid="65" grpId="0" animBg="1"/>
      <p:bldP spid="67" grpId="0"/>
      <p:bldP spid="69" grpId="0"/>
      <p:bldP spid="7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2"/>
          <p:cNvSpPr>
            <a:spLocks noGrp="1" noChangeArrowheads="1"/>
          </p:cNvSpPr>
          <p:nvPr>
            <p:ph type="title" idx="4294967295"/>
          </p:nvPr>
        </p:nvSpPr>
        <p:spPr>
          <a:xfrm>
            <a:off x="714375" y="0"/>
            <a:ext cx="7378700" cy="1143000"/>
          </a:xfrm>
        </p:spPr>
        <p:txBody>
          <a:bodyPr/>
          <a:lstStyle/>
          <a:p>
            <a:pPr algn="l" eaLnBrk="1" hangingPunct="1"/>
            <a:r>
              <a:rPr lang="zh-CN" altLang="en-US" sz="2400" b="1" smtClean="0">
                <a:solidFill>
                  <a:srgbClr val="F30B32"/>
                </a:solidFill>
                <a:latin typeface="Times New Roman" panose="02020603050405020304" pitchFamily="18" charset="0"/>
              </a:rPr>
              <a:t>练习</a:t>
            </a:r>
            <a:r>
              <a:rPr lang="en-US" altLang="zh-CN" sz="2400" b="1" smtClean="0">
                <a:solidFill>
                  <a:srgbClr val="F30B32"/>
                </a:solidFill>
                <a:latin typeface="Times New Roman" panose="02020603050405020304" pitchFamily="18" charset="0"/>
              </a:rPr>
              <a:t>3</a:t>
            </a:r>
            <a:r>
              <a:rPr lang="zh-CN" altLang="en-US" sz="2400" b="1" smtClean="0">
                <a:solidFill>
                  <a:srgbClr val="F30B32"/>
                </a:solidFill>
                <a:latin typeface="Times New Roman" panose="02020603050405020304" pitchFamily="18" charset="0"/>
              </a:rPr>
              <a:t>： </a:t>
            </a:r>
            <a:r>
              <a:rPr lang="zh-CN" altLang="en-US" sz="2400" b="1" smtClean="0">
                <a:solidFill>
                  <a:srgbClr val="FF0000"/>
                </a:solidFill>
                <a:latin typeface="Times New Roman" panose="02020603050405020304" pitchFamily="18" charset="0"/>
              </a:rPr>
              <a:t>将图示单口网络化为最简形式。</a:t>
            </a:r>
            <a:endParaRPr lang="zh-CN" altLang="en-US" sz="2400" b="1" smtClean="0">
              <a:solidFill>
                <a:srgbClr val="FF0000"/>
              </a:solidFill>
              <a:latin typeface="Times New Roman" panose="02020603050405020304" pitchFamily="18" charset="0"/>
            </a:endParaRPr>
          </a:p>
        </p:txBody>
      </p:sp>
      <p:graphicFrame>
        <p:nvGraphicFramePr>
          <p:cNvPr id="80897" name="Object 1"/>
          <p:cNvGraphicFramePr>
            <a:graphicFrameLocks noGrp="1" noChangeAspect="1"/>
          </p:cNvGraphicFramePr>
          <p:nvPr>
            <p:ph sz="quarter" idx="4294967295"/>
          </p:nvPr>
        </p:nvGraphicFramePr>
        <p:xfrm>
          <a:off x="3492500" y="1989138"/>
          <a:ext cx="2808288" cy="2247900"/>
        </p:xfrm>
        <a:graphic>
          <a:graphicData uri="http://schemas.openxmlformats.org/presentationml/2006/ole">
            <mc:AlternateContent xmlns:mc="http://schemas.openxmlformats.org/markup-compatibility/2006">
              <mc:Choice xmlns:v="urn:schemas-microsoft-com:vml" Requires="v">
                <p:oleObj spid="_x0000_s217186" name="位图图像" r:id="rId1" imgW="2771775" imgH="2219325" progId="Paint.Picture">
                  <p:embed/>
                </p:oleObj>
              </mc:Choice>
              <mc:Fallback>
                <p:oleObj name="位图图像" r:id="rId1" imgW="2771775" imgH="2219325" progId="Paint.Picture">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1989138"/>
                        <a:ext cx="2808288" cy="2247900"/>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898" name="Object 2"/>
          <p:cNvGraphicFramePr>
            <a:graphicFrameLocks noGrp="1" noChangeAspect="1"/>
          </p:cNvGraphicFramePr>
          <p:nvPr>
            <p:ph sz="quarter" idx="4294967295"/>
          </p:nvPr>
        </p:nvGraphicFramePr>
        <p:xfrm>
          <a:off x="6588125" y="2024063"/>
          <a:ext cx="2376488" cy="1954212"/>
        </p:xfrm>
        <a:graphic>
          <a:graphicData uri="http://schemas.openxmlformats.org/presentationml/2006/ole">
            <mc:AlternateContent xmlns:mc="http://schemas.openxmlformats.org/markup-compatibility/2006">
              <mc:Choice xmlns:v="urn:schemas-microsoft-com:vml" Requires="v">
                <p:oleObj spid="_x0000_s217187" name="位图图像" r:id="rId3" imgW="2409825" imgH="1981200" progId="Paint.Picture">
                  <p:embed/>
                </p:oleObj>
              </mc:Choice>
              <mc:Fallback>
                <p:oleObj name="位图图像" r:id="rId3" imgW="2409825" imgH="19812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2024063"/>
                        <a:ext cx="2376488" cy="1954212"/>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6" name="灯片编号占位符 7"/>
          <p:cNvSpPr txBox="1">
            <a:spLocks noGrp="1"/>
          </p:cNvSpPr>
          <p:nvPr/>
        </p:nvSpPr>
        <p:spPr>
          <a:xfrm>
            <a:off x="6553200" y="6356350"/>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7CE5B3C5-2E87-45AC-9336-00A9A3F7CCA1}" type="slidenum">
              <a:rPr lang="en-US" altLang="zh-CN" sz="1200">
                <a:solidFill>
                  <a:srgbClr val="898989"/>
                </a:solidFill>
              </a:rPr>
            </a:fld>
            <a:endParaRPr lang="en-US" altLang="zh-CN" sz="1200">
              <a:solidFill>
                <a:srgbClr val="898989"/>
              </a:solidFill>
            </a:endParaRPr>
          </a:p>
        </p:txBody>
      </p:sp>
      <p:graphicFrame>
        <p:nvGraphicFramePr>
          <p:cNvPr id="80896" name="Object 0"/>
          <p:cNvGraphicFramePr>
            <a:graphicFrameLocks noChangeAspect="1"/>
          </p:cNvGraphicFramePr>
          <p:nvPr/>
        </p:nvGraphicFramePr>
        <p:xfrm>
          <a:off x="611188" y="1844675"/>
          <a:ext cx="2665412" cy="2132013"/>
        </p:xfrm>
        <a:graphic>
          <a:graphicData uri="http://schemas.openxmlformats.org/presentationml/2006/ole">
            <mc:AlternateContent xmlns:mc="http://schemas.openxmlformats.org/markup-compatibility/2006">
              <mc:Choice xmlns:v="urn:schemas-microsoft-com:vml" Requires="v">
                <p:oleObj spid="_x0000_s217188" name="位图图像" r:id="rId5" imgW="4781550" imgH="3028950" progId="Paint.Picture">
                  <p:embed/>
                </p:oleObj>
              </mc:Choice>
              <mc:Fallback>
                <p:oleObj name="位图图像" r:id="rId5" imgW="4781550" imgH="3028950" progId="Paint.Picture">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844675"/>
                        <a:ext cx="2665412"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6" name="Text Box 16"/>
          <p:cNvSpPr txBox="1">
            <a:spLocks noChangeArrowheads="1"/>
          </p:cNvSpPr>
          <p:nvPr/>
        </p:nvSpPr>
        <p:spPr bwMode="auto">
          <a:xfrm>
            <a:off x="900113" y="41497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rgbClr val="FF0000"/>
                </a:solidFill>
              </a:rPr>
              <a:t>解</a:t>
            </a:r>
            <a:r>
              <a:rPr lang="en-US" altLang="zh-CN" b="1">
                <a:solidFill>
                  <a:srgbClr val="FF0000"/>
                </a:solidFill>
              </a:rPr>
              <a:t>:</a:t>
            </a:r>
            <a:endParaRPr lang="en-US" altLang="zh-CN">
              <a:solidFill>
                <a:srgbClr val="FF0000"/>
              </a:solidFill>
            </a:endParaRPr>
          </a:p>
        </p:txBody>
      </p:sp>
      <p:sp>
        <p:nvSpPr>
          <p:cNvPr id="25617" name="Rectangle 17"/>
          <p:cNvSpPr>
            <a:spLocks noChangeArrowheads="1"/>
          </p:cNvSpPr>
          <p:nvPr/>
        </p:nvSpPr>
        <p:spPr bwMode="auto">
          <a:xfrm>
            <a:off x="1258888" y="4149725"/>
            <a:ext cx="3313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60300"/>
                </a:solidFill>
                <a:ea typeface="楷体_GB2312" pitchFamily="49" charset="-122"/>
              </a:rPr>
              <a:t>单口网络等效变换</a:t>
            </a:r>
            <a:r>
              <a:rPr lang="en-US" altLang="zh-CN" b="1">
                <a:solidFill>
                  <a:srgbClr val="060300"/>
                </a:solidFill>
                <a:ea typeface="楷体_GB2312" pitchFamily="49" charset="-122"/>
              </a:rPr>
              <a:t>,</a:t>
            </a:r>
            <a:endParaRPr lang="en-US" altLang="zh-CN" b="1">
              <a:solidFill>
                <a:srgbClr val="060300"/>
              </a:solidFill>
              <a:ea typeface="楷体_GB2312" pitchFamily="49" charset="-122"/>
            </a:endParaRPr>
          </a:p>
        </p:txBody>
      </p:sp>
      <p:sp>
        <p:nvSpPr>
          <p:cNvPr id="25618" name="Rectangle 18"/>
          <p:cNvSpPr>
            <a:spLocks noChangeArrowheads="1"/>
          </p:cNvSpPr>
          <p:nvPr/>
        </p:nvSpPr>
        <p:spPr bwMode="auto">
          <a:xfrm>
            <a:off x="4357688" y="4143375"/>
            <a:ext cx="359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060300"/>
                </a:solidFill>
                <a:ea typeface="楷体_GB2312" pitchFamily="49" charset="-122"/>
              </a:rPr>
              <a:t>由右图等效电路，有</a:t>
            </a:r>
            <a:endParaRPr lang="zh-CN" altLang="en-US" b="1">
              <a:solidFill>
                <a:srgbClr val="060300"/>
              </a:solidFill>
              <a:ea typeface="楷体_GB2312" pitchFamily="49" charset="-122"/>
            </a:endParaRPr>
          </a:p>
        </p:txBody>
      </p:sp>
      <p:graphicFrame>
        <p:nvGraphicFramePr>
          <p:cNvPr id="80899" name="Object 3"/>
          <p:cNvGraphicFramePr>
            <a:graphicFrameLocks noChangeAspect="1"/>
          </p:cNvGraphicFramePr>
          <p:nvPr/>
        </p:nvGraphicFramePr>
        <p:xfrm>
          <a:off x="1476375" y="4797425"/>
          <a:ext cx="2303463" cy="412750"/>
        </p:xfrm>
        <a:graphic>
          <a:graphicData uri="http://schemas.openxmlformats.org/presentationml/2006/ole">
            <mc:AlternateContent xmlns:mc="http://schemas.openxmlformats.org/markup-compatibility/2006">
              <mc:Choice xmlns:v="urn:schemas-microsoft-com:vml" Requires="v">
                <p:oleObj spid="_x0000_s217189" name="公式" r:id="rId7" imgW="1015365" imgH="177800" progId="Equation.3">
                  <p:embed/>
                </p:oleObj>
              </mc:Choice>
              <mc:Fallback>
                <p:oleObj name="公式" r:id="rId7" imgW="1015365" imgH="1778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4797425"/>
                        <a:ext cx="230346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0" name="Object 4"/>
          <p:cNvGraphicFramePr>
            <a:graphicFrameLocks noChangeAspect="1"/>
          </p:cNvGraphicFramePr>
          <p:nvPr/>
        </p:nvGraphicFramePr>
        <p:xfrm>
          <a:off x="1428750" y="5373688"/>
          <a:ext cx="1957388" cy="769937"/>
        </p:xfrm>
        <a:graphic>
          <a:graphicData uri="http://schemas.openxmlformats.org/presentationml/2006/ole">
            <mc:AlternateContent xmlns:mc="http://schemas.openxmlformats.org/markup-compatibility/2006">
              <mc:Choice xmlns:v="urn:schemas-microsoft-com:vml" Requires="v">
                <p:oleObj spid="_x0000_s217190" name="公式" r:id="rId9" imgW="862965" imgH="393700" progId="Equation.3">
                  <p:embed/>
                </p:oleObj>
              </mc:Choice>
              <mc:Fallback>
                <p:oleObj name="公式" r:id="rId9" imgW="862965" imgH="3937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0" y="5373688"/>
                        <a:ext cx="1957388"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1" name="Rectangle 21"/>
          <p:cNvSpPr>
            <a:spLocks noChangeArrowheads="1"/>
          </p:cNvSpPr>
          <p:nvPr/>
        </p:nvSpPr>
        <p:spPr bwMode="auto">
          <a:xfrm>
            <a:off x="4427538" y="5229225"/>
            <a:ext cx="2538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60300"/>
                </a:solidFill>
                <a:latin typeface="楷体_GB2312" pitchFamily="49" charset="-122"/>
                <a:ea typeface="楷体_GB2312" pitchFamily="49" charset="-122"/>
              </a:rPr>
              <a:t>最简形式电路为</a:t>
            </a:r>
            <a:r>
              <a:rPr lang="en-US" altLang="zh-CN" b="1">
                <a:solidFill>
                  <a:srgbClr val="060300"/>
                </a:solidFill>
                <a:latin typeface="楷体_GB2312" pitchFamily="49" charset="-122"/>
                <a:ea typeface="楷体_GB2312" pitchFamily="49" charset="-122"/>
              </a:rPr>
              <a:t>:</a:t>
            </a:r>
            <a:endParaRPr lang="en-US" altLang="zh-CN" b="1">
              <a:solidFill>
                <a:srgbClr val="060300"/>
              </a:solidFill>
              <a:latin typeface="楷体_GB2312" pitchFamily="49" charset="-122"/>
              <a:ea typeface="楷体_GB2312" pitchFamily="49" charset="-122"/>
            </a:endParaRPr>
          </a:p>
        </p:txBody>
      </p:sp>
      <p:graphicFrame>
        <p:nvGraphicFramePr>
          <p:cNvPr id="80901" name="Object 5"/>
          <p:cNvGraphicFramePr>
            <a:graphicFrameLocks noChangeAspect="1"/>
          </p:cNvGraphicFramePr>
          <p:nvPr/>
        </p:nvGraphicFramePr>
        <p:xfrm>
          <a:off x="7143750" y="4581525"/>
          <a:ext cx="1181100" cy="1838325"/>
        </p:xfrm>
        <a:graphic>
          <a:graphicData uri="http://schemas.openxmlformats.org/presentationml/2006/ole">
            <mc:AlternateContent xmlns:mc="http://schemas.openxmlformats.org/markup-compatibility/2006">
              <mc:Choice xmlns:v="urn:schemas-microsoft-com:vml" Requires="v">
                <p:oleObj spid="_x0000_s217191" name="位图图像" r:id="rId11" imgW="1181100" imgH="1838325" progId="Paint.Picture">
                  <p:embed/>
                </p:oleObj>
              </mc:Choice>
              <mc:Fallback>
                <p:oleObj name="位图图像" r:id="rId11" imgW="1181100" imgH="1838325" progId="Paint.Picture">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3750" y="4581525"/>
                        <a:ext cx="1181100" cy="1838325"/>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圆角矩形标注 14"/>
          <p:cNvSpPr/>
          <p:nvPr/>
        </p:nvSpPr>
        <p:spPr bwMode="auto">
          <a:xfrm>
            <a:off x="785786" y="1071546"/>
            <a:ext cx="3357586" cy="714380"/>
          </a:xfrm>
          <a:prstGeom prst="wedgeRoundRectCallout">
            <a:avLst>
              <a:gd name="adj1" fmla="val 8739"/>
              <a:gd name="adj2" fmla="val 85086"/>
              <a:gd name="adj3" fmla="val 16667"/>
            </a:avLst>
          </a:prstGeom>
          <a:blipFill>
            <a:blip r:embed="rId13"/>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zh-CN" altLang="en-US" b="1" dirty="0">
                <a:solidFill>
                  <a:srgbClr val="003300"/>
                </a:solidFill>
                <a:latin typeface="楷体_GB2312" pitchFamily="49" charset="-122"/>
                <a:ea typeface="楷体_GB2312" pitchFamily="49" charset="-122"/>
              </a:rPr>
              <a:t>   </a:t>
            </a:r>
            <a:r>
              <a:rPr lang="zh-CN" altLang="en-US" sz="2200" b="1" dirty="0">
                <a:solidFill>
                  <a:srgbClr val="003300"/>
                </a:solidFill>
                <a:latin typeface="楷体_GB2312" pitchFamily="49" charset="-122"/>
                <a:ea typeface="楷体_GB2312" pitchFamily="49" charset="-122"/>
              </a:rPr>
              <a:t>与理想电流源串联的支路</a:t>
            </a:r>
            <a:r>
              <a:rPr lang="zh-CN" altLang="en-US" sz="2200" b="1" dirty="0">
                <a:solidFill>
                  <a:srgbClr val="FF0000"/>
                </a:solidFill>
                <a:latin typeface="楷体_GB2312" pitchFamily="49" charset="-122"/>
                <a:ea typeface="楷体_GB2312" pitchFamily="49" charset="-122"/>
              </a:rPr>
              <a:t>对外</a:t>
            </a:r>
            <a:r>
              <a:rPr lang="zh-CN" altLang="en-US" sz="2200" b="1" dirty="0">
                <a:solidFill>
                  <a:srgbClr val="003300"/>
                </a:solidFill>
                <a:latin typeface="楷体_GB2312" pitchFamily="49" charset="-122"/>
                <a:ea typeface="楷体_GB2312" pitchFamily="49" charset="-122"/>
              </a:rPr>
              <a:t>可以短路等效。</a:t>
            </a:r>
            <a:endParaRPr lang="zh-CN" altLang="en-US" sz="2200" dirty="0">
              <a:solidFill>
                <a:srgbClr val="003300"/>
              </a:solidFill>
            </a:endParaRPr>
          </a:p>
        </p:txBody>
      </p:sp>
      <p:sp>
        <p:nvSpPr>
          <p:cNvPr id="16" name="圆角矩形标注 15"/>
          <p:cNvSpPr/>
          <p:nvPr/>
        </p:nvSpPr>
        <p:spPr bwMode="auto">
          <a:xfrm>
            <a:off x="3661975" y="1357298"/>
            <a:ext cx="4243609" cy="2000264"/>
          </a:xfrm>
          <a:prstGeom prst="wedgeRoundRectCallout">
            <a:avLst>
              <a:gd name="adj1" fmla="val -58094"/>
              <a:gd name="adj2" fmla="val 28093"/>
              <a:gd name="adj3" fmla="val 16667"/>
            </a:avLst>
          </a:prstGeom>
          <a:blipFill>
            <a:blip r:embed="rId13"/>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zh-CN" altLang="en-US" b="1">
                <a:latin typeface="楷体_GB2312" pitchFamily="49" charset="-122"/>
                <a:ea typeface="楷体_GB2312" pitchFamily="49" charset="-122"/>
              </a:rPr>
              <a:t>    </a:t>
            </a:r>
            <a:r>
              <a:rPr lang="zh-CN" altLang="en-US" sz="2200" b="1">
                <a:latin typeface="楷体_GB2312" pitchFamily="49" charset="-122"/>
                <a:ea typeface="楷体_GB2312" pitchFamily="49" charset="-122"/>
              </a:rPr>
              <a:t>受控电压源与电阻串联或者受控电流源与电阻并联同样可以做等效变换，变换方法与独立电源相同，但必须保证控制量所在支路不变。</a:t>
            </a:r>
            <a:endParaRPr lang="zh-CN" altLang="en-US" sz="2200"/>
          </a:p>
        </p:txBody>
      </p:sp>
      <p:sp>
        <p:nvSpPr>
          <p:cNvPr id="18443" name="Rectangle 11"/>
          <p:cNvSpPr>
            <a:spLocks noChangeArrowheads="1"/>
          </p:cNvSpPr>
          <p:nvPr/>
        </p:nvSpPr>
        <p:spPr bwMode="auto">
          <a:xfrm>
            <a:off x="4718050" y="1839913"/>
            <a:ext cx="1582738" cy="2309812"/>
          </a:xfrm>
          <a:prstGeom prst="rect">
            <a:avLst/>
          </a:prstGeom>
          <a:solidFill>
            <a:srgbClr val="CCFFFF">
              <a:alpha val="29019"/>
            </a:srgbClr>
          </a:solidFill>
          <a:ln w="9525">
            <a:solidFill>
              <a:srgbClr val="FF0000"/>
            </a:solidFill>
            <a:prstDash val="dash"/>
            <a:miter lim="800000"/>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0896"/>
                                        </p:tgtEl>
                                        <p:attrNameLst>
                                          <p:attrName>style.visibility</p:attrName>
                                        </p:attrNameLst>
                                      </p:cBhvr>
                                      <p:to>
                                        <p:strVal val="visible"/>
                                      </p:to>
                                    </p:set>
                                    <p:animEffect transition="in" filter="dissolve">
                                      <p:cBhvr>
                                        <p:cTn id="7" dur="500"/>
                                        <p:tgtEl>
                                          <p:spTgt spid="808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616">
                                            <p:txEl>
                                              <p:pRg st="0" end="0"/>
                                            </p:txEl>
                                          </p:spTgt>
                                        </p:tgtEl>
                                        <p:attrNameLst>
                                          <p:attrName>style.visibility</p:attrName>
                                        </p:attrNameLst>
                                      </p:cBhvr>
                                      <p:to>
                                        <p:strVal val="visible"/>
                                      </p:to>
                                    </p:set>
                                    <p:anim calcmode="lin" valueType="num">
                                      <p:cBhvr additive="base">
                                        <p:cTn id="12" dur="500" fill="hold"/>
                                        <p:tgtEl>
                                          <p:spTgt spid="2561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56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strips(upRight)">
                                      <p:cBhvr>
                                        <p:cTn id="18"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8" presetClass="entr" presetSubtype="9"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strips(upLeft)">
                                      <p:cBhvr>
                                        <p:cTn id="2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25617">
                                            <p:txEl>
                                              <p:pRg st="0" end="0"/>
                                            </p:txEl>
                                          </p:spTgt>
                                        </p:tgtEl>
                                        <p:attrNameLst>
                                          <p:attrName>style.visibility</p:attrName>
                                        </p:attrNameLst>
                                      </p:cBhvr>
                                      <p:to>
                                        <p:strVal val="visible"/>
                                      </p:to>
                                    </p:set>
                                    <p:anim calcmode="lin" valueType="num">
                                      <p:cBhvr>
                                        <p:cTn id="28" dur="1000" fill="hold"/>
                                        <p:tgtEl>
                                          <p:spTgt spid="25617">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25617">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2561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2561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0897"/>
                                        </p:tgtEl>
                                        <p:attrNameLst>
                                          <p:attrName>style.visibility</p:attrName>
                                        </p:attrNameLst>
                                      </p:cBhvr>
                                      <p:to>
                                        <p:strVal val="visible"/>
                                      </p:to>
                                    </p:set>
                                    <p:animEffect transition="in" filter="wipe(left)">
                                      <p:cBhvr>
                                        <p:cTn id="36" dur="500"/>
                                        <p:tgtEl>
                                          <p:spTgt spid="8089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8443"/>
                                        </p:tgtEl>
                                        <p:attrNameLst>
                                          <p:attrName>style.visibility</p:attrName>
                                        </p:attrNameLst>
                                      </p:cBhvr>
                                      <p:to>
                                        <p:strVal val="visible"/>
                                      </p:to>
                                    </p:set>
                                    <p:animEffect transition="in" filter="wipe(up)">
                                      <p:cBhvr>
                                        <p:cTn id="41" dur="500"/>
                                        <p:tgtEl>
                                          <p:spTgt spid="184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0898"/>
                                        </p:tgtEl>
                                        <p:attrNameLst>
                                          <p:attrName>style.visibility</p:attrName>
                                        </p:attrNameLst>
                                      </p:cBhvr>
                                      <p:to>
                                        <p:strVal val="visible"/>
                                      </p:to>
                                    </p:set>
                                    <p:animEffect transition="in" filter="wipe(left)">
                                      <p:cBhvr>
                                        <p:cTn id="46" dur="500"/>
                                        <p:tgtEl>
                                          <p:spTgt spid="80898"/>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3" fill="hold" grpId="0" nodeType="clickEffect">
                                  <p:stCondLst>
                                    <p:cond delay="0"/>
                                  </p:stCondLst>
                                  <p:childTnLst>
                                    <p:set>
                                      <p:cBhvr>
                                        <p:cTn id="50" dur="1" fill="hold">
                                          <p:stCondLst>
                                            <p:cond delay="0"/>
                                          </p:stCondLst>
                                        </p:cTn>
                                        <p:tgtEl>
                                          <p:spTgt spid="25618"/>
                                        </p:tgtEl>
                                        <p:attrNameLst>
                                          <p:attrName>style.visibility</p:attrName>
                                        </p:attrNameLst>
                                      </p:cBhvr>
                                      <p:to>
                                        <p:strVal val="visible"/>
                                      </p:to>
                                    </p:set>
                                    <p:animEffect transition="in" filter="strips(upRight)">
                                      <p:cBhvr>
                                        <p:cTn id="51" dur="500"/>
                                        <p:tgtEl>
                                          <p:spTgt spid="25618"/>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nodeType="clickEffect">
                                  <p:stCondLst>
                                    <p:cond delay="0"/>
                                  </p:stCondLst>
                                  <p:childTnLst>
                                    <p:set>
                                      <p:cBhvr>
                                        <p:cTn id="55" dur="1" fill="hold">
                                          <p:stCondLst>
                                            <p:cond delay="0"/>
                                          </p:stCondLst>
                                        </p:cTn>
                                        <p:tgtEl>
                                          <p:spTgt spid="80899"/>
                                        </p:tgtEl>
                                        <p:attrNameLst>
                                          <p:attrName>style.visibility</p:attrName>
                                        </p:attrNameLst>
                                      </p:cBhvr>
                                      <p:to>
                                        <p:strVal val="visible"/>
                                      </p:to>
                                    </p:set>
                                    <p:animEffect transition="in" filter="slide(fromBottom)">
                                      <p:cBhvr>
                                        <p:cTn id="56" dur="500"/>
                                        <p:tgtEl>
                                          <p:spTgt spid="8089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0900"/>
                                        </p:tgtEl>
                                        <p:attrNameLst>
                                          <p:attrName>style.visibility</p:attrName>
                                        </p:attrNameLst>
                                      </p:cBhvr>
                                      <p:to>
                                        <p:strVal val="visible"/>
                                      </p:to>
                                    </p:set>
                                    <p:animEffect transition="in" filter="wipe(left)">
                                      <p:cBhvr>
                                        <p:cTn id="61" dur="500"/>
                                        <p:tgtEl>
                                          <p:spTgt spid="8090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25621"/>
                                        </p:tgtEl>
                                        <p:attrNameLst>
                                          <p:attrName>style.visibility</p:attrName>
                                        </p:attrNameLst>
                                      </p:cBhvr>
                                      <p:to>
                                        <p:strVal val="visible"/>
                                      </p:to>
                                    </p:set>
                                    <p:animEffect transition="in" filter="slide(fromBottom)">
                                      <p:cBhvr>
                                        <p:cTn id="66" dur="500"/>
                                        <p:tgtEl>
                                          <p:spTgt spid="25621"/>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nodeType="clickEffect">
                                  <p:stCondLst>
                                    <p:cond delay="0"/>
                                  </p:stCondLst>
                                  <p:childTnLst>
                                    <p:set>
                                      <p:cBhvr>
                                        <p:cTn id="70" dur="1" fill="hold">
                                          <p:stCondLst>
                                            <p:cond delay="0"/>
                                          </p:stCondLst>
                                        </p:cTn>
                                        <p:tgtEl>
                                          <p:spTgt spid="80901"/>
                                        </p:tgtEl>
                                        <p:attrNameLst>
                                          <p:attrName>style.visibility</p:attrName>
                                        </p:attrNameLst>
                                      </p:cBhvr>
                                      <p:to>
                                        <p:strVal val="visible"/>
                                      </p:to>
                                    </p:set>
                                    <p:animEffect transition="in" filter="strips(downRight)">
                                      <p:cBhvr>
                                        <p:cTn id="71"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6" grpId="0" autoUpdateAnimBg="0" build="p"/>
      <p:bldP spid="25617" grpId="0" build="allAtOnce"/>
      <p:bldP spid="25618" grpId="0"/>
      <p:bldP spid="25621" grpId="0"/>
      <p:bldP spid="1844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434" name="Object 42"/>
          <p:cNvGraphicFramePr>
            <a:graphicFrameLocks noGrp="1" noChangeAspect="1"/>
          </p:cNvGraphicFramePr>
          <p:nvPr>
            <p:ph sz="quarter" idx="4294967295"/>
          </p:nvPr>
        </p:nvGraphicFramePr>
        <p:xfrm>
          <a:off x="7151688" y="4797425"/>
          <a:ext cx="720725" cy="360363"/>
        </p:xfrm>
        <a:graphic>
          <a:graphicData uri="http://schemas.openxmlformats.org/presentationml/2006/ole">
            <mc:AlternateContent xmlns:mc="http://schemas.openxmlformats.org/markup-compatibility/2006">
              <mc:Choice xmlns:v="urn:schemas-microsoft-com:vml" Requires="v">
                <p:oleObj spid="_x0000_s218178" name="公式" r:id="rId1" imgW="354965" imgH="177800" progId="Equation.3">
                  <p:embed/>
                </p:oleObj>
              </mc:Choice>
              <mc:Fallback>
                <p:oleObj name="公式" r:id="rId1" imgW="354965" imgH="177800" progId="Equation.3">
                  <p:embed/>
                  <p:pic>
                    <p:nvPicPr>
                      <p:cNvPr id="0" name="Object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1688" y="4797425"/>
                        <a:ext cx="7207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38" name="Object 46"/>
          <p:cNvGraphicFramePr>
            <a:graphicFrameLocks noGrp="1" noChangeAspect="1"/>
          </p:cNvGraphicFramePr>
          <p:nvPr>
            <p:ph sz="quarter" idx="4294967295"/>
          </p:nvPr>
        </p:nvGraphicFramePr>
        <p:xfrm>
          <a:off x="468313" y="3860800"/>
          <a:ext cx="1377950" cy="2881313"/>
        </p:xfrm>
        <a:graphic>
          <a:graphicData uri="http://schemas.openxmlformats.org/presentationml/2006/ole">
            <mc:AlternateContent xmlns:mc="http://schemas.openxmlformats.org/markup-compatibility/2006">
              <mc:Choice xmlns:v="urn:schemas-microsoft-com:vml" Requires="v">
                <p:oleObj spid="_x0000_s218179" name="位图图像" r:id="rId3" imgW="1162050" imgH="2428875" progId="Paint.Picture">
                  <p:embed/>
                </p:oleObj>
              </mc:Choice>
              <mc:Fallback>
                <p:oleObj name="位图图像" r:id="rId3" imgW="1162050" imgH="2428875" progId="Paint.Picture">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860800"/>
                        <a:ext cx="1377950" cy="2881313"/>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灯片编号占位符 7"/>
          <p:cNvSpPr txBox="1">
            <a:spLocks noGrp="1"/>
          </p:cNvSpPr>
          <p:nvPr/>
        </p:nvSpPr>
        <p:spPr>
          <a:xfrm>
            <a:off x="6553200" y="6356350"/>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F3A78878-2FAF-4ED9-85ED-8F82C18B4690}" type="slidenum">
              <a:rPr lang="en-US" altLang="zh-CN" sz="1200">
                <a:solidFill>
                  <a:srgbClr val="898989"/>
                </a:solidFill>
              </a:rPr>
            </a:fld>
            <a:endParaRPr lang="en-US" altLang="zh-CN" sz="1200">
              <a:solidFill>
                <a:srgbClr val="898989"/>
              </a:solidFill>
            </a:endParaRPr>
          </a:p>
        </p:txBody>
      </p:sp>
      <p:graphicFrame>
        <p:nvGraphicFramePr>
          <p:cNvPr id="43012" name="Object 5"/>
          <p:cNvGraphicFramePr>
            <a:graphicFrameLocks noChangeAspect="1"/>
          </p:cNvGraphicFramePr>
          <p:nvPr/>
        </p:nvGraphicFramePr>
        <p:xfrm>
          <a:off x="430213" y="1125538"/>
          <a:ext cx="3311525" cy="2735262"/>
        </p:xfrm>
        <a:graphic>
          <a:graphicData uri="http://schemas.openxmlformats.org/presentationml/2006/ole">
            <mc:AlternateContent xmlns:mc="http://schemas.openxmlformats.org/markup-compatibility/2006">
              <mc:Choice xmlns:v="urn:schemas-microsoft-com:vml" Requires="v">
                <p:oleObj spid="_x0000_s218180" name="位图图像" r:id="rId5" imgW="4914900" imgH="3076575" progId="Paint.Picture">
                  <p:embed/>
                </p:oleObj>
              </mc:Choice>
              <mc:Fallback>
                <p:oleObj name="位图图像" r:id="rId5" imgW="4914900" imgH="3076575"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13" y="1125538"/>
                        <a:ext cx="3311525"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9" name="Text Box 7"/>
          <p:cNvSpPr txBox="1">
            <a:spLocks noChangeArrowheads="1"/>
          </p:cNvSpPr>
          <p:nvPr/>
        </p:nvSpPr>
        <p:spPr bwMode="auto">
          <a:xfrm>
            <a:off x="1452563" y="17145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   2i</a:t>
            </a:r>
            <a:r>
              <a:rPr lang="en-US" altLang="zh-CN" b="1" baseline="-25000">
                <a:solidFill>
                  <a:srgbClr val="0000FF"/>
                </a:solidFill>
              </a:rPr>
              <a:t>0    </a:t>
            </a:r>
            <a:r>
              <a:rPr lang="en-US" altLang="zh-CN" b="1">
                <a:solidFill>
                  <a:srgbClr val="0000FF"/>
                </a:solidFill>
              </a:rPr>
              <a:t>+</a:t>
            </a:r>
            <a:endParaRPr lang="en-US" altLang="zh-CN" b="1">
              <a:solidFill>
                <a:srgbClr val="0000FF"/>
              </a:solidFill>
            </a:endParaRPr>
          </a:p>
        </p:txBody>
      </p:sp>
      <p:sp>
        <p:nvSpPr>
          <p:cNvPr id="59400" name="Text Box 8"/>
          <p:cNvSpPr txBox="1">
            <a:spLocks noChangeArrowheads="1"/>
          </p:cNvSpPr>
          <p:nvPr/>
        </p:nvSpPr>
        <p:spPr bwMode="auto">
          <a:xfrm>
            <a:off x="285750" y="17002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F30B32"/>
                </a:solidFill>
              </a:rPr>
              <a:t>i</a:t>
            </a:r>
            <a:r>
              <a:rPr lang="en-US" altLang="zh-CN" b="1" baseline="-25000">
                <a:solidFill>
                  <a:srgbClr val="F30B32"/>
                </a:solidFill>
              </a:rPr>
              <a:t>0</a:t>
            </a:r>
            <a:endParaRPr lang="en-US" altLang="zh-CN" b="1" baseline="-25000">
              <a:solidFill>
                <a:srgbClr val="0000FF"/>
              </a:solidFill>
            </a:endParaRPr>
          </a:p>
        </p:txBody>
      </p:sp>
      <p:sp>
        <p:nvSpPr>
          <p:cNvPr id="59401" name="Text Box 9"/>
          <p:cNvSpPr txBox="1">
            <a:spLocks noChangeArrowheads="1"/>
          </p:cNvSpPr>
          <p:nvPr/>
        </p:nvSpPr>
        <p:spPr bwMode="auto">
          <a:xfrm>
            <a:off x="1077913" y="17732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F30B32"/>
                </a:solidFill>
              </a:rPr>
              <a:t>i</a:t>
            </a:r>
            <a:r>
              <a:rPr lang="en-US" altLang="zh-CN" b="1" baseline="-25000">
                <a:solidFill>
                  <a:srgbClr val="F30B32"/>
                </a:solidFill>
              </a:rPr>
              <a:t>1</a:t>
            </a:r>
            <a:endParaRPr lang="en-US" altLang="zh-CN" b="1" baseline="-25000">
              <a:solidFill>
                <a:srgbClr val="F30B32"/>
              </a:solidFill>
            </a:endParaRPr>
          </a:p>
        </p:txBody>
      </p:sp>
      <p:sp>
        <p:nvSpPr>
          <p:cNvPr id="59402" name="Text Box 10"/>
          <p:cNvSpPr txBox="1">
            <a:spLocks noChangeArrowheads="1"/>
          </p:cNvSpPr>
          <p:nvPr/>
        </p:nvSpPr>
        <p:spPr bwMode="auto">
          <a:xfrm>
            <a:off x="2733675" y="29241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F30B32"/>
                </a:solidFill>
              </a:rPr>
              <a:t>i</a:t>
            </a:r>
            <a:r>
              <a:rPr lang="en-US" altLang="zh-CN" b="1" baseline="-25000">
                <a:solidFill>
                  <a:srgbClr val="F30B32"/>
                </a:solidFill>
              </a:rPr>
              <a:t>3</a:t>
            </a:r>
            <a:endParaRPr lang="en-US" altLang="zh-CN" b="1" baseline="-25000">
              <a:solidFill>
                <a:srgbClr val="F30B32"/>
              </a:solidFill>
            </a:endParaRPr>
          </a:p>
        </p:txBody>
      </p:sp>
      <p:sp>
        <p:nvSpPr>
          <p:cNvPr id="59403" name="Text Box 11"/>
          <p:cNvSpPr txBox="1">
            <a:spLocks noChangeArrowheads="1"/>
          </p:cNvSpPr>
          <p:nvPr/>
        </p:nvSpPr>
        <p:spPr bwMode="auto">
          <a:xfrm>
            <a:off x="1582738" y="11255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F30B32"/>
                </a:solidFill>
              </a:rPr>
              <a:t>i</a:t>
            </a:r>
            <a:r>
              <a:rPr lang="en-US" altLang="zh-CN" b="1" baseline="-25000">
                <a:solidFill>
                  <a:srgbClr val="F30B32"/>
                </a:solidFill>
              </a:rPr>
              <a:t>2</a:t>
            </a:r>
            <a:endParaRPr lang="en-US" altLang="zh-CN" b="1" baseline="-25000">
              <a:solidFill>
                <a:srgbClr val="F30B32"/>
              </a:solidFill>
            </a:endParaRPr>
          </a:p>
        </p:txBody>
      </p:sp>
      <p:sp>
        <p:nvSpPr>
          <p:cNvPr id="43020" name="Rectangle 16"/>
          <p:cNvSpPr>
            <a:spLocks noChangeArrowheads="1"/>
          </p:cNvSpPr>
          <p:nvPr/>
        </p:nvSpPr>
        <p:spPr bwMode="auto">
          <a:xfrm>
            <a:off x="323850" y="476250"/>
            <a:ext cx="583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30B32"/>
                </a:solidFill>
              </a:rPr>
              <a:t>练习</a:t>
            </a:r>
            <a:r>
              <a:rPr lang="en-US" altLang="zh-CN" b="1">
                <a:solidFill>
                  <a:srgbClr val="F30B32"/>
                </a:solidFill>
              </a:rPr>
              <a:t>4</a:t>
            </a:r>
            <a:r>
              <a:rPr lang="zh-CN" altLang="en-US" b="1">
                <a:solidFill>
                  <a:srgbClr val="F30B32"/>
                </a:solidFill>
              </a:rPr>
              <a:t>：</a:t>
            </a:r>
            <a:r>
              <a:rPr lang="zh-CN" altLang="en-US" b="1">
                <a:solidFill>
                  <a:srgbClr val="FF0000"/>
                </a:solidFill>
              </a:rPr>
              <a:t>将图示单口网络化为最简形式。</a:t>
            </a:r>
            <a:endParaRPr lang="zh-CN" altLang="en-US" b="1">
              <a:solidFill>
                <a:srgbClr val="FF0000"/>
              </a:solidFill>
            </a:endParaRPr>
          </a:p>
        </p:txBody>
      </p:sp>
      <p:sp>
        <p:nvSpPr>
          <p:cNvPr id="59416" name="Text Box 24"/>
          <p:cNvSpPr txBox="1">
            <a:spLocks noChangeArrowheads="1"/>
          </p:cNvSpPr>
          <p:nvPr/>
        </p:nvSpPr>
        <p:spPr bwMode="auto">
          <a:xfrm>
            <a:off x="4067175" y="134143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rgbClr val="FF0000"/>
                </a:solidFill>
              </a:rPr>
              <a:t>解</a:t>
            </a:r>
            <a:r>
              <a:rPr lang="en-US" altLang="zh-CN" b="1">
                <a:solidFill>
                  <a:srgbClr val="FF0000"/>
                </a:solidFill>
              </a:rPr>
              <a:t>:</a:t>
            </a:r>
            <a:endParaRPr lang="en-US" altLang="zh-CN">
              <a:solidFill>
                <a:srgbClr val="FF0000"/>
              </a:solidFill>
            </a:endParaRPr>
          </a:p>
        </p:txBody>
      </p:sp>
      <p:sp>
        <p:nvSpPr>
          <p:cNvPr id="59417" name="Text Box 25"/>
          <p:cNvSpPr txBox="1">
            <a:spLocks noChangeArrowheads="1"/>
          </p:cNvSpPr>
          <p:nvPr/>
        </p:nvSpPr>
        <p:spPr bwMode="auto">
          <a:xfrm>
            <a:off x="4500563" y="1341438"/>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ea typeface="楷体_GB2312" pitchFamily="49" charset="-122"/>
              </a:rPr>
              <a:t>递推法</a:t>
            </a:r>
            <a:r>
              <a:rPr lang="en-US" altLang="zh-CN" b="1">
                <a:ea typeface="楷体_GB2312" pitchFamily="49" charset="-122"/>
              </a:rPr>
              <a:t>:</a:t>
            </a:r>
            <a:endParaRPr lang="en-US" altLang="zh-CN" b="1">
              <a:ea typeface="楷体_GB2312" pitchFamily="49" charset="-122"/>
            </a:endParaRPr>
          </a:p>
        </p:txBody>
      </p:sp>
      <p:sp>
        <p:nvSpPr>
          <p:cNvPr id="59420" name="Text Box 28"/>
          <p:cNvSpPr txBox="1">
            <a:spLocks noChangeArrowheads="1"/>
          </p:cNvSpPr>
          <p:nvPr/>
        </p:nvSpPr>
        <p:spPr bwMode="auto">
          <a:xfrm>
            <a:off x="3998913" y="1989138"/>
            <a:ext cx="1362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ea typeface="楷体_GB2312" pitchFamily="49" charset="-122"/>
              </a:rPr>
              <a:t>设 </a:t>
            </a:r>
            <a:r>
              <a:rPr lang="en-US" altLang="zh-CN" b="1">
                <a:solidFill>
                  <a:srgbClr val="FF0000"/>
                </a:solidFill>
                <a:ea typeface="楷体_GB2312" pitchFamily="49" charset="-122"/>
              </a:rPr>
              <a:t>i</a:t>
            </a:r>
            <a:r>
              <a:rPr lang="en-US" altLang="zh-CN" b="1" baseline="-25000">
                <a:solidFill>
                  <a:srgbClr val="FF0000"/>
                </a:solidFill>
                <a:ea typeface="楷体_GB2312" pitchFamily="49" charset="-122"/>
              </a:rPr>
              <a:t>0</a:t>
            </a:r>
            <a:r>
              <a:rPr lang="en-US" altLang="zh-CN" b="1">
                <a:solidFill>
                  <a:srgbClr val="FF0000"/>
                </a:solidFill>
                <a:ea typeface="楷体_GB2312" pitchFamily="49" charset="-122"/>
              </a:rPr>
              <a:t>=1A</a:t>
            </a:r>
            <a:endParaRPr lang="en-US" altLang="zh-CN" b="1">
              <a:solidFill>
                <a:srgbClr val="FF0000"/>
              </a:solidFill>
              <a:ea typeface="楷体_GB2312" pitchFamily="49" charset="-122"/>
            </a:endParaRPr>
          </a:p>
        </p:txBody>
      </p:sp>
      <p:sp>
        <p:nvSpPr>
          <p:cNvPr id="43024" name="Text Box 29"/>
          <p:cNvSpPr txBox="1">
            <a:spLocks noChangeArrowheads="1"/>
          </p:cNvSpPr>
          <p:nvPr/>
        </p:nvSpPr>
        <p:spPr bwMode="auto">
          <a:xfrm>
            <a:off x="1222375" y="1125538"/>
            <a:ext cx="287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chemeClr val="folHlink"/>
                </a:solidFill>
              </a:rPr>
              <a:t>a</a:t>
            </a:r>
            <a:endParaRPr lang="en-US" altLang="zh-CN" b="1">
              <a:solidFill>
                <a:schemeClr val="folHlink"/>
              </a:solidFill>
            </a:endParaRPr>
          </a:p>
        </p:txBody>
      </p:sp>
      <p:sp>
        <p:nvSpPr>
          <p:cNvPr id="43025" name="Text Box 30"/>
          <p:cNvSpPr txBox="1">
            <a:spLocks noChangeArrowheads="1"/>
          </p:cNvSpPr>
          <p:nvPr/>
        </p:nvSpPr>
        <p:spPr bwMode="auto">
          <a:xfrm>
            <a:off x="1331913" y="3644900"/>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chemeClr val="folHlink"/>
                </a:solidFill>
              </a:rPr>
              <a:t>b</a:t>
            </a:r>
            <a:endParaRPr lang="en-US" altLang="zh-CN" b="1">
              <a:solidFill>
                <a:schemeClr val="folHlink"/>
              </a:solidFill>
            </a:endParaRPr>
          </a:p>
        </p:txBody>
      </p:sp>
      <p:sp>
        <p:nvSpPr>
          <p:cNvPr id="43026" name="Text Box 31"/>
          <p:cNvSpPr txBox="1">
            <a:spLocks noChangeArrowheads="1"/>
          </p:cNvSpPr>
          <p:nvPr/>
        </p:nvSpPr>
        <p:spPr bwMode="auto">
          <a:xfrm>
            <a:off x="2517775" y="1125538"/>
            <a:ext cx="287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chemeClr val="folHlink"/>
                </a:solidFill>
              </a:rPr>
              <a:t>c</a:t>
            </a:r>
            <a:endParaRPr lang="en-US" altLang="zh-CN" b="1">
              <a:solidFill>
                <a:schemeClr val="folHlink"/>
              </a:solidFill>
            </a:endParaRPr>
          </a:p>
        </p:txBody>
      </p:sp>
      <p:sp>
        <p:nvSpPr>
          <p:cNvPr id="43027" name="Text Box 32"/>
          <p:cNvSpPr txBox="1">
            <a:spLocks noChangeArrowheads="1"/>
          </p:cNvSpPr>
          <p:nvPr/>
        </p:nvSpPr>
        <p:spPr bwMode="auto">
          <a:xfrm>
            <a:off x="2627313" y="3644900"/>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chemeClr val="folHlink"/>
                </a:solidFill>
              </a:rPr>
              <a:t>d</a:t>
            </a:r>
            <a:endParaRPr lang="en-US" altLang="zh-CN" b="1">
              <a:solidFill>
                <a:schemeClr val="folHlink"/>
              </a:solidFill>
            </a:endParaRPr>
          </a:p>
        </p:txBody>
      </p:sp>
      <p:sp>
        <p:nvSpPr>
          <p:cNvPr id="59425" name="Text Box 33"/>
          <p:cNvSpPr txBox="1">
            <a:spLocks noChangeArrowheads="1"/>
          </p:cNvSpPr>
          <p:nvPr/>
        </p:nvSpPr>
        <p:spPr bwMode="auto">
          <a:xfrm>
            <a:off x="5435600" y="1989138"/>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latin typeface="楷体_GB2312" pitchFamily="49" charset="-122"/>
                <a:ea typeface="楷体_GB2312" pitchFamily="49" charset="-122"/>
              </a:rPr>
              <a:t>则</a:t>
            </a:r>
            <a:r>
              <a:rPr lang="en-US" altLang="zh-CN" b="1">
                <a:solidFill>
                  <a:schemeClr val="folHlink"/>
                </a:solidFill>
                <a:latin typeface="楷体_GB2312" pitchFamily="49" charset="-122"/>
                <a:ea typeface="楷体_GB2312" pitchFamily="49" charset="-122"/>
              </a:rPr>
              <a:t>u</a:t>
            </a:r>
            <a:r>
              <a:rPr lang="en-US" altLang="zh-CN" b="1" baseline="-25000">
                <a:solidFill>
                  <a:schemeClr val="folHlink"/>
                </a:solidFill>
                <a:latin typeface="楷体_GB2312" pitchFamily="49" charset="-122"/>
                <a:ea typeface="楷体_GB2312" pitchFamily="49" charset="-122"/>
              </a:rPr>
              <a:t>ab</a:t>
            </a:r>
            <a:r>
              <a:rPr lang="en-US" altLang="zh-CN" b="1">
                <a:solidFill>
                  <a:schemeClr val="folHlink"/>
                </a:solidFill>
                <a:latin typeface="楷体_GB2312" pitchFamily="49" charset="-122"/>
                <a:ea typeface="楷体_GB2312" pitchFamily="49" charset="-122"/>
              </a:rPr>
              <a:t>=2V</a:t>
            </a:r>
            <a:endParaRPr lang="en-US" altLang="zh-CN" b="1">
              <a:solidFill>
                <a:schemeClr val="folHlink"/>
              </a:solidFill>
              <a:latin typeface="楷体_GB2312" pitchFamily="49" charset="-122"/>
              <a:ea typeface="楷体_GB2312" pitchFamily="49" charset="-122"/>
            </a:endParaRPr>
          </a:p>
        </p:txBody>
      </p:sp>
      <p:sp>
        <p:nvSpPr>
          <p:cNvPr id="59426" name="Rectangle 34"/>
          <p:cNvSpPr>
            <a:spLocks noChangeArrowheads="1"/>
          </p:cNvSpPr>
          <p:nvPr/>
        </p:nvSpPr>
        <p:spPr bwMode="auto">
          <a:xfrm>
            <a:off x="4424363" y="2643188"/>
            <a:ext cx="1144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0000"/>
                </a:solidFill>
              </a:rPr>
              <a:t>i</a:t>
            </a:r>
            <a:r>
              <a:rPr lang="en-US" altLang="zh-CN" b="1" baseline="-25000">
                <a:solidFill>
                  <a:srgbClr val="FF0000"/>
                </a:solidFill>
              </a:rPr>
              <a:t>1</a:t>
            </a:r>
            <a:r>
              <a:rPr lang="en-US" altLang="zh-CN" b="1">
                <a:solidFill>
                  <a:srgbClr val="FF0000"/>
                </a:solidFill>
              </a:rPr>
              <a:t>=0.5A</a:t>
            </a:r>
            <a:endParaRPr lang="en-US" altLang="zh-CN" b="1">
              <a:solidFill>
                <a:srgbClr val="FF0000"/>
              </a:solidFill>
            </a:endParaRPr>
          </a:p>
        </p:txBody>
      </p:sp>
      <p:sp>
        <p:nvSpPr>
          <p:cNvPr id="59427" name="Rectangle 35"/>
          <p:cNvSpPr>
            <a:spLocks noChangeArrowheads="1"/>
          </p:cNvSpPr>
          <p:nvPr/>
        </p:nvSpPr>
        <p:spPr bwMode="auto">
          <a:xfrm>
            <a:off x="4427538" y="3286125"/>
            <a:ext cx="1144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0000"/>
                </a:solidFill>
              </a:rPr>
              <a:t>i</a:t>
            </a:r>
            <a:r>
              <a:rPr lang="en-US" altLang="zh-CN" b="1" baseline="-25000">
                <a:solidFill>
                  <a:srgbClr val="FF0000"/>
                </a:solidFill>
              </a:rPr>
              <a:t>2</a:t>
            </a:r>
            <a:r>
              <a:rPr lang="en-US" altLang="zh-CN" b="1">
                <a:solidFill>
                  <a:srgbClr val="FF0000"/>
                </a:solidFill>
              </a:rPr>
              <a:t>=1.5A</a:t>
            </a:r>
            <a:endParaRPr lang="en-US" altLang="zh-CN" b="1">
              <a:solidFill>
                <a:srgbClr val="FF0000"/>
              </a:solidFill>
            </a:endParaRPr>
          </a:p>
        </p:txBody>
      </p:sp>
      <p:sp>
        <p:nvSpPr>
          <p:cNvPr id="59428" name="Text Box 36"/>
          <p:cNvSpPr txBox="1">
            <a:spLocks noChangeArrowheads="1"/>
          </p:cNvSpPr>
          <p:nvPr/>
        </p:nvSpPr>
        <p:spPr bwMode="auto">
          <a:xfrm>
            <a:off x="5724525" y="3284538"/>
            <a:ext cx="172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chemeClr val="folHlink"/>
                </a:solidFill>
                <a:latin typeface="楷体_GB2312" pitchFamily="49" charset="-122"/>
                <a:ea typeface="楷体_GB2312" pitchFamily="49" charset="-122"/>
              </a:rPr>
              <a:t>则，</a:t>
            </a:r>
            <a:r>
              <a:rPr lang="en-US" altLang="zh-CN" b="1">
                <a:solidFill>
                  <a:schemeClr val="folHlink"/>
                </a:solidFill>
                <a:latin typeface="楷体_GB2312" pitchFamily="49" charset="-122"/>
                <a:ea typeface="楷体_GB2312" pitchFamily="49" charset="-122"/>
              </a:rPr>
              <a:t>u</a:t>
            </a:r>
            <a:r>
              <a:rPr lang="en-US" altLang="zh-CN" b="1" baseline="-25000">
                <a:solidFill>
                  <a:schemeClr val="folHlink"/>
                </a:solidFill>
                <a:latin typeface="楷体_GB2312" pitchFamily="49" charset="-122"/>
                <a:ea typeface="楷体_GB2312" pitchFamily="49" charset="-122"/>
              </a:rPr>
              <a:t>cd</a:t>
            </a:r>
            <a:r>
              <a:rPr lang="en-US" altLang="zh-CN" b="1">
                <a:solidFill>
                  <a:schemeClr val="folHlink"/>
                </a:solidFill>
                <a:latin typeface="楷体_GB2312" pitchFamily="49" charset="-122"/>
                <a:ea typeface="楷体_GB2312" pitchFamily="49" charset="-122"/>
              </a:rPr>
              <a:t>=4V</a:t>
            </a:r>
            <a:endParaRPr lang="en-US" altLang="zh-CN" b="1">
              <a:solidFill>
                <a:schemeClr val="folHlink"/>
              </a:solidFill>
              <a:latin typeface="楷体_GB2312" pitchFamily="49" charset="-122"/>
              <a:ea typeface="楷体_GB2312" pitchFamily="49" charset="-122"/>
            </a:endParaRPr>
          </a:p>
        </p:txBody>
      </p:sp>
      <p:sp>
        <p:nvSpPr>
          <p:cNvPr id="59429" name="Rectangle 37"/>
          <p:cNvSpPr>
            <a:spLocks noChangeArrowheads="1"/>
          </p:cNvSpPr>
          <p:nvPr/>
        </p:nvSpPr>
        <p:spPr bwMode="auto">
          <a:xfrm>
            <a:off x="4427538" y="3929063"/>
            <a:ext cx="1144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0000"/>
                </a:solidFill>
              </a:rPr>
              <a:t>i</a:t>
            </a:r>
            <a:r>
              <a:rPr lang="en-US" altLang="zh-CN" b="1" baseline="-25000">
                <a:solidFill>
                  <a:srgbClr val="FF0000"/>
                </a:solidFill>
              </a:rPr>
              <a:t>3</a:t>
            </a:r>
            <a:r>
              <a:rPr lang="en-US" altLang="zh-CN" b="1">
                <a:solidFill>
                  <a:srgbClr val="FF0000"/>
                </a:solidFill>
              </a:rPr>
              <a:t>=0.5A</a:t>
            </a:r>
            <a:endParaRPr lang="en-US" altLang="zh-CN" b="1">
              <a:solidFill>
                <a:srgbClr val="FF0000"/>
              </a:solidFill>
            </a:endParaRPr>
          </a:p>
        </p:txBody>
      </p:sp>
      <p:sp>
        <p:nvSpPr>
          <p:cNvPr id="59430" name="Rectangle 38"/>
          <p:cNvSpPr>
            <a:spLocks noChangeArrowheads="1"/>
          </p:cNvSpPr>
          <p:nvPr/>
        </p:nvSpPr>
        <p:spPr bwMode="auto">
          <a:xfrm>
            <a:off x="4427538" y="4543425"/>
            <a:ext cx="814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0000"/>
                </a:solidFill>
              </a:rPr>
              <a:t>i=2A</a:t>
            </a:r>
            <a:endParaRPr lang="en-US" altLang="zh-CN" b="1">
              <a:solidFill>
                <a:srgbClr val="FF0000"/>
              </a:solidFill>
            </a:endParaRPr>
          </a:p>
        </p:txBody>
      </p:sp>
      <p:sp>
        <p:nvSpPr>
          <p:cNvPr id="59431" name="Text Box 39"/>
          <p:cNvSpPr txBox="1">
            <a:spLocks noChangeArrowheads="1"/>
          </p:cNvSpPr>
          <p:nvPr/>
        </p:nvSpPr>
        <p:spPr bwMode="auto">
          <a:xfrm>
            <a:off x="2979738" y="5043488"/>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chemeClr val="folHlink"/>
                </a:solidFill>
                <a:latin typeface="楷体_GB2312" pitchFamily="49" charset="-122"/>
                <a:ea typeface="楷体_GB2312" pitchFamily="49" charset="-122"/>
              </a:rPr>
              <a:t>u= u</a:t>
            </a:r>
            <a:r>
              <a:rPr lang="en-US" altLang="zh-CN" b="1" baseline="-25000">
                <a:solidFill>
                  <a:schemeClr val="folHlink"/>
                </a:solidFill>
                <a:latin typeface="楷体_GB2312" pitchFamily="49" charset="-122"/>
                <a:ea typeface="楷体_GB2312" pitchFamily="49" charset="-122"/>
              </a:rPr>
              <a:t>cd </a:t>
            </a:r>
            <a:r>
              <a:rPr lang="en-US" altLang="zh-CN" b="1">
                <a:solidFill>
                  <a:schemeClr val="folHlink"/>
                </a:solidFill>
                <a:latin typeface="楷体_GB2312" pitchFamily="49" charset="-122"/>
                <a:ea typeface="楷体_GB2312" pitchFamily="49" charset="-122"/>
              </a:rPr>
              <a:t>+3i = 10V</a:t>
            </a:r>
            <a:endParaRPr lang="en-US" altLang="zh-CN" b="1">
              <a:solidFill>
                <a:schemeClr val="folHlink"/>
              </a:solidFill>
              <a:latin typeface="楷体_GB2312" pitchFamily="49" charset="-122"/>
              <a:ea typeface="楷体_GB2312" pitchFamily="49" charset="-122"/>
            </a:endParaRPr>
          </a:p>
        </p:txBody>
      </p:sp>
      <p:sp>
        <p:nvSpPr>
          <p:cNvPr id="59437" name="Rectangle 45"/>
          <p:cNvSpPr>
            <a:spLocks noChangeArrowheads="1"/>
          </p:cNvSpPr>
          <p:nvPr/>
        </p:nvSpPr>
        <p:spPr bwMode="auto">
          <a:xfrm>
            <a:off x="1692275" y="5757863"/>
            <a:ext cx="583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60300"/>
                </a:solidFill>
                <a:ea typeface="楷体_GB2312" pitchFamily="49" charset="-122"/>
              </a:rPr>
              <a:t>故单口网络的最简形式如左图所示。</a:t>
            </a:r>
            <a:endParaRPr lang="zh-CN" altLang="en-US" b="1">
              <a:solidFill>
                <a:srgbClr val="060300"/>
              </a:solidFill>
              <a:ea typeface="楷体_GB2312" pitchFamily="49" charset="-122"/>
            </a:endParaRPr>
          </a:p>
        </p:txBody>
      </p:sp>
      <p:graphicFrame>
        <p:nvGraphicFramePr>
          <p:cNvPr id="24604" name="Object 28"/>
          <p:cNvGraphicFramePr>
            <a:graphicFrameLocks noChangeAspect="1"/>
          </p:cNvGraphicFramePr>
          <p:nvPr/>
        </p:nvGraphicFramePr>
        <p:xfrm>
          <a:off x="6000750" y="4572000"/>
          <a:ext cx="1152525" cy="792163"/>
        </p:xfrm>
        <a:graphic>
          <a:graphicData uri="http://schemas.openxmlformats.org/presentationml/2006/ole">
            <mc:AlternateContent xmlns:mc="http://schemas.openxmlformats.org/markup-compatibility/2006">
              <mc:Choice xmlns:v="urn:schemas-microsoft-com:vml" Requires="v">
                <p:oleObj spid="_x0000_s218181" name="公式" r:id="rId7" imgW="723900" imgH="393700" progId="Equation.3">
                  <p:embed/>
                </p:oleObj>
              </mc:Choice>
              <mc:Fallback>
                <p:oleObj name="公式" r:id="rId7" imgW="723900" imgH="3937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0" y="4572000"/>
                        <a:ext cx="1152525"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右大括号 28"/>
          <p:cNvSpPr/>
          <p:nvPr/>
        </p:nvSpPr>
        <p:spPr>
          <a:xfrm>
            <a:off x="5429250" y="4714875"/>
            <a:ext cx="428625" cy="642938"/>
          </a:xfrm>
          <a:prstGeom prst="rightBrace">
            <a:avLst/>
          </a:prstGeom>
          <a:ln w="38100">
            <a:solidFill>
              <a:srgbClr val="003300"/>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31" name="圆角矩形标注 30"/>
          <p:cNvSpPr/>
          <p:nvPr/>
        </p:nvSpPr>
        <p:spPr bwMode="auto">
          <a:xfrm>
            <a:off x="4214810" y="1142984"/>
            <a:ext cx="4357718" cy="2214578"/>
          </a:xfrm>
          <a:prstGeom prst="wedgeRoundRectCallout">
            <a:avLst>
              <a:gd name="adj1" fmla="val -62156"/>
              <a:gd name="adj2" fmla="val -1210"/>
              <a:gd name="adj3" fmla="val 16667"/>
            </a:avLst>
          </a:prstGeom>
          <a:blipFill>
            <a:blip r:embed="rId9"/>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en-US" altLang="zh-CN" sz="2200" b="1">
                <a:latin typeface="楷体_GB2312" pitchFamily="49" charset="-122"/>
                <a:ea typeface="楷体_GB2312" pitchFamily="49" charset="-122"/>
              </a:rPr>
              <a:t>1</a:t>
            </a:r>
            <a:r>
              <a:rPr lang="zh-CN" altLang="en-US" sz="2200" b="1">
                <a:latin typeface="楷体_GB2312" pitchFamily="49" charset="-122"/>
                <a:ea typeface="楷体_GB2312" pitchFamily="49" charset="-122"/>
              </a:rPr>
              <a:t>、最简形式为一个等效电阻；   </a:t>
            </a:r>
            <a:endParaRPr lang="en-US" altLang="zh-CN" sz="2200" b="1">
              <a:latin typeface="楷体_GB2312" pitchFamily="49" charset="-122"/>
              <a:ea typeface="楷体_GB2312" pitchFamily="49" charset="-122"/>
            </a:endParaRPr>
          </a:p>
          <a:p>
            <a:pPr algn="l">
              <a:defRPr/>
            </a:pPr>
            <a:r>
              <a:rPr lang="en-US" altLang="zh-CN" sz="2200" b="1">
                <a:latin typeface="楷体_GB2312" pitchFamily="49" charset="-122"/>
                <a:ea typeface="楷体_GB2312" pitchFamily="49" charset="-122"/>
              </a:rPr>
              <a:t>2</a:t>
            </a:r>
            <a:r>
              <a:rPr lang="zh-CN" altLang="en-US" sz="2200" b="1">
                <a:latin typeface="楷体_GB2312" pitchFamily="49" charset="-122"/>
                <a:ea typeface="楷体_GB2312" pitchFamily="49" charset="-122"/>
              </a:rPr>
              <a:t>、电路结构稍复杂，采用前述外加电源的化简方法不便于求解</a:t>
            </a:r>
            <a:r>
              <a:rPr lang="en-US" altLang="zh-CN" sz="2200" b="1">
                <a:ea typeface="楷体_GB2312" pitchFamily="49" charset="-122"/>
                <a:cs typeface="Times New Roman" panose="02020603050405020304" pitchFamily="18" charset="0"/>
              </a:rPr>
              <a:t>u</a:t>
            </a:r>
            <a:r>
              <a:rPr lang="zh-CN" altLang="en-US" sz="2200" b="1">
                <a:ea typeface="楷体_GB2312" pitchFamily="49" charset="-122"/>
                <a:cs typeface="Times New Roman" panose="02020603050405020304" pitchFamily="18" charset="0"/>
              </a:rPr>
              <a:t>、</a:t>
            </a:r>
            <a:r>
              <a:rPr lang="en-US" altLang="zh-CN" sz="2200" b="1">
                <a:ea typeface="楷体_GB2312" pitchFamily="49" charset="-122"/>
                <a:cs typeface="Times New Roman" panose="02020603050405020304" pitchFamily="18" charset="0"/>
              </a:rPr>
              <a:t>i</a:t>
            </a:r>
            <a:r>
              <a:rPr lang="zh-CN" altLang="en-US" sz="2200" b="1">
                <a:latin typeface="楷体_GB2312" pitchFamily="49" charset="-122"/>
                <a:ea typeface="楷体_GB2312" pitchFamily="49" charset="-122"/>
              </a:rPr>
              <a:t>之间的关系；</a:t>
            </a:r>
            <a:endParaRPr lang="en-US" altLang="zh-CN" sz="2200" b="1">
              <a:latin typeface="楷体_GB2312" pitchFamily="49" charset="-122"/>
              <a:ea typeface="楷体_GB2312" pitchFamily="49" charset="-122"/>
            </a:endParaRPr>
          </a:p>
          <a:p>
            <a:pPr algn="l">
              <a:defRPr/>
            </a:pPr>
            <a:r>
              <a:rPr lang="en-US" altLang="zh-CN" sz="2200" b="1">
                <a:latin typeface="楷体_GB2312" pitchFamily="49" charset="-122"/>
                <a:ea typeface="楷体_GB2312" pitchFamily="49" charset="-122"/>
              </a:rPr>
              <a:t>3</a:t>
            </a:r>
            <a:r>
              <a:rPr lang="zh-CN" altLang="en-US" sz="2200" b="1">
                <a:latin typeface="楷体_GB2312" pitchFamily="49" charset="-122"/>
                <a:ea typeface="楷体_GB2312" pitchFamily="49" charset="-122"/>
              </a:rPr>
              <a:t>、递推法。</a:t>
            </a:r>
            <a:endParaRPr lang="zh-CN" altLang="en-US" sz="2200" b="1">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repeatCount="2000" fill="hold" grpId="0" nodeType="clickEffect">
                                  <p:stCondLst>
                                    <p:cond delay="0"/>
                                  </p:stCondLst>
                                  <p:childTnLst>
                                    <p:set>
                                      <p:cBhvr>
                                        <p:cTn id="6" dur="1" fill="hold">
                                          <p:stCondLst>
                                            <p:cond delay="0"/>
                                          </p:stCondLst>
                                        </p:cTn>
                                        <p:tgtEl>
                                          <p:spTgt spid="59399">
                                            <p:txEl>
                                              <p:pRg st="0" end="0"/>
                                            </p:txEl>
                                          </p:spTgt>
                                        </p:tgtEl>
                                        <p:attrNameLst>
                                          <p:attrName>style.visibility</p:attrName>
                                        </p:attrNameLst>
                                      </p:cBhvr>
                                      <p:to>
                                        <p:strVal val="visible"/>
                                      </p:to>
                                    </p:set>
                                    <p:anim calcmode="lin" valueType="num">
                                      <p:cBhvr>
                                        <p:cTn id="7" dur="500" fill="hold"/>
                                        <p:tgtEl>
                                          <p:spTgt spid="593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939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repeatCount="2000" fill="hold" grpId="0" nodeType="clickEffect">
                                  <p:stCondLst>
                                    <p:cond delay="0"/>
                                  </p:stCondLst>
                                  <p:childTnLst>
                                    <p:set>
                                      <p:cBhvr>
                                        <p:cTn id="12" dur="1" fill="hold">
                                          <p:stCondLst>
                                            <p:cond delay="0"/>
                                          </p:stCondLst>
                                        </p:cTn>
                                        <p:tgtEl>
                                          <p:spTgt spid="59400">
                                            <p:txEl>
                                              <p:pRg st="0" end="0"/>
                                            </p:txEl>
                                          </p:spTgt>
                                        </p:tgtEl>
                                        <p:attrNameLst>
                                          <p:attrName>style.visibility</p:attrName>
                                        </p:attrNameLst>
                                      </p:cBhvr>
                                      <p:to>
                                        <p:strVal val="visible"/>
                                      </p:to>
                                    </p:set>
                                    <p:anim calcmode="lin" valueType="num">
                                      <p:cBhvr>
                                        <p:cTn id="13" dur="500" fill="hold"/>
                                        <p:tgtEl>
                                          <p:spTgt spid="59400">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940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3"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trips(upRight)">
                                      <p:cBhvr>
                                        <p:cTn id="19"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59416">
                                            <p:txEl>
                                              <p:pRg st="0" end="0"/>
                                            </p:txEl>
                                          </p:spTgt>
                                        </p:tgtEl>
                                        <p:attrNameLst>
                                          <p:attrName>style.visibility</p:attrName>
                                        </p:attrNameLst>
                                      </p:cBhvr>
                                      <p:to>
                                        <p:strVal val="visible"/>
                                      </p:to>
                                    </p:set>
                                    <p:animEffect transition="in" filter="slide(fromBottom)">
                                      <p:cBhvr>
                                        <p:cTn id="24" dur="500"/>
                                        <p:tgtEl>
                                          <p:spTgt spid="5941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59417"/>
                                        </p:tgtEl>
                                        <p:attrNameLst>
                                          <p:attrName>style.visibility</p:attrName>
                                        </p:attrNameLst>
                                      </p:cBhvr>
                                      <p:to>
                                        <p:strVal val="visible"/>
                                      </p:to>
                                    </p:set>
                                    <p:animEffect transition="in" filter="slide(fromBottom)">
                                      <p:cBhvr>
                                        <p:cTn id="29" dur="500"/>
                                        <p:tgtEl>
                                          <p:spTgt spid="594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9420"/>
                                        </p:tgtEl>
                                        <p:attrNameLst>
                                          <p:attrName>style.visibility</p:attrName>
                                        </p:attrNameLst>
                                      </p:cBhvr>
                                      <p:to>
                                        <p:strVal val="visible"/>
                                      </p:to>
                                    </p:set>
                                    <p:animEffect transition="in" filter="wipe(left)">
                                      <p:cBhvr>
                                        <p:cTn id="34" dur="500"/>
                                        <p:tgtEl>
                                          <p:spTgt spid="59420"/>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59425"/>
                                        </p:tgtEl>
                                        <p:attrNameLst>
                                          <p:attrName>style.visibility</p:attrName>
                                        </p:attrNameLst>
                                      </p:cBhvr>
                                      <p:to>
                                        <p:strVal val="visible"/>
                                      </p:to>
                                    </p:set>
                                    <p:animEffect transition="in" filter="slide(fromBottom)">
                                      <p:cBhvr>
                                        <p:cTn id="39" dur="500"/>
                                        <p:tgtEl>
                                          <p:spTgt spid="5942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59401">
                                            <p:txEl>
                                              <p:pRg st="0" end="0"/>
                                            </p:txEl>
                                          </p:spTgt>
                                        </p:tgtEl>
                                        <p:attrNameLst>
                                          <p:attrName>style.visibility</p:attrName>
                                        </p:attrNameLst>
                                      </p:cBhvr>
                                      <p:to>
                                        <p:strVal val="visible"/>
                                      </p:to>
                                    </p:set>
                                    <p:anim calcmode="lin" valueType="num">
                                      <p:cBhvr additive="base">
                                        <p:cTn id="44" dur="500" fill="hold"/>
                                        <p:tgtEl>
                                          <p:spTgt spid="59401">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94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59426"/>
                                        </p:tgtEl>
                                        <p:attrNameLst>
                                          <p:attrName>style.visibility</p:attrName>
                                        </p:attrNameLst>
                                      </p:cBhvr>
                                      <p:to>
                                        <p:strVal val="visible"/>
                                      </p:to>
                                    </p:set>
                                    <p:animEffect transition="in" filter="slide(fromBottom)">
                                      <p:cBhvr>
                                        <p:cTn id="50" dur="500"/>
                                        <p:tgtEl>
                                          <p:spTgt spid="59426"/>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9403">
                                            <p:txEl>
                                              <p:pRg st="0" end="0"/>
                                            </p:txEl>
                                          </p:spTgt>
                                        </p:tgtEl>
                                        <p:attrNameLst>
                                          <p:attrName>style.visibility</p:attrName>
                                        </p:attrNameLst>
                                      </p:cBhvr>
                                      <p:to>
                                        <p:strVal val="visible"/>
                                      </p:to>
                                    </p:set>
                                    <p:anim calcmode="lin" valueType="num">
                                      <p:cBhvr additive="base">
                                        <p:cTn id="55" dur="500" fill="hold"/>
                                        <p:tgtEl>
                                          <p:spTgt spid="59403">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9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59427"/>
                                        </p:tgtEl>
                                        <p:attrNameLst>
                                          <p:attrName>style.visibility</p:attrName>
                                        </p:attrNameLst>
                                      </p:cBhvr>
                                      <p:to>
                                        <p:strVal val="visible"/>
                                      </p:to>
                                    </p:set>
                                    <p:animEffect transition="in" filter="slide(fromBottom)">
                                      <p:cBhvr>
                                        <p:cTn id="61" dur="500"/>
                                        <p:tgtEl>
                                          <p:spTgt spid="59427"/>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59428"/>
                                        </p:tgtEl>
                                        <p:attrNameLst>
                                          <p:attrName>style.visibility</p:attrName>
                                        </p:attrNameLst>
                                      </p:cBhvr>
                                      <p:to>
                                        <p:strVal val="visible"/>
                                      </p:to>
                                    </p:set>
                                    <p:animEffect transition="in" filter="slide(fromBottom)">
                                      <p:cBhvr>
                                        <p:cTn id="66" dur="500"/>
                                        <p:tgtEl>
                                          <p:spTgt spid="59428"/>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9402">
                                            <p:txEl>
                                              <p:pRg st="0" end="0"/>
                                            </p:txEl>
                                          </p:spTgt>
                                        </p:tgtEl>
                                        <p:attrNameLst>
                                          <p:attrName>style.visibility</p:attrName>
                                        </p:attrNameLst>
                                      </p:cBhvr>
                                      <p:to>
                                        <p:strVal val="visible"/>
                                      </p:to>
                                    </p:set>
                                    <p:anim calcmode="lin" valueType="num">
                                      <p:cBhvr additive="base">
                                        <p:cTn id="71" dur="500" fill="hold"/>
                                        <p:tgtEl>
                                          <p:spTgt spid="59402">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94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59429"/>
                                        </p:tgtEl>
                                        <p:attrNameLst>
                                          <p:attrName>style.visibility</p:attrName>
                                        </p:attrNameLst>
                                      </p:cBhvr>
                                      <p:to>
                                        <p:strVal val="visible"/>
                                      </p:to>
                                    </p:set>
                                    <p:animEffect transition="in" filter="slide(fromBottom)">
                                      <p:cBhvr>
                                        <p:cTn id="77" dur="500"/>
                                        <p:tgtEl>
                                          <p:spTgt spid="5942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59430"/>
                                        </p:tgtEl>
                                        <p:attrNameLst>
                                          <p:attrName>style.visibility</p:attrName>
                                        </p:attrNameLst>
                                      </p:cBhvr>
                                      <p:to>
                                        <p:strVal val="visible"/>
                                      </p:to>
                                    </p:set>
                                    <p:animEffect transition="in" filter="slide(fromBottom)">
                                      <p:cBhvr>
                                        <p:cTn id="82" dur="500"/>
                                        <p:tgtEl>
                                          <p:spTgt spid="5943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9431"/>
                                        </p:tgtEl>
                                        <p:attrNameLst>
                                          <p:attrName>style.visibility</p:attrName>
                                        </p:attrNameLst>
                                      </p:cBhvr>
                                      <p:to>
                                        <p:strVal val="visible"/>
                                      </p:to>
                                    </p:set>
                                    <p:animEffect transition="in" filter="wipe(left)">
                                      <p:cBhvr>
                                        <p:cTn id="87" dur="1000"/>
                                        <p:tgtEl>
                                          <p:spTgt spid="59431"/>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2"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slide(fromRight)">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6" fill="hold" nodeType="clickEffect">
                                  <p:stCondLst>
                                    <p:cond delay="0"/>
                                  </p:stCondLst>
                                  <p:childTnLst>
                                    <p:set>
                                      <p:cBhvr>
                                        <p:cTn id="96" dur="1" fill="hold">
                                          <p:stCondLst>
                                            <p:cond delay="0"/>
                                          </p:stCondLst>
                                        </p:cTn>
                                        <p:tgtEl>
                                          <p:spTgt spid="24604"/>
                                        </p:tgtEl>
                                        <p:attrNameLst>
                                          <p:attrName>style.visibility</p:attrName>
                                        </p:attrNameLst>
                                      </p:cBhvr>
                                      <p:to>
                                        <p:strVal val="visible"/>
                                      </p:to>
                                    </p:set>
                                    <p:animEffect transition="in" filter="strips(downRight)">
                                      <p:cBhvr>
                                        <p:cTn id="97" dur="500"/>
                                        <p:tgtEl>
                                          <p:spTgt spid="24604"/>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6" fill="hold" nodeType="clickEffect">
                                  <p:stCondLst>
                                    <p:cond delay="0"/>
                                  </p:stCondLst>
                                  <p:childTnLst>
                                    <p:set>
                                      <p:cBhvr>
                                        <p:cTn id="101" dur="1" fill="hold">
                                          <p:stCondLst>
                                            <p:cond delay="0"/>
                                          </p:stCondLst>
                                        </p:cTn>
                                        <p:tgtEl>
                                          <p:spTgt spid="59434"/>
                                        </p:tgtEl>
                                        <p:attrNameLst>
                                          <p:attrName>style.visibility</p:attrName>
                                        </p:attrNameLst>
                                      </p:cBhvr>
                                      <p:to>
                                        <p:strVal val="visible"/>
                                      </p:to>
                                    </p:set>
                                    <p:animEffect transition="in" filter="strips(downRight)">
                                      <p:cBhvr>
                                        <p:cTn id="102" dur="500"/>
                                        <p:tgtEl>
                                          <p:spTgt spid="59434"/>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9437"/>
                                        </p:tgtEl>
                                        <p:attrNameLst>
                                          <p:attrName>style.visibility</p:attrName>
                                        </p:attrNameLst>
                                      </p:cBhvr>
                                      <p:to>
                                        <p:strVal val="visible"/>
                                      </p:to>
                                    </p:set>
                                    <p:anim calcmode="lin" valueType="num">
                                      <p:cBhvr additive="base">
                                        <p:cTn id="107" dur="500" fill="hold"/>
                                        <p:tgtEl>
                                          <p:spTgt spid="59437"/>
                                        </p:tgtEl>
                                        <p:attrNameLst>
                                          <p:attrName>ppt_x</p:attrName>
                                        </p:attrNameLst>
                                      </p:cBhvr>
                                      <p:tavLst>
                                        <p:tav tm="0">
                                          <p:val>
                                            <p:strVal val="#ppt_x"/>
                                          </p:val>
                                        </p:tav>
                                        <p:tav tm="100000">
                                          <p:val>
                                            <p:strVal val="#ppt_x"/>
                                          </p:val>
                                        </p:tav>
                                      </p:tavLst>
                                    </p:anim>
                                    <p:anim calcmode="lin" valueType="num">
                                      <p:cBhvr additive="base">
                                        <p:cTn id="108" dur="500" fill="hold"/>
                                        <p:tgtEl>
                                          <p:spTgt spid="59437"/>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2" presetClass="entr" presetSubtype="2" fill="hold" nodeType="clickEffect">
                                  <p:stCondLst>
                                    <p:cond delay="0"/>
                                  </p:stCondLst>
                                  <p:childTnLst>
                                    <p:set>
                                      <p:cBhvr>
                                        <p:cTn id="112" dur="1" fill="hold">
                                          <p:stCondLst>
                                            <p:cond delay="0"/>
                                          </p:stCondLst>
                                        </p:cTn>
                                        <p:tgtEl>
                                          <p:spTgt spid="59438"/>
                                        </p:tgtEl>
                                        <p:attrNameLst>
                                          <p:attrName>style.visibility</p:attrName>
                                        </p:attrNameLst>
                                      </p:cBhvr>
                                      <p:to>
                                        <p:strVal val="visible"/>
                                      </p:to>
                                    </p:set>
                                    <p:animEffect transition="in" filter="slide(fromRight)">
                                      <p:cBhvr>
                                        <p:cTn id="113" dur="500"/>
                                        <p:tgtEl>
                                          <p:spTgt spid="59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utoUpdateAnimBg="0" build="p"/>
      <p:bldP spid="59400" grpId="0" autoUpdateAnimBg="0" build="p"/>
      <p:bldP spid="59401" grpId="0" autoUpdateAnimBg="0" build="p"/>
      <p:bldP spid="59402" grpId="0" autoUpdateAnimBg="0" build="p"/>
      <p:bldP spid="59403" grpId="0" autoUpdateAnimBg="0" build="p"/>
      <p:bldP spid="59416" grpId="0" autoUpdateAnimBg="0" build="p"/>
      <p:bldP spid="59417" grpId="0"/>
      <p:bldP spid="59420" grpId="0"/>
      <p:bldP spid="59425" grpId="0"/>
      <p:bldP spid="59426" grpId="0"/>
      <p:bldP spid="59427" grpId="0"/>
      <p:bldP spid="59428" grpId="0"/>
      <p:bldP spid="59429" grpId="0"/>
      <p:bldP spid="59430" grpId="0"/>
      <p:bldP spid="59431" grpId="0"/>
      <p:bldP spid="59437" grpId="0"/>
      <p:bldP spid="2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49" name="Object 1"/>
          <p:cNvGraphicFramePr>
            <a:graphicFrameLocks noGrp="1" noChangeAspect="1"/>
          </p:cNvGraphicFramePr>
          <p:nvPr>
            <p:ph sz="quarter" idx="4294967295"/>
          </p:nvPr>
        </p:nvGraphicFramePr>
        <p:xfrm>
          <a:off x="285750" y="3176588"/>
          <a:ext cx="2232025" cy="782637"/>
        </p:xfrm>
        <a:graphic>
          <a:graphicData uri="http://schemas.openxmlformats.org/presentationml/2006/ole">
            <mc:AlternateContent xmlns:mc="http://schemas.openxmlformats.org/markup-compatibility/2006">
              <mc:Choice xmlns:v="urn:schemas-microsoft-com:vml" Requires="v">
                <p:oleObj spid="_x0000_s219250" name="公式" r:id="rId1" imgW="1231265" imgH="431800" progId="Equation.3">
                  <p:embed/>
                </p:oleObj>
              </mc:Choice>
              <mc:Fallback>
                <p:oleObj name="公式" r:id="rId1" imgW="1231265" imgH="4318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3176588"/>
                        <a:ext cx="2232025"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0" name="Object 2"/>
          <p:cNvGraphicFramePr>
            <a:graphicFrameLocks noGrp="1" noChangeAspect="1"/>
          </p:cNvGraphicFramePr>
          <p:nvPr>
            <p:ph sz="quarter" idx="4294967295"/>
          </p:nvPr>
        </p:nvGraphicFramePr>
        <p:xfrm>
          <a:off x="2590800" y="2205038"/>
          <a:ext cx="1511300" cy="660400"/>
        </p:xfrm>
        <a:graphic>
          <a:graphicData uri="http://schemas.openxmlformats.org/presentationml/2006/ole">
            <mc:AlternateContent xmlns:mc="http://schemas.openxmlformats.org/markup-compatibility/2006">
              <mc:Choice xmlns:v="urn:schemas-microsoft-com:vml" Requires="v">
                <p:oleObj spid="_x0000_s219251" name="公式" r:id="rId3" imgW="901065" imgH="393700" progId="Equation.3">
                  <p:embed/>
                </p:oleObj>
              </mc:Choice>
              <mc:Fallback>
                <p:oleObj name="公式" r:id="rId3" imgW="901065"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205038"/>
                        <a:ext cx="15113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1" name="Object 3"/>
          <p:cNvGraphicFramePr>
            <a:graphicFrameLocks noGrp="1" noChangeAspect="1"/>
          </p:cNvGraphicFramePr>
          <p:nvPr>
            <p:ph sz="quarter" idx="4294967295"/>
          </p:nvPr>
        </p:nvGraphicFramePr>
        <p:xfrm>
          <a:off x="2590800" y="3213100"/>
          <a:ext cx="1744663" cy="762000"/>
        </p:xfrm>
        <a:graphic>
          <a:graphicData uri="http://schemas.openxmlformats.org/presentationml/2006/ole">
            <mc:AlternateContent xmlns:mc="http://schemas.openxmlformats.org/markup-compatibility/2006">
              <mc:Choice xmlns:v="urn:schemas-microsoft-com:vml" Requires="v">
                <p:oleObj spid="_x0000_s219252" name="公式" r:id="rId5" imgW="901065" imgH="393700" progId="Equation.3">
                  <p:embed/>
                </p:oleObj>
              </mc:Choice>
              <mc:Fallback>
                <p:oleObj name="公式" r:id="rId5" imgW="901065"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213100"/>
                        <a:ext cx="17446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2" name="Object 4"/>
          <p:cNvGraphicFramePr>
            <a:graphicFrameLocks noGrp="1" noChangeAspect="1"/>
          </p:cNvGraphicFramePr>
          <p:nvPr>
            <p:ph sz="quarter" idx="4294967295"/>
          </p:nvPr>
        </p:nvGraphicFramePr>
        <p:xfrm>
          <a:off x="2662238" y="4329113"/>
          <a:ext cx="1470025" cy="641350"/>
        </p:xfrm>
        <a:graphic>
          <a:graphicData uri="http://schemas.openxmlformats.org/presentationml/2006/ole">
            <mc:AlternateContent xmlns:mc="http://schemas.openxmlformats.org/markup-compatibility/2006">
              <mc:Choice xmlns:v="urn:schemas-microsoft-com:vml" Requires="v">
                <p:oleObj spid="_x0000_s219253" name="公式" r:id="rId7" imgW="901065" imgH="393700" progId="Equation.3">
                  <p:embed/>
                </p:oleObj>
              </mc:Choice>
              <mc:Fallback>
                <p:oleObj name="公式" r:id="rId7" imgW="901065" imgH="393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2238" y="4329113"/>
                        <a:ext cx="14700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灯片编号占位符 8"/>
          <p:cNvSpPr txBox="1">
            <a:spLocks noGrp="1"/>
          </p:cNvSpPr>
          <p:nvPr/>
        </p:nvSpPr>
        <p:spPr>
          <a:xfrm>
            <a:off x="6553200" y="6356350"/>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AB6D07E8-7859-4F79-94F2-7243C0C69096}" type="slidenum">
              <a:rPr lang="en-US" altLang="zh-CN" sz="1200">
                <a:solidFill>
                  <a:srgbClr val="898989"/>
                </a:solidFill>
              </a:rPr>
            </a:fld>
            <a:endParaRPr lang="en-US" altLang="zh-CN" sz="1200">
              <a:solidFill>
                <a:srgbClr val="898989"/>
              </a:solidFill>
            </a:endParaRPr>
          </a:p>
        </p:txBody>
      </p:sp>
      <p:pic>
        <p:nvPicPr>
          <p:cNvPr id="44042" name="Picture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29250" y="142875"/>
            <a:ext cx="3446463"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8848" name="Object 0"/>
          <p:cNvGraphicFramePr>
            <a:graphicFrameLocks noChangeAspect="1"/>
          </p:cNvGraphicFramePr>
          <p:nvPr/>
        </p:nvGraphicFramePr>
        <p:xfrm>
          <a:off x="5572125" y="3756025"/>
          <a:ext cx="3200400" cy="3101975"/>
        </p:xfrm>
        <a:graphic>
          <a:graphicData uri="http://schemas.openxmlformats.org/presentationml/2006/ole">
            <mc:AlternateContent xmlns:mc="http://schemas.openxmlformats.org/markup-compatibility/2006">
              <mc:Choice xmlns:v="urn:schemas-microsoft-com:vml" Requires="v">
                <p:oleObj spid="_x0000_s219254" name="位图图像" r:id="rId10" imgW="1857375" imgH="1800225" progId="Paint.Picture">
                  <p:embed/>
                </p:oleObj>
              </mc:Choice>
              <mc:Fallback>
                <p:oleObj name="位图图像" r:id="rId10" imgW="1857375" imgH="1800225" progId="Paint.Picture">
                  <p:embed/>
                  <p:pic>
                    <p:nvPicPr>
                      <p:cNvPr id="0" name="Object 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72125" y="3756025"/>
                        <a:ext cx="3200400"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Text Box 7"/>
          <p:cNvSpPr txBox="1">
            <a:spLocks noChangeArrowheads="1"/>
          </p:cNvSpPr>
          <p:nvPr/>
        </p:nvSpPr>
        <p:spPr bwMode="auto">
          <a:xfrm>
            <a:off x="6143625" y="4357688"/>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FF0000"/>
                </a:solidFill>
              </a:rPr>
              <a:t>5</a:t>
            </a:r>
            <a:r>
              <a:rPr lang="en-US" altLang="zh-CN" b="1">
                <a:solidFill>
                  <a:srgbClr val="FF0000"/>
                </a:solidFill>
                <a:sym typeface="Symbol" panose="05050102010706020507" pitchFamily="18" charset="2"/>
              </a:rPr>
              <a:t></a:t>
            </a:r>
            <a:endParaRPr lang="en-US" altLang="zh-CN" b="1">
              <a:solidFill>
                <a:srgbClr val="FF0000"/>
              </a:solidFill>
            </a:endParaRPr>
          </a:p>
        </p:txBody>
      </p:sp>
      <p:sp>
        <p:nvSpPr>
          <p:cNvPr id="35848" name="Text Box 8"/>
          <p:cNvSpPr txBox="1">
            <a:spLocks noChangeArrowheads="1"/>
          </p:cNvSpPr>
          <p:nvPr/>
        </p:nvSpPr>
        <p:spPr bwMode="auto">
          <a:xfrm>
            <a:off x="6357938" y="4071938"/>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FF0000"/>
                </a:solidFill>
              </a:rPr>
              <a:t>20</a:t>
            </a:r>
            <a:r>
              <a:rPr lang="en-US" altLang="zh-CN" b="1">
                <a:solidFill>
                  <a:srgbClr val="FF0000"/>
                </a:solidFill>
                <a:sym typeface="Symbol" panose="05050102010706020507" pitchFamily="18" charset="2"/>
              </a:rPr>
              <a:t></a:t>
            </a:r>
            <a:endParaRPr lang="en-US" altLang="zh-CN" b="1">
              <a:solidFill>
                <a:srgbClr val="FF0000"/>
              </a:solidFill>
            </a:endParaRPr>
          </a:p>
        </p:txBody>
      </p:sp>
      <p:sp>
        <p:nvSpPr>
          <p:cNvPr id="35849" name="Text Box 9"/>
          <p:cNvSpPr txBox="1">
            <a:spLocks noChangeArrowheads="1"/>
          </p:cNvSpPr>
          <p:nvPr/>
        </p:nvSpPr>
        <p:spPr bwMode="auto">
          <a:xfrm>
            <a:off x="6500813" y="51149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FF0000"/>
                </a:solidFill>
              </a:rPr>
              <a:t>4</a:t>
            </a:r>
            <a:r>
              <a:rPr lang="en-US" altLang="zh-CN" b="1">
                <a:solidFill>
                  <a:srgbClr val="FF0000"/>
                </a:solidFill>
                <a:sym typeface="Symbol" panose="05050102010706020507" pitchFamily="18" charset="2"/>
              </a:rPr>
              <a:t></a:t>
            </a:r>
            <a:endParaRPr lang="en-US" altLang="zh-CN" b="1">
              <a:solidFill>
                <a:srgbClr val="FF0000"/>
              </a:solidFill>
            </a:endParaRPr>
          </a:p>
        </p:txBody>
      </p:sp>
      <p:sp>
        <p:nvSpPr>
          <p:cNvPr id="35850" name="Oval 10"/>
          <p:cNvSpPr>
            <a:spLocks noChangeArrowheads="1"/>
          </p:cNvSpPr>
          <p:nvPr/>
        </p:nvSpPr>
        <p:spPr bwMode="auto">
          <a:xfrm>
            <a:off x="5743575" y="142875"/>
            <a:ext cx="2089150" cy="2636838"/>
          </a:xfrm>
          <a:prstGeom prst="ellipse">
            <a:avLst/>
          </a:prstGeom>
          <a:solidFill>
            <a:srgbClr val="CCFFCC">
              <a:alpha val="30196"/>
            </a:srgbClr>
          </a:solidFill>
          <a:ln w="25400">
            <a:solidFill>
              <a:srgbClr val="FF0000"/>
            </a:solidFill>
            <a:prstDash val="dash"/>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51" name="Rectangle 11"/>
          <p:cNvSpPr>
            <a:spLocks noChangeArrowheads="1"/>
          </p:cNvSpPr>
          <p:nvPr/>
        </p:nvSpPr>
        <p:spPr bwMode="auto">
          <a:xfrm>
            <a:off x="71438" y="5229225"/>
            <a:ext cx="2714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accent2"/>
              </a:buClr>
              <a:buFont typeface="Monotype Sorts" pitchFamily="2" charset="2"/>
              <a:buChar char=" "/>
            </a:pPr>
            <a:r>
              <a:rPr lang="en-US" altLang="zh-CN" sz="2800" b="1">
                <a:solidFill>
                  <a:srgbClr val="003300"/>
                </a:solidFill>
              </a:rPr>
              <a:t> </a:t>
            </a:r>
            <a:r>
              <a:rPr lang="zh-CN" altLang="en-US" b="1">
                <a:solidFill>
                  <a:srgbClr val="0000FF"/>
                </a:solidFill>
                <a:latin typeface="楷体_GB2312" pitchFamily="49" charset="-122"/>
                <a:ea typeface="楷体_GB2312" pitchFamily="49" charset="-122"/>
              </a:rPr>
              <a:t>解得</a:t>
            </a:r>
            <a:r>
              <a:rPr lang="zh-CN" altLang="en-US" b="1">
                <a:solidFill>
                  <a:srgbClr val="0000FF"/>
                </a:solidFill>
              </a:rPr>
              <a:t>：</a:t>
            </a:r>
            <a:r>
              <a:rPr lang="en-US" altLang="zh-CN" b="1">
                <a:solidFill>
                  <a:srgbClr val="0000FF"/>
                </a:solidFill>
              </a:rPr>
              <a:t>i =2A</a:t>
            </a:r>
            <a:endParaRPr lang="en-US" altLang="zh-CN" sz="2800" b="1">
              <a:solidFill>
                <a:srgbClr val="003300"/>
              </a:solidFill>
            </a:endParaRPr>
          </a:p>
        </p:txBody>
      </p:sp>
      <p:sp>
        <p:nvSpPr>
          <p:cNvPr id="35852" name="Text Box 12"/>
          <p:cNvSpPr txBox="1">
            <a:spLocks noChangeArrowheads="1"/>
          </p:cNvSpPr>
          <p:nvPr/>
        </p:nvSpPr>
        <p:spPr bwMode="auto">
          <a:xfrm>
            <a:off x="3062288" y="585787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solidFill>
                  <a:srgbClr val="0000FF"/>
                </a:solidFill>
              </a:rPr>
              <a:t>i</a:t>
            </a:r>
            <a:r>
              <a:rPr lang="en-US" altLang="zh-CN" b="1" baseline="-25000">
                <a:solidFill>
                  <a:srgbClr val="0000FF"/>
                </a:solidFill>
              </a:rPr>
              <a:t>1 </a:t>
            </a:r>
            <a:r>
              <a:rPr lang="en-US" altLang="zh-CN" b="1">
                <a:solidFill>
                  <a:srgbClr val="0000FF"/>
                </a:solidFill>
              </a:rPr>
              <a:t>= 0.6A</a:t>
            </a:r>
            <a:endParaRPr lang="en-US" altLang="zh-CN" b="1">
              <a:solidFill>
                <a:srgbClr val="0000FF"/>
              </a:solidFill>
            </a:endParaRPr>
          </a:p>
        </p:txBody>
      </p:sp>
      <p:sp>
        <p:nvSpPr>
          <p:cNvPr id="35853" name="Rectangle 13"/>
          <p:cNvSpPr>
            <a:spLocks noChangeArrowheads="1"/>
          </p:cNvSpPr>
          <p:nvPr/>
        </p:nvSpPr>
        <p:spPr bwMode="auto">
          <a:xfrm>
            <a:off x="214313" y="1412875"/>
            <a:ext cx="59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解</a:t>
            </a:r>
            <a:r>
              <a:rPr lang="en-US" altLang="zh-CN" b="1">
                <a:solidFill>
                  <a:srgbClr val="FF0000"/>
                </a:solidFill>
              </a:rPr>
              <a:t>:</a:t>
            </a:r>
            <a:endParaRPr lang="en-US" altLang="zh-CN" b="1">
              <a:solidFill>
                <a:srgbClr val="FF0000"/>
              </a:solidFill>
            </a:endParaRPr>
          </a:p>
        </p:txBody>
      </p:sp>
      <p:sp>
        <p:nvSpPr>
          <p:cNvPr id="35854" name="Rectangle 14"/>
          <p:cNvSpPr>
            <a:spLocks noChangeArrowheads="1"/>
          </p:cNvSpPr>
          <p:nvPr/>
        </p:nvSpPr>
        <p:spPr bwMode="auto">
          <a:xfrm>
            <a:off x="1077913" y="1412875"/>
            <a:ext cx="4362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800000"/>
                </a:solidFill>
                <a:latin typeface="楷体_GB2312" pitchFamily="49" charset="-122"/>
                <a:ea typeface="楷体_GB2312" pitchFamily="49" charset="-122"/>
              </a:rPr>
              <a:t>将三角形连接变换为星形连接</a:t>
            </a:r>
            <a:r>
              <a:rPr lang="en-US" altLang="zh-CN" b="1">
                <a:solidFill>
                  <a:srgbClr val="800000"/>
                </a:solidFill>
                <a:latin typeface="楷体_GB2312" pitchFamily="49" charset="-122"/>
                <a:ea typeface="楷体_GB2312" pitchFamily="49" charset="-122"/>
              </a:rPr>
              <a:t>:</a:t>
            </a:r>
            <a:endParaRPr lang="en-US" altLang="zh-CN" b="1">
              <a:solidFill>
                <a:srgbClr val="800000"/>
              </a:solidFill>
              <a:latin typeface="楷体_GB2312" pitchFamily="49" charset="-122"/>
              <a:ea typeface="楷体_GB2312" pitchFamily="49" charset="-122"/>
            </a:endParaRPr>
          </a:p>
        </p:txBody>
      </p:sp>
      <p:sp>
        <p:nvSpPr>
          <p:cNvPr id="44051" name="Rectangle 19"/>
          <p:cNvSpPr>
            <a:spLocks noChangeArrowheads="1"/>
          </p:cNvSpPr>
          <p:nvPr/>
        </p:nvSpPr>
        <p:spPr bwMode="auto">
          <a:xfrm>
            <a:off x="677863" y="620713"/>
            <a:ext cx="453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30B32"/>
                </a:solidFill>
              </a:rPr>
              <a:t>练习</a:t>
            </a:r>
            <a:r>
              <a:rPr lang="en-US" altLang="zh-CN" b="1">
                <a:solidFill>
                  <a:srgbClr val="F30B32"/>
                </a:solidFill>
              </a:rPr>
              <a:t>5</a:t>
            </a:r>
            <a:r>
              <a:rPr lang="zh-CN" altLang="en-US" b="1">
                <a:solidFill>
                  <a:srgbClr val="F30B32"/>
                </a:solidFill>
              </a:rPr>
              <a:t>：图示电路，</a:t>
            </a:r>
            <a:r>
              <a:rPr lang="zh-CN" altLang="en-US" b="1">
                <a:solidFill>
                  <a:srgbClr val="FF0000"/>
                </a:solidFill>
              </a:rPr>
              <a:t>求 </a:t>
            </a:r>
            <a:r>
              <a:rPr lang="en-US" altLang="zh-CN" b="1">
                <a:solidFill>
                  <a:srgbClr val="FF0000"/>
                </a:solidFill>
              </a:rPr>
              <a:t>i</a:t>
            </a:r>
            <a:r>
              <a:rPr lang="en-US" altLang="zh-CN" b="1" baseline="-25000">
                <a:solidFill>
                  <a:srgbClr val="FF0000"/>
                </a:solidFill>
              </a:rPr>
              <a:t>1</a:t>
            </a:r>
            <a:r>
              <a:rPr lang="zh-CN" altLang="en-US" b="1">
                <a:solidFill>
                  <a:srgbClr val="FF0000"/>
                </a:solidFill>
              </a:rPr>
              <a:t>、</a:t>
            </a:r>
            <a:r>
              <a:rPr lang="en-US" altLang="zh-CN" b="1">
                <a:solidFill>
                  <a:srgbClr val="FF0000"/>
                </a:solidFill>
              </a:rPr>
              <a:t>i</a:t>
            </a:r>
            <a:r>
              <a:rPr lang="en-US" altLang="zh-CN" b="1" baseline="-25000">
                <a:solidFill>
                  <a:srgbClr val="FF0000"/>
                </a:solidFill>
              </a:rPr>
              <a:t>2</a:t>
            </a:r>
            <a:r>
              <a:rPr lang="zh-CN" altLang="en-US" b="1">
                <a:solidFill>
                  <a:srgbClr val="FF0000"/>
                </a:solidFill>
              </a:rPr>
              <a:t>。</a:t>
            </a:r>
            <a:endParaRPr lang="zh-CN" altLang="en-US" b="1">
              <a:solidFill>
                <a:srgbClr val="FF0000"/>
              </a:solidFill>
            </a:endParaRPr>
          </a:p>
        </p:txBody>
      </p:sp>
      <p:sp>
        <p:nvSpPr>
          <p:cNvPr id="35860" name="Rectangle 20"/>
          <p:cNvSpPr>
            <a:spLocks noChangeArrowheads="1"/>
          </p:cNvSpPr>
          <p:nvPr/>
        </p:nvSpPr>
        <p:spPr bwMode="auto">
          <a:xfrm>
            <a:off x="4102100" y="2276475"/>
            <a:ext cx="97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00"/>
                </a:solidFill>
              </a:rPr>
              <a:t>=20 </a:t>
            </a:r>
            <a:r>
              <a:rPr lang="en-US" altLang="zh-CN" b="1">
                <a:solidFill>
                  <a:srgbClr val="003300"/>
                </a:solidFill>
                <a:sym typeface="Symbol" panose="05050102010706020507" pitchFamily="18" charset="2"/>
              </a:rPr>
              <a:t></a:t>
            </a:r>
            <a:endParaRPr lang="en-US" altLang="zh-CN" b="1">
              <a:solidFill>
                <a:srgbClr val="003300"/>
              </a:solidFill>
              <a:sym typeface="Symbol" panose="05050102010706020507" pitchFamily="18" charset="2"/>
            </a:endParaRPr>
          </a:p>
        </p:txBody>
      </p:sp>
      <p:graphicFrame>
        <p:nvGraphicFramePr>
          <p:cNvPr id="78853" name="Object 5"/>
          <p:cNvGraphicFramePr>
            <a:graphicFrameLocks noChangeAspect="1"/>
          </p:cNvGraphicFramePr>
          <p:nvPr/>
        </p:nvGraphicFramePr>
        <p:xfrm>
          <a:off x="358775" y="2060575"/>
          <a:ext cx="2305050" cy="863600"/>
        </p:xfrm>
        <a:graphic>
          <a:graphicData uri="http://schemas.openxmlformats.org/presentationml/2006/ole">
            <mc:AlternateContent xmlns:mc="http://schemas.openxmlformats.org/markup-compatibility/2006">
              <mc:Choice xmlns:v="urn:schemas-microsoft-com:vml" Requires="v">
                <p:oleObj spid="_x0000_s219255" name="公式" r:id="rId12" imgW="1218565" imgH="431800" progId="Equation.3">
                  <p:embed/>
                </p:oleObj>
              </mc:Choice>
              <mc:Fallback>
                <p:oleObj name="公式" r:id="rId12" imgW="1218565" imgH="431800"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8775" y="2060575"/>
                        <a:ext cx="2305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4" name="Object 6"/>
          <p:cNvGraphicFramePr>
            <a:graphicFrameLocks noChangeAspect="1"/>
          </p:cNvGraphicFramePr>
          <p:nvPr/>
        </p:nvGraphicFramePr>
        <p:xfrm>
          <a:off x="358775" y="4221163"/>
          <a:ext cx="2328863" cy="863600"/>
        </p:xfrm>
        <a:graphic>
          <a:graphicData uri="http://schemas.openxmlformats.org/presentationml/2006/ole">
            <mc:AlternateContent xmlns:mc="http://schemas.openxmlformats.org/markup-compatibility/2006">
              <mc:Choice xmlns:v="urn:schemas-microsoft-com:vml" Requires="v">
                <p:oleObj spid="_x0000_s219256" name="公式" r:id="rId14" imgW="1231265" imgH="431800" progId="Equation.3">
                  <p:embed/>
                </p:oleObj>
              </mc:Choice>
              <mc:Fallback>
                <p:oleObj name="公式" r:id="rId14" imgW="1231265" imgH="431800"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8775" y="4221163"/>
                        <a:ext cx="23288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78" name="Rectangle 38"/>
          <p:cNvSpPr>
            <a:spLocks noChangeArrowheads="1"/>
          </p:cNvSpPr>
          <p:nvPr/>
        </p:nvSpPr>
        <p:spPr bwMode="auto">
          <a:xfrm>
            <a:off x="4318000" y="3357563"/>
            <a:ext cx="82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00"/>
                </a:solidFill>
              </a:rPr>
              <a:t>=4 </a:t>
            </a:r>
            <a:r>
              <a:rPr lang="en-US" altLang="zh-CN" b="1">
                <a:solidFill>
                  <a:srgbClr val="003300"/>
                </a:solidFill>
                <a:sym typeface="Symbol" panose="05050102010706020507" pitchFamily="18" charset="2"/>
              </a:rPr>
              <a:t></a:t>
            </a:r>
            <a:endParaRPr lang="en-US" altLang="zh-CN" b="1">
              <a:solidFill>
                <a:srgbClr val="003300"/>
              </a:solidFill>
              <a:sym typeface="Symbol" panose="05050102010706020507" pitchFamily="18" charset="2"/>
            </a:endParaRPr>
          </a:p>
        </p:txBody>
      </p:sp>
      <p:sp>
        <p:nvSpPr>
          <p:cNvPr id="35879" name="Rectangle 39"/>
          <p:cNvSpPr>
            <a:spLocks noChangeArrowheads="1"/>
          </p:cNvSpPr>
          <p:nvPr/>
        </p:nvSpPr>
        <p:spPr bwMode="auto">
          <a:xfrm>
            <a:off x="4246563" y="4365625"/>
            <a:ext cx="820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00"/>
                </a:solidFill>
              </a:rPr>
              <a:t>=5 </a:t>
            </a:r>
            <a:r>
              <a:rPr lang="en-US" altLang="zh-CN" b="1">
                <a:solidFill>
                  <a:srgbClr val="003300"/>
                </a:solidFill>
                <a:sym typeface="Symbol" panose="05050102010706020507" pitchFamily="18" charset="2"/>
              </a:rPr>
              <a:t></a:t>
            </a:r>
            <a:endParaRPr lang="en-US" altLang="zh-CN" b="1">
              <a:solidFill>
                <a:srgbClr val="003300"/>
              </a:solidFill>
              <a:sym typeface="Symbol" panose="05050102010706020507" pitchFamily="18" charset="2"/>
            </a:endParaRPr>
          </a:p>
        </p:txBody>
      </p:sp>
      <p:sp>
        <p:nvSpPr>
          <p:cNvPr id="35880" name="Rectangle 40"/>
          <p:cNvSpPr>
            <a:spLocks noChangeArrowheads="1"/>
          </p:cNvSpPr>
          <p:nvPr/>
        </p:nvSpPr>
        <p:spPr bwMode="auto">
          <a:xfrm>
            <a:off x="2714625" y="5229225"/>
            <a:ext cx="1728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accent2"/>
              </a:buClr>
              <a:buFont typeface="Monotype Sorts" pitchFamily="2" charset="2"/>
              <a:buChar char=" "/>
            </a:pPr>
            <a:r>
              <a:rPr lang="en-US" altLang="zh-CN" b="1">
                <a:solidFill>
                  <a:srgbClr val="0000FF"/>
                </a:solidFill>
              </a:rPr>
              <a:t>i</a:t>
            </a:r>
            <a:r>
              <a:rPr lang="en-US" altLang="zh-CN" b="1" baseline="-25000">
                <a:solidFill>
                  <a:srgbClr val="0000FF"/>
                </a:solidFill>
              </a:rPr>
              <a:t>2</a:t>
            </a:r>
            <a:r>
              <a:rPr lang="en-US" altLang="zh-CN" b="1">
                <a:solidFill>
                  <a:srgbClr val="0000FF"/>
                </a:solidFill>
              </a:rPr>
              <a:t> = - 1A</a:t>
            </a:r>
            <a:r>
              <a:rPr lang="en-US" altLang="zh-CN" sz="2800" b="1">
                <a:solidFill>
                  <a:srgbClr val="003300"/>
                </a:solidFill>
              </a:rPr>
              <a:t>         </a:t>
            </a:r>
            <a:endParaRPr lang="en-US" altLang="zh-CN" sz="2800" b="1">
              <a:solidFill>
                <a:srgbClr val="003300"/>
              </a:solidFill>
            </a:endParaRPr>
          </a:p>
        </p:txBody>
      </p:sp>
      <p:sp>
        <p:nvSpPr>
          <p:cNvPr id="35882" name="Rectangle 42"/>
          <p:cNvSpPr>
            <a:spLocks noChangeArrowheads="1"/>
          </p:cNvSpPr>
          <p:nvPr/>
        </p:nvSpPr>
        <p:spPr bwMode="auto">
          <a:xfrm>
            <a:off x="914400" y="5805488"/>
            <a:ext cx="18002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accent2"/>
              </a:buClr>
              <a:buFont typeface="Monotype Sorts" pitchFamily="2" charset="2"/>
              <a:buChar char=" "/>
            </a:pPr>
            <a:r>
              <a:rPr lang="en-US" altLang="zh-CN" b="1">
                <a:solidFill>
                  <a:srgbClr val="0000FF"/>
                </a:solidFill>
              </a:rPr>
              <a:t>u</a:t>
            </a:r>
            <a:r>
              <a:rPr lang="en-US" altLang="zh-CN" b="1" baseline="-25000">
                <a:solidFill>
                  <a:srgbClr val="0000FF"/>
                </a:solidFill>
              </a:rPr>
              <a:t>31</a:t>
            </a:r>
            <a:r>
              <a:rPr lang="en-US" altLang="zh-CN" b="1">
                <a:solidFill>
                  <a:srgbClr val="0000FF"/>
                </a:solidFill>
              </a:rPr>
              <a:t> = 30V </a:t>
            </a:r>
            <a:r>
              <a:rPr lang="en-US" altLang="zh-CN" sz="2800" b="1">
                <a:solidFill>
                  <a:srgbClr val="003300"/>
                </a:solidFill>
              </a:rPr>
              <a:t>         </a:t>
            </a:r>
            <a:endParaRPr lang="en-US" altLang="zh-CN" sz="2800" b="1">
              <a:solidFill>
                <a:srgbClr val="003300"/>
              </a:solidFill>
            </a:endParaRPr>
          </a:p>
        </p:txBody>
      </p:sp>
      <p:sp>
        <p:nvSpPr>
          <p:cNvPr id="25" name="圆角矩形标注 24"/>
          <p:cNvSpPr/>
          <p:nvPr/>
        </p:nvSpPr>
        <p:spPr bwMode="auto">
          <a:xfrm>
            <a:off x="360937" y="1500174"/>
            <a:ext cx="5242147" cy="2643206"/>
          </a:xfrm>
          <a:prstGeom prst="wedgeRoundRectCallout">
            <a:avLst>
              <a:gd name="adj1" fmla="val 47849"/>
              <a:gd name="adj2" fmla="val -61912"/>
              <a:gd name="adj3" fmla="val 16667"/>
            </a:avLst>
          </a:prstGeom>
          <a:blipFill>
            <a:blip r:embed="rId16"/>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spcBef>
                <a:spcPts val="600"/>
              </a:spcBef>
              <a:defRPr/>
            </a:pPr>
            <a:r>
              <a:rPr lang="zh-CN" altLang="en-US" sz="2200" b="1">
                <a:latin typeface="华文楷体" panose="02010600040101010101" pitchFamily="2" charset="-122"/>
                <a:ea typeface="华文楷体" panose="02010600040101010101" pitchFamily="2" charset="-122"/>
                <a:sym typeface="Symbol" panose="05050102010706020507" pitchFamily="18" charset="2"/>
              </a:rPr>
              <a:t>    </a:t>
            </a:r>
            <a:r>
              <a:rPr lang="en-US" altLang="zh-CN" sz="2200" b="1">
                <a:latin typeface="楷体_GB2312" pitchFamily="49" charset="-122"/>
                <a:ea typeface="楷体_GB2312" pitchFamily="49" charset="-122"/>
                <a:sym typeface="Symbol" panose="05050102010706020507" pitchFamily="18" charset="2"/>
              </a:rPr>
              <a:t>1.</a:t>
            </a:r>
            <a:r>
              <a:rPr lang="zh-CN" altLang="en-US" sz="2200" b="1">
                <a:latin typeface="楷体_GB2312" pitchFamily="49" charset="-122"/>
                <a:ea typeface="楷体_GB2312" pitchFamily="49" charset="-122"/>
                <a:sym typeface="Symbol" panose="05050102010706020507" pitchFamily="18" charset="2"/>
              </a:rPr>
              <a:t>利用等效变换的思路，将其中一个三角形连接等效变换为星形连接，以便于进行电阻的串并联分析；</a:t>
            </a:r>
            <a:endParaRPr lang="en-US" altLang="zh-CN" sz="2200" b="1">
              <a:latin typeface="楷体_GB2312" pitchFamily="49" charset="-122"/>
              <a:ea typeface="楷体_GB2312" pitchFamily="49" charset="-122"/>
              <a:sym typeface="Symbol" panose="05050102010706020507" pitchFamily="18" charset="2"/>
            </a:endParaRPr>
          </a:p>
          <a:p>
            <a:pPr algn="l">
              <a:spcBef>
                <a:spcPts val="600"/>
              </a:spcBef>
              <a:defRPr/>
            </a:pPr>
            <a:r>
              <a:rPr lang="zh-CN" altLang="en-US" sz="2200" b="1">
                <a:latin typeface="楷体_GB2312" pitchFamily="49" charset="-122"/>
                <a:ea typeface="楷体_GB2312" pitchFamily="49" charset="-122"/>
                <a:sym typeface="Symbol" panose="05050102010706020507" pitchFamily="18" charset="2"/>
              </a:rPr>
              <a:t>    </a:t>
            </a:r>
            <a:r>
              <a:rPr lang="en-US" altLang="zh-CN" sz="2200" b="1">
                <a:latin typeface="楷体_GB2312" pitchFamily="49" charset="-122"/>
                <a:ea typeface="楷体_GB2312" pitchFamily="49" charset="-122"/>
                <a:sym typeface="Symbol" panose="05050102010706020507" pitchFamily="18" charset="2"/>
              </a:rPr>
              <a:t>2.</a:t>
            </a:r>
            <a:r>
              <a:rPr lang="zh-CN" altLang="en-US" sz="2200" b="1">
                <a:latin typeface="楷体_GB2312" pitchFamily="49" charset="-122"/>
                <a:ea typeface="楷体_GB2312" pitchFamily="49" charset="-122"/>
                <a:sym typeface="Symbol" panose="05050102010706020507" pitchFamily="18" charset="2"/>
              </a:rPr>
              <a:t>选取便于计算的其中一个三角形进行等效变换；</a:t>
            </a:r>
            <a:endParaRPr lang="en-US" altLang="zh-CN" sz="2200" b="1">
              <a:latin typeface="楷体_GB2312" pitchFamily="49" charset="-122"/>
              <a:ea typeface="楷体_GB2312" pitchFamily="49" charset="-122"/>
              <a:sym typeface="Symbol" panose="05050102010706020507" pitchFamily="18" charset="2"/>
            </a:endParaRPr>
          </a:p>
          <a:p>
            <a:pPr algn="l">
              <a:spcBef>
                <a:spcPts val="600"/>
              </a:spcBef>
              <a:defRPr/>
            </a:pPr>
            <a:r>
              <a:rPr lang="zh-CN" altLang="en-US" sz="2200" b="1">
                <a:latin typeface="楷体_GB2312" pitchFamily="49" charset="-122"/>
                <a:ea typeface="楷体_GB2312" pitchFamily="49" charset="-122"/>
                <a:sym typeface="Symbol" panose="05050102010706020507" pitchFamily="18" charset="2"/>
              </a:rPr>
              <a:t>    </a:t>
            </a:r>
            <a:r>
              <a:rPr lang="en-US" altLang="zh-CN" sz="2200" b="1">
                <a:latin typeface="楷体_GB2312" pitchFamily="49" charset="-122"/>
                <a:ea typeface="楷体_GB2312" pitchFamily="49" charset="-122"/>
                <a:sym typeface="Symbol" panose="05050102010706020507" pitchFamily="18" charset="2"/>
              </a:rPr>
              <a:t>3.</a:t>
            </a:r>
            <a:r>
              <a:rPr lang="zh-CN" altLang="en-US" sz="2200" b="1">
                <a:latin typeface="楷体_GB2312" pitchFamily="49" charset="-122"/>
                <a:ea typeface="楷体_GB2312" pitchFamily="49" charset="-122"/>
                <a:sym typeface="Symbol" panose="05050102010706020507" pitchFamily="18" charset="2"/>
              </a:rPr>
              <a:t>三角形连接变换为星形连接时，注意星形连接中的公共点的位置。</a:t>
            </a:r>
            <a:endParaRPr lang="zh-CN" altLang="en-US" sz="2200" b="1">
              <a:latin typeface="楷体_GB2312" pitchFamily="49" charset="-122"/>
              <a:ea typeface="楷体_GB2312" pitchFamily="49" charset="-122"/>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Left)">
                                      <p:cBhvr>
                                        <p:cTn id="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853"/>
                                        </p:tgtEl>
                                        <p:attrNameLst>
                                          <p:attrName>style.visibility</p:attrName>
                                        </p:attrNameLst>
                                      </p:cBhvr>
                                      <p:to>
                                        <p:strVal val="visible"/>
                                      </p:to>
                                    </p:set>
                                    <p:anim calcmode="lin" valueType="num">
                                      <p:cBhvr additive="base">
                                        <p:cTn id="12" dur="500" fill="hold"/>
                                        <p:tgtEl>
                                          <p:spTgt spid="35853"/>
                                        </p:tgtEl>
                                        <p:attrNameLst>
                                          <p:attrName>ppt_x</p:attrName>
                                        </p:attrNameLst>
                                      </p:cBhvr>
                                      <p:tavLst>
                                        <p:tav tm="0">
                                          <p:val>
                                            <p:strVal val="0-#ppt_w/2"/>
                                          </p:val>
                                        </p:tav>
                                        <p:tav tm="100000">
                                          <p:val>
                                            <p:strVal val="#ppt_x"/>
                                          </p:val>
                                        </p:tav>
                                      </p:tavLst>
                                    </p:anim>
                                    <p:anim calcmode="lin" valueType="num">
                                      <p:cBhvr additive="base">
                                        <p:cTn id="13" dur="500" fill="hold"/>
                                        <p:tgtEl>
                                          <p:spTgt spid="3585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5854"/>
                                        </p:tgtEl>
                                        <p:attrNameLst>
                                          <p:attrName>style.visibility</p:attrName>
                                        </p:attrNameLst>
                                      </p:cBhvr>
                                      <p:to>
                                        <p:strVal val="visible"/>
                                      </p:to>
                                    </p:set>
                                    <p:animEffect transition="in" filter="wipe(left)">
                                      <p:cBhvr>
                                        <p:cTn id="18" dur="500"/>
                                        <p:tgtEl>
                                          <p:spTgt spid="3585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repeatCount="2000" fill="hold" grpId="0" nodeType="clickEffect">
                                  <p:stCondLst>
                                    <p:cond delay="0"/>
                                  </p:stCondLst>
                                  <p:childTnLst>
                                    <p:set>
                                      <p:cBhvr>
                                        <p:cTn id="22" dur="1" fill="hold">
                                          <p:stCondLst>
                                            <p:cond delay="0"/>
                                          </p:stCondLst>
                                        </p:cTn>
                                        <p:tgtEl>
                                          <p:spTgt spid="35850"/>
                                        </p:tgtEl>
                                        <p:attrNameLst>
                                          <p:attrName>style.visibility</p:attrName>
                                        </p:attrNameLst>
                                      </p:cBhvr>
                                      <p:to>
                                        <p:strVal val="visible"/>
                                      </p:to>
                                    </p:set>
                                    <p:animEffect transition="in" filter="dissolve">
                                      <p:cBhvr>
                                        <p:cTn id="23" dur="500"/>
                                        <p:tgtEl>
                                          <p:spTgt spid="3585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nodeType="clickEffect">
                                  <p:stCondLst>
                                    <p:cond delay="0"/>
                                  </p:stCondLst>
                                  <p:childTnLst>
                                    <p:set>
                                      <p:cBhvr>
                                        <p:cTn id="27" dur="1" fill="hold">
                                          <p:stCondLst>
                                            <p:cond delay="0"/>
                                          </p:stCondLst>
                                        </p:cTn>
                                        <p:tgtEl>
                                          <p:spTgt spid="78848"/>
                                        </p:tgtEl>
                                        <p:attrNameLst>
                                          <p:attrName>style.visibility</p:attrName>
                                        </p:attrNameLst>
                                      </p:cBhvr>
                                      <p:to>
                                        <p:strVal val="visible"/>
                                      </p:to>
                                    </p:set>
                                    <p:animEffect transition="in" filter="slide(fromTop)">
                                      <p:cBhvr>
                                        <p:cTn id="28" dur="500"/>
                                        <p:tgtEl>
                                          <p:spTgt spid="7884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78853"/>
                                        </p:tgtEl>
                                        <p:attrNameLst>
                                          <p:attrName>style.visibility</p:attrName>
                                        </p:attrNameLst>
                                      </p:cBhvr>
                                      <p:to>
                                        <p:strVal val="visible"/>
                                      </p:to>
                                    </p:set>
                                    <p:anim calcmode="lin" valueType="num">
                                      <p:cBhvr additive="base">
                                        <p:cTn id="33" dur="500" fill="hold"/>
                                        <p:tgtEl>
                                          <p:spTgt spid="78853"/>
                                        </p:tgtEl>
                                        <p:attrNameLst>
                                          <p:attrName>ppt_x</p:attrName>
                                        </p:attrNameLst>
                                      </p:cBhvr>
                                      <p:tavLst>
                                        <p:tav tm="0">
                                          <p:val>
                                            <p:strVal val="0-#ppt_w/2"/>
                                          </p:val>
                                        </p:tav>
                                        <p:tav tm="100000">
                                          <p:val>
                                            <p:strVal val="#ppt_x"/>
                                          </p:val>
                                        </p:tav>
                                      </p:tavLst>
                                    </p:anim>
                                    <p:anim calcmode="lin" valueType="num">
                                      <p:cBhvr additive="base">
                                        <p:cTn id="34" dur="5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78850"/>
                                        </p:tgtEl>
                                        <p:attrNameLst>
                                          <p:attrName>style.visibility</p:attrName>
                                        </p:attrNameLst>
                                      </p:cBhvr>
                                      <p:to>
                                        <p:strVal val="visible"/>
                                      </p:to>
                                    </p:set>
                                    <p:animEffect transition="in" filter="slide(fromBottom)">
                                      <p:cBhvr>
                                        <p:cTn id="39" dur="500"/>
                                        <p:tgtEl>
                                          <p:spTgt spid="78850"/>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5860"/>
                                        </p:tgtEl>
                                        <p:attrNameLst>
                                          <p:attrName>style.visibility</p:attrName>
                                        </p:attrNameLst>
                                      </p:cBhvr>
                                      <p:to>
                                        <p:strVal val="visible"/>
                                      </p:to>
                                    </p:set>
                                    <p:animEffect transition="in" filter="slide(fromBottom)">
                                      <p:cBhvr>
                                        <p:cTn id="44" dur="500"/>
                                        <p:tgtEl>
                                          <p:spTgt spid="35860"/>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repeatCount="2000" fill="hold" grpId="0" nodeType="clickEffect">
                                  <p:stCondLst>
                                    <p:cond delay="0"/>
                                  </p:stCondLst>
                                  <p:childTnLst>
                                    <p:set>
                                      <p:cBhvr>
                                        <p:cTn id="48" dur="1" fill="hold">
                                          <p:stCondLst>
                                            <p:cond delay="0"/>
                                          </p:stCondLst>
                                        </p:cTn>
                                        <p:tgtEl>
                                          <p:spTgt spid="35848"/>
                                        </p:tgtEl>
                                        <p:attrNameLst>
                                          <p:attrName>style.visibility</p:attrName>
                                        </p:attrNameLst>
                                      </p:cBhvr>
                                      <p:to>
                                        <p:strVal val="visible"/>
                                      </p:to>
                                    </p:set>
                                    <p:anim calcmode="lin" valueType="num">
                                      <p:cBhvr>
                                        <p:cTn id="49" dur="500" fill="hold"/>
                                        <p:tgtEl>
                                          <p:spTgt spid="35848"/>
                                        </p:tgtEl>
                                        <p:attrNameLst>
                                          <p:attrName>ppt_w</p:attrName>
                                        </p:attrNameLst>
                                      </p:cBhvr>
                                      <p:tavLst>
                                        <p:tav tm="0">
                                          <p:val>
                                            <p:fltVal val="0"/>
                                          </p:val>
                                        </p:tav>
                                        <p:tav tm="100000">
                                          <p:val>
                                            <p:strVal val="#ppt_w"/>
                                          </p:val>
                                        </p:tav>
                                      </p:tavLst>
                                    </p:anim>
                                    <p:anim calcmode="lin" valueType="num">
                                      <p:cBhvr>
                                        <p:cTn id="50" dur="500" fill="hold"/>
                                        <p:tgtEl>
                                          <p:spTgt spid="35848"/>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49"/>
                                        </p:tgtEl>
                                        <p:attrNameLst>
                                          <p:attrName>style.visibility</p:attrName>
                                        </p:attrNameLst>
                                      </p:cBhvr>
                                      <p:to>
                                        <p:strVal val="visible"/>
                                      </p:to>
                                    </p:set>
                                    <p:anim calcmode="lin" valueType="num">
                                      <p:cBhvr additive="base">
                                        <p:cTn id="55" dur="500" fill="hold"/>
                                        <p:tgtEl>
                                          <p:spTgt spid="78849"/>
                                        </p:tgtEl>
                                        <p:attrNameLst>
                                          <p:attrName>ppt_x</p:attrName>
                                        </p:attrNameLst>
                                      </p:cBhvr>
                                      <p:tavLst>
                                        <p:tav tm="0">
                                          <p:val>
                                            <p:strVal val="0-#ppt_w/2"/>
                                          </p:val>
                                        </p:tav>
                                        <p:tav tm="100000">
                                          <p:val>
                                            <p:strVal val="#ppt_x"/>
                                          </p:val>
                                        </p:tav>
                                      </p:tavLst>
                                    </p:anim>
                                    <p:anim calcmode="lin" valueType="num">
                                      <p:cBhvr additive="base">
                                        <p:cTn id="56" dur="500" fill="hold"/>
                                        <p:tgtEl>
                                          <p:spTgt spid="7884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78851"/>
                                        </p:tgtEl>
                                        <p:attrNameLst>
                                          <p:attrName>style.visibility</p:attrName>
                                        </p:attrNameLst>
                                      </p:cBhvr>
                                      <p:to>
                                        <p:strVal val="visible"/>
                                      </p:to>
                                    </p:set>
                                    <p:animEffect transition="in" filter="slide(fromBottom)">
                                      <p:cBhvr>
                                        <p:cTn id="61" dur="500"/>
                                        <p:tgtEl>
                                          <p:spTgt spid="78851"/>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35878"/>
                                        </p:tgtEl>
                                        <p:attrNameLst>
                                          <p:attrName>style.visibility</p:attrName>
                                        </p:attrNameLst>
                                      </p:cBhvr>
                                      <p:to>
                                        <p:strVal val="visible"/>
                                      </p:to>
                                    </p:set>
                                    <p:animEffect transition="in" filter="slide(fromBottom)">
                                      <p:cBhvr>
                                        <p:cTn id="66" dur="500"/>
                                        <p:tgtEl>
                                          <p:spTgt spid="35878"/>
                                        </p:tgtEl>
                                      </p:cBhvr>
                                    </p:animEffect>
                                  </p:childTnLst>
                                </p:cTn>
                              </p:par>
                            </p:childTnLst>
                          </p:cTn>
                        </p:par>
                      </p:childTnLst>
                    </p:cTn>
                  </p:par>
                  <p:par>
                    <p:cTn id="67" fill="hold">
                      <p:stCondLst>
                        <p:cond delay="indefinite"/>
                      </p:stCondLst>
                      <p:childTnLst>
                        <p:par>
                          <p:cTn id="68" fill="hold">
                            <p:stCondLst>
                              <p:cond delay="0"/>
                            </p:stCondLst>
                            <p:childTnLst>
                              <p:par>
                                <p:cTn id="69" presetID="23" presetClass="entr" presetSubtype="16" repeatCount="2000" fill="hold" grpId="0" nodeType="clickEffect">
                                  <p:stCondLst>
                                    <p:cond delay="0"/>
                                  </p:stCondLst>
                                  <p:childTnLst>
                                    <p:set>
                                      <p:cBhvr>
                                        <p:cTn id="70" dur="1" fill="hold">
                                          <p:stCondLst>
                                            <p:cond delay="0"/>
                                          </p:stCondLst>
                                        </p:cTn>
                                        <p:tgtEl>
                                          <p:spTgt spid="35849"/>
                                        </p:tgtEl>
                                        <p:attrNameLst>
                                          <p:attrName>style.visibility</p:attrName>
                                        </p:attrNameLst>
                                      </p:cBhvr>
                                      <p:to>
                                        <p:strVal val="visible"/>
                                      </p:to>
                                    </p:set>
                                    <p:anim calcmode="lin" valueType="num">
                                      <p:cBhvr>
                                        <p:cTn id="71" dur="500" fill="hold"/>
                                        <p:tgtEl>
                                          <p:spTgt spid="35849"/>
                                        </p:tgtEl>
                                        <p:attrNameLst>
                                          <p:attrName>ppt_w</p:attrName>
                                        </p:attrNameLst>
                                      </p:cBhvr>
                                      <p:tavLst>
                                        <p:tav tm="0">
                                          <p:val>
                                            <p:fltVal val="0"/>
                                          </p:val>
                                        </p:tav>
                                        <p:tav tm="100000">
                                          <p:val>
                                            <p:strVal val="#ppt_w"/>
                                          </p:val>
                                        </p:tav>
                                      </p:tavLst>
                                    </p:anim>
                                    <p:anim calcmode="lin" valueType="num">
                                      <p:cBhvr>
                                        <p:cTn id="72" dur="500" fill="hold"/>
                                        <p:tgtEl>
                                          <p:spTgt spid="35849"/>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nodeType="clickEffect">
                                  <p:stCondLst>
                                    <p:cond delay="0"/>
                                  </p:stCondLst>
                                  <p:childTnLst>
                                    <p:set>
                                      <p:cBhvr>
                                        <p:cTn id="76" dur="1" fill="hold">
                                          <p:stCondLst>
                                            <p:cond delay="0"/>
                                          </p:stCondLst>
                                        </p:cTn>
                                        <p:tgtEl>
                                          <p:spTgt spid="78854"/>
                                        </p:tgtEl>
                                        <p:attrNameLst>
                                          <p:attrName>style.visibility</p:attrName>
                                        </p:attrNameLst>
                                      </p:cBhvr>
                                      <p:to>
                                        <p:strVal val="visible"/>
                                      </p:to>
                                    </p:set>
                                    <p:anim calcmode="lin" valueType="num">
                                      <p:cBhvr additive="base">
                                        <p:cTn id="77" dur="500" fill="hold"/>
                                        <p:tgtEl>
                                          <p:spTgt spid="78854"/>
                                        </p:tgtEl>
                                        <p:attrNameLst>
                                          <p:attrName>ppt_x</p:attrName>
                                        </p:attrNameLst>
                                      </p:cBhvr>
                                      <p:tavLst>
                                        <p:tav tm="0">
                                          <p:val>
                                            <p:strVal val="0-#ppt_w/2"/>
                                          </p:val>
                                        </p:tav>
                                        <p:tav tm="100000">
                                          <p:val>
                                            <p:strVal val="#ppt_x"/>
                                          </p:val>
                                        </p:tav>
                                      </p:tavLst>
                                    </p:anim>
                                    <p:anim calcmode="lin" valueType="num">
                                      <p:cBhvr additive="base">
                                        <p:cTn id="78" dur="500" fill="hold"/>
                                        <p:tgtEl>
                                          <p:spTgt spid="78854"/>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nodeType="clickEffect">
                                  <p:stCondLst>
                                    <p:cond delay="0"/>
                                  </p:stCondLst>
                                  <p:childTnLst>
                                    <p:set>
                                      <p:cBhvr>
                                        <p:cTn id="82" dur="1" fill="hold">
                                          <p:stCondLst>
                                            <p:cond delay="0"/>
                                          </p:stCondLst>
                                        </p:cTn>
                                        <p:tgtEl>
                                          <p:spTgt spid="78852"/>
                                        </p:tgtEl>
                                        <p:attrNameLst>
                                          <p:attrName>style.visibility</p:attrName>
                                        </p:attrNameLst>
                                      </p:cBhvr>
                                      <p:to>
                                        <p:strVal val="visible"/>
                                      </p:to>
                                    </p:set>
                                    <p:animEffect transition="in" filter="slide(fromBottom)">
                                      <p:cBhvr>
                                        <p:cTn id="83" dur="500"/>
                                        <p:tgtEl>
                                          <p:spTgt spid="78852"/>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35879"/>
                                        </p:tgtEl>
                                        <p:attrNameLst>
                                          <p:attrName>style.visibility</p:attrName>
                                        </p:attrNameLst>
                                      </p:cBhvr>
                                      <p:to>
                                        <p:strVal val="visible"/>
                                      </p:to>
                                    </p:set>
                                    <p:animEffect transition="in" filter="slide(fromBottom)">
                                      <p:cBhvr>
                                        <p:cTn id="88" dur="500"/>
                                        <p:tgtEl>
                                          <p:spTgt spid="35879"/>
                                        </p:tgtEl>
                                      </p:cBhvr>
                                    </p:animEffect>
                                  </p:childTnLst>
                                </p:cTn>
                              </p:par>
                            </p:childTnLst>
                          </p:cTn>
                        </p:par>
                      </p:childTnLst>
                    </p:cTn>
                  </p:par>
                  <p:par>
                    <p:cTn id="89" fill="hold">
                      <p:stCondLst>
                        <p:cond delay="indefinite"/>
                      </p:stCondLst>
                      <p:childTnLst>
                        <p:par>
                          <p:cTn id="90" fill="hold">
                            <p:stCondLst>
                              <p:cond delay="0"/>
                            </p:stCondLst>
                            <p:childTnLst>
                              <p:par>
                                <p:cTn id="91" presetID="23" presetClass="entr" presetSubtype="16" repeatCount="2000" fill="hold" grpId="0" nodeType="clickEffect">
                                  <p:stCondLst>
                                    <p:cond delay="0"/>
                                  </p:stCondLst>
                                  <p:childTnLst>
                                    <p:set>
                                      <p:cBhvr>
                                        <p:cTn id="92" dur="1" fill="hold">
                                          <p:stCondLst>
                                            <p:cond delay="0"/>
                                          </p:stCondLst>
                                        </p:cTn>
                                        <p:tgtEl>
                                          <p:spTgt spid="35847"/>
                                        </p:tgtEl>
                                        <p:attrNameLst>
                                          <p:attrName>style.visibility</p:attrName>
                                        </p:attrNameLst>
                                      </p:cBhvr>
                                      <p:to>
                                        <p:strVal val="visible"/>
                                      </p:to>
                                    </p:set>
                                    <p:anim calcmode="lin" valueType="num">
                                      <p:cBhvr>
                                        <p:cTn id="93" dur="500" fill="hold"/>
                                        <p:tgtEl>
                                          <p:spTgt spid="35847"/>
                                        </p:tgtEl>
                                        <p:attrNameLst>
                                          <p:attrName>ppt_w</p:attrName>
                                        </p:attrNameLst>
                                      </p:cBhvr>
                                      <p:tavLst>
                                        <p:tav tm="0">
                                          <p:val>
                                            <p:fltVal val="0"/>
                                          </p:val>
                                        </p:tav>
                                        <p:tav tm="100000">
                                          <p:val>
                                            <p:strVal val="#ppt_w"/>
                                          </p:val>
                                        </p:tav>
                                      </p:tavLst>
                                    </p:anim>
                                    <p:anim calcmode="lin" valueType="num">
                                      <p:cBhvr>
                                        <p:cTn id="94" dur="500" fill="hold"/>
                                        <p:tgtEl>
                                          <p:spTgt spid="35847"/>
                                        </p:tgtEl>
                                        <p:attrNameLst>
                                          <p:attrName>ppt_h</p:attrName>
                                        </p:attrNameLst>
                                      </p:cBhvr>
                                      <p:tavLst>
                                        <p:tav tm="0">
                                          <p:val>
                                            <p:fltVal val="0"/>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35851"/>
                                        </p:tgtEl>
                                        <p:attrNameLst>
                                          <p:attrName>style.visibility</p:attrName>
                                        </p:attrNameLst>
                                      </p:cBhvr>
                                      <p:to>
                                        <p:strVal val="visible"/>
                                      </p:to>
                                    </p:set>
                                    <p:anim calcmode="lin" valueType="num">
                                      <p:cBhvr additive="base">
                                        <p:cTn id="99" dur="500" fill="hold"/>
                                        <p:tgtEl>
                                          <p:spTgt spid="35851"/>
                                        </p:tgtEl>
                                        <p:attrNameLst>
                                          <p:attrName>ppt_x</p:attrName>
                                        </p:attrNameLst>
                                      </p:cBhvr>
                                      <p:tavLst>
                                        <p:tav tm="0">
                                          <p:val>
                                            <p:strVal val="0-#ppt_w/2"/>
                                          </p:val>
                                        </p:tav>
                                        <p:tav tm="100000">
                                          <p:val>
                                            <p:strVal val="#ppt_x"/>
                                          </p:val>
                                        </p:tav>
                                      </p:tavLst>
                                    </p:anim>
                                    <p:anim calcmode="lin" valueType="num">
                                      <p:cBhvr additive="base">
                                        <p:cTn id="100" dur="500" fill="hold"/>
                                        <p:tgtEl>
                                          <p:spTgt spid="35851"/>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grpId="0" nodeType="clickEffect">
                                  <p:stCondLst>
                                    <p:cond delay="0"/>
                                  </p:stCondLst>
                                  <p:childTnLst>
                                    <p:set>
                                      <p:cBhvr>
                                        <p:cTn id="104" dur="1" fill="hold">
                                          <p:stCondLst>
                                            <p:cond delay="0"/>
                                          </p:stCondLst>
                                        </p:cTn>
                                        <p:tgtEl>
                                          <p:spTgt spid="35880"/>
                                        </p:tgtEl>
                                        <p:attrNameLst>
                                          <p:attrName>style.visibility</p:attrName>
                                        </p:attrNameLst>
                                      </p:cBhvr>
                                      <p:to>
                                        <p:strVal val="visible"/>
                                      </p:to>
                                    </p:set>
                                    <p:animEffect transition="in" filter="slide(fromBottom)">
                                      <p:cBhvr>
                                        <p:cTn id="105" dur="500"/>
                                        <p:tgtEl>
                                          <p:spTgt spid="35880"/>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4" fill="hold" grpId="0" nodeType="clickEffect">
                                  <p:stCondLst>
                                    <p:cond delay="0"/>
                                  </p:stCondLst>
                                  <p:childTnLst>
                                    <p:set>
                                      <p:cBhvr>
                                        <p:cTn id="109" dur="1" fill="hold">
                                          <p:stCondLst>
                                            <p:cond delay="0"/>
                                          </p:stCondLst>
                                        </p:cTn>
                                        <p:tgtEl>
                                          <p:spTgt spid="35882"/>
                                        </p:tgtEl>
                                        <p:attrNameLst>
                                          <p:attrName>style.visibility</p:attrName>
                                        </p:attrNameLst>
                                      </p:cBhvr>
                                      <p:to>
                                        <p:strVal val="visible"/>
                                      </p:to>
                                    </p:set>
                                    <p:animEffect transition="in" filter="slide(fromBottom)">
                                      <p:cBhvr>
                                        <p:cTn id="110" dur="500"/>
                                        <p:tgtEl>
                                          <p:spTgt spid="35882"/>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grpId="0" nodeType="clickEffect">
                                  <p:stCondLst>
                                    <p:cond delay="0"/>
                                  </p:stCondLst>
                                  <p:childTnLst>
                                    <p:set>
                                      <p:cBhvr>
                                        <p:cTn id="114" dur="1" fill="hold">
                                          <p:stCondLst>
                                            <p:cond delay="0"/>
                                          </p:stCondLst>
                                        </p:cTn>
                                        <p:tgtEl>
                                          <p:spTgt spid="35852"/>
                                        </p:tgtEl>
                                        <p:attrNameLst>
                                          <p:attrName>style.visibility</p:attrName>
                                        </p:attrNameLst>
                                      </p:cBhvr>
                                      <p:to>
                                        <p:strVal val="visible"/>
                                      </p:to>
                                    </p:set>
                                    <p:animEffect transition="in" filter="slide(fromBottom)">
                                      <p:cBhvr>
                                        <p:cTn id="115" dur="500"/>
                                        <p:tgtEl>
                                          <p:spTgt spid="35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autoUpdateAnimBg="0"/>
      <p:bldP spid="35848" grpId="0" autoUpdateAnimBg="0"/>
      <p:bldP spid="35849" grpId="0" autoUpdateAnimBg="0"/>
      <p:bldP spid="35850" grpId="0" animBg="1"/>
      <p:bldP spid="35851" grpId="0" autoUpdateAnimBg="0"/>
      <p:bldP spid="35852" grpId="0" autoUpdateAnimBg="0"/>
      <p:bldP spid="35853" grpId="0"/>
      <p:bldP spid="35854" grpId="0"/>
      <p:bldP spid="35860" grpId="0"/>
      <p:bldP spid="35878" grpId="0"/>
      <p:bldP spid="35879" grpId="0"/>
      <p:bldP spid="35880" grpId="0" autoUpdateAnimBg="0"/>
      <p:bldP spid="35882"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1920" name="Object 0"/>
          <p:cNvGraphicFramePr>
            <a:graphicFrameLocks noGrp="1" noChangeAspect="1"/>
          </p:cNvGraphicFramePr>
          <p:nvPr>
            <p:ph sz="quarter" idx="4294967295"/>
          </p:nvPr>
        </p:nvGraphicFramePr>
        <p:xfrm>
          <a:off x="323850" y="3832225"/>
          <a:ext cx="4032250" cy="1984375"/>
        </p:xfrm>
        <a:graphic>
          <a:graphicData uri="http://schemas.openxmlformats.org/presentationml/2006/ole">
            <mc:AlternateContent xmlns:mc="http://schemas.openxmlformats.org/markup-compatibility/2006">
              <mc:Choice xmlns:v="urn:schemas-microsoft-com:vml" Requires="v">
                <p:oleObj spid="_x0000_s220274" name="位图图像" r:id="rId1" imgW="4762500" imgH="2343150" progId="Paint.Picture">
                  <p:embed/>
                </p:oleObj>
              </mc:Choice>
              <mc:Fallback>
                <p:oleObj name="位图图像" r:id="rId1" imgW="4762500" imgH="2343150" progId="Paint.Picture">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832225"/>
                        <a:ext cx="4032250" cy="1984375"/>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2" name="Object 2"/>
          <p:cNvGraphicFramePr>
            <a:graphicFrameLocks noGrp="1" noChangeAspect="1"/>
          </p:cNvGraphicFramePr>
          <p:nvPr>
            <p:ph sz="quarter" idx="4294967295"/>
          </p:nvPr>
        </p:nvGraphicFramePr>
        <p:xfrm>
          <a:off x="4427538" y="3721100"/>
          <a:ext cx="4105275" cy="2105025"/>
        </p:xfrm>
        <a:graphic>
          <a:graphicData uri="http://schemas.openxmlformats.org/presentationml/2006/ole">
            <mc:AlternateContent xmlns:mc="http://schemas.openxmlformats.org/markup-compatibility/2006">
              <mc:Choice xmlns:v="urn:schemas-microsoft-com:vml" Requires="v">
                <p:oleObj spid="_x0000_s220275" name="位图图像" r:id="rId3" imgW="4514850" imgH="2314575" progId="Paint.Picture">
                  <p:embed/>
                </p:oleObj>
              </mc:Choice>
              <mc:Fallback>
                <p:oleObj name="位图图像" r:id="rId3" imgW="4514850" imgH="2314575"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721100"/>
                        <a:ext cx="4105275" cy="2105025"/>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7"/>
          <p:cNvSpPr txBox="1">
            <a:spLocks noGrp="1"/>
          </p:cNvSpPr>
          <p:nvPr/>
        </p:nvSpPr>
        <p:spPr>
          <a:xfrm>
            <a:off x="6553200" y="5570538"/>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C0777DD6-4554-405F-AFBF-3E0B27F69A34}" type="slidenum">
              <a:rPr lang="en-US" altLang="zh-CN" sz="1200">
                <a:solidFill>
                  <a:srgbClr val="898989"/>
                </a:solidFill>
              </a:rPr>
            </a:fld>
            <a:endParaRPr lang="en-US" altLang="zh-CN" sz="1200">
              <a:solidFill>
                <a:srgbClr val="898989"/>
              </a:solidFill>
            </a:endParaRPr>
          </a:p>
        </p:txBody>
      </p:sp>
      <p:graphicFrame>
        <p:nvGraphicFramePr>
          <p:cNvPr id="81921" name="Object 1"/>
          <p:cNvGraphicFramePr>
            <a:graphicFrameLocks noChangeAspect="1"/>
          </p:cNvGraphicFramePr>
          <p:nvPr/>
        </p:nvGraphicFramePr>
        <p:xfrm>
          <a:off x="395288" y="1706563"/>
          <a:ext cx="3816350" cy="2090737"/>
        </p:xfrm>
        <a:graphic>
          <a:graphicData uri="http://schemas.openxmlformats.org/presentationml/2006/ole">
            <mc:AlternateContent xmlns:mc="http://schemas.openxmlformats.org/markup-compatibility/2006">
              <mc:Choice xmlns:v="urn:schemas-microsoft-com:vml" Requires="v">
                <p:oleObj spid="_x0000_s220276" name="位图图像" r:id="rId5" imgW="6324600" imgH="3467100" progId="Paint.Picture">
                  <p:embed/>
                </p:oleObj>
              </mc:Choice>
              <mc:Fallback>
                <p:oleObj name="位图图像" r:id="rId5" imgW="6324600" imgH="3467100" progId="Paint.Picture">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706563"/>
                        <a:ext cx="3816350" cy="209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Text Box 5"/>
          <p:cNvSpPr txBox="1">
            <a:spLocks noChangeArrowheads="1"/>
          </p:cNvSpPr>
          <p:nvPr/>
        </p:nvSpPr>
        <p:spPr bwMode="auto">
          <a:xfrm>
            <a:off x="357188" y="571500"/>
            <a:ext cx="335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rgbClr val="FF0000"/>
                </a:solidFill>
              </a:rPr>
              <a:t>练习</a:t>
            </a:r>
            <a:r>
              <a:rPr lang="en-US" altLang="zh-CN" b="1">
                <a:solidFill>
                  <a:srgbClr val="FF0000"/>
                </a:solidFill>
              </a:rPr>
              <a:t>6</a:t>
            </a:r>
            <a:r>
              <a:rPr lang="zh-CN" altLang="en-US" b="1">
                <a:solidFill>
                  <a:srgbClr val="FF0000"/>
                </a:solidFill>
              </a:rPr>
              <a:t>：求电压</a:t>
            </a:r>
            <a:r>
              <a:rPr lang="en-US" altLang="en-US" b="1">
                <a:solidFill>
                  <a:srgbClr val="FF0000"/>
                </a:solidFill>
              </a:rPr>
              <a:t>u</a:t>
            </a:r>
            <a:r>
              <a:rPr lang="zh-CN" altLang="en-US" b="1">
                <a:solidFill>
                  <a:srgbClr val="FF0000"/>
                </a:solidFill>
              </a:rPr>
              <a:t>、电流</a:t>
            </a:r>
            <a:r>
              <a:rPr lang="en-US" altLang="en-US" b="1">
                <a:solidFill>
                  <a:srgbClr val="FF0000"/>
                </a:solidFill>
              </a:rPr>
              <a:t>i</a:t>
            </a:r>
            <a:r>
              <a:rPr lang="zh-CN" altLang="en-US" b="1">
                <a:solidFill>
                  <a:srgbClr val="060300"/>
                </a:solidFill>
              </a:rPr>
              <a:t>。</a:t>
            </a:r>
            <a:endParaRPr lang="zh-CN" altLang="en-US"/>
          </a:p>
        </p:txBody>
      </p:sp>
      <p:sp>
        <p:nvSpPr>
          <p:cNvPr id="26638" name="Rectangle 14"/>
          <p:cNvSpPr>
            <a:spLocks noChangeArrowheads="1"/>
          </p:cNvSpPr>
          <p:nvPr/>
        </p:nvSpPr>
        <p:spPr bwMode="auto">
          <a:xfrm>
            <a:off x="2411413" y="1706563"/>
            <a:ext cx="1008062" cy="1081087"/>
          </a:xfrm>
          <a:prstGeom prst="rect">
            <a:avLst/>
          </a:prstGeom>
          <a:solidFill>
            <a:srgbClr val="CCFFFF">
              <a:alpha val="29019"/>
            </a:srgbClr>
          </a:solidFill>
          <a:ln w="9525">
            <a:solidFill>
              <a:srgbClr val="FF0000"/>
            </a:solidFill>
            <a:prstDash val="dash"/>
            <a:miter lim="800000"/>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9" name="Rectangle 15"/>
          <p:cNvSpPr>
            <a:spLocks noChangeArrowheads="1"/>
          </p:cNvSpPr>
          <p:nvPr/>
        </p:nvSpPr>
        <p:spPr bwMode="auto">
          <a:xfrm>
            <a:off x="2411413" y="3795713"/>
            <a:ext cx="1620837" cy="2016125"/>
          </a:xfrm>
          <a:prstGeom prst="rect">
            <a:avLst/>
          </a:prstGeom>
          <a:solidFill>
            <a:srgbClr val="CCFFFF">
              <a:alpha val="29019"/>
            </a:srgbClr>
          </a:solidFill>
          <a:ln w="9525">
            <a:solidFill>
              <a:srgbClr val="FF0000"/>
            </a:solidFill>
            <a:prstDash val="dash"/>
            <a:miter lim="800000"/>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40" name="Oval 16"/>
          <p:cNvSpPr>
            <a:spLocks noChangeArrowheads="1"/>
          </p:cNvSpPr>
          <p:nvPr/>
        </p:nvSpPr>
        <p:spPr bwMode="auto">
          <a:xfrm>
            <a:off x="5580063" y="3795713"/>
            <a:ext cx="1873250" cy="574675"/>
          </a:xfrm>
          <a:prstGeom prst="ellipse">
            <a:avLst/>
          </a:prstGeom>
          <a:solidFill>
            <a:srgbClr val="CCFFFF">
              <a:alpha val="25098"/>
            </a:srgbClr>
          </a:solidFill>
          <a:ln w="9525" algn="ctr">
            <a:solidFill>
              <a:srgbClr val="FF0000"/>
            </a:solidFill>
            <a:prstDash val="dash"/>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41" name="Text Box 17"/>
          <p:cNvSpPr txBox="1">
            <a:spLocks noChangeArrowheads="1"/>
          </p:cNvSpPr>
          <p:nvPr/>
        </p:nvSpPr>
        <p:spPr bwMode="auto">
          <a:xfrm>
            <a:off x="4356100" y="12747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rgbClr val="FF0000"/>
                </a:solidFill>
              </a:rPr>
              <a:t>解</a:t>
            </a:r>
            <a:r>
              <a:rPr lang="en-US" altLang="zh-CN" b="1">
                <a:solidFill>
                  <a:srgbClr val="FF0000"/>
                </a:solidFill>
              </a:rPr>
              <a:t>:</a:t>
            </a:r>
            <a:endParaRPr lang="en-US" altLang="zh-CN">
              <a:solidFill>
                <a:srgbClr val="FF0000"/>
              </a:solidFill>
            </a:endParaRPr>
          </a:p>
        </p:txBody>
      </p:sp>
      <p:sp>
        <p:nvSpPr>
          <p:cNvPr id="26642" name="Rectangle 18"/>
          <p:cNvSpPr>
            <a:spLocks noChangeArrowheads="1"/>
          </p:cNvSpPr>
          <p:nvPr/>
        </p:nvSpPr>
        <p:spPr bwMode="auto">
          <a:xfrm>
            <a:off x="5000625" y="1165225"/>
            <a:ext cx="4000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060300"/>
                </a:solidFill>
                <a:ea typeface="楷体_GB2312" pitchFamily="49" charset="-122"/>
              </a:rPr>
              <a:t>由等效电路，在闭合面，有</a:t>
            </a:r>
            <a:r>
              <a:rPr lang="en-US" altLang="zh-CN" b="1">
                <a:solidFill>
                  <a:srgbClr val="060300"/>
                </a:solidFill>
                <a:ea typeface="楷体_GB2312" pitchFamily="49" charset="-122"/>
              </a:rPr>
              <a:t>KCL</a:t>
            </a:r>
            <a:r>
              <a:rPr lang="zh-CN" altLang="en-US" b="1">
                <a:solidFill>
                  <a:srgbClr val="060300"/>
                </a:solidFill>
                <a:ea typeface="楷体_GB2312" pitchFamily="49" charset="-122"/>
              </a:rPr>
              <a:t>方程</a:t>
            </a:r>
            <a:endParaRPr lang="zh-CN" altLang="en-US" b="1">
              <a:solidFill>
                <a:srgbClr val="060300"/>
              </a:solidFill>
              <a:ea typeface="楷体_GB2312" pitchFamily="49" charset="-122"/>
            </a:endParaRPr>
          </a:p>
        </p:txBody>
      </p:sp>
      <p:graphicFrame>
        <p:nvGraphicFramePr>
          <p:cNvPr id="81923" name="Object 3"/>
          <p:cNvGraphicFramePr>
            <a:graphicFrameLocks noChangeAspect="1"/>
          </p:cNvGraphicFramePr>
          <p:nvPr/>
        </p:nvGraphicFramePr>
        <p:xfrm>
          <a:off x="4859338" y="1779588"/>
          <a:ext cx="3527425" cy="806450"/>
        </p:xfrm>
        <a:graphic>
          <a:graphicData uri="http://schemas.openxmlformats.org/presentationml/2006/ole">
            <mc:AlternateContent xmlns:mc="http://schemas.openxmlformats.org/markup-compatibility/2006">
              <mc:Choice xmlns:v="urn:schemas-microsoft-com:vml" Requires="v">
                <p:oleObj spid="_x0000_s220277" name="公式" r:id="rId7" imgW="1726565" imgH="393700" progId="Equation.3">
                  <p:embed/>
                </p:oleObj>
              </mc:Choice>
              <mc:Fallback>
                <p:oleObj name="公式" r:id="rId7" imgW="1726565" imgH="3937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1779588"/>
                        <a:ext cx="352742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4" name="Object 4"/>
          <p:cNvGraphicFramePr>
            <a:graphicFrameLocks noChangeAspect="1"/>
          </p:cNvGraphicFramePr>
          <p:nvPr/>
        </p:nvGraphicFramePr>
        <p:xfrm>
          <a:off x="4932363" y="2643188"/>
          <a:ext cx="1063625" cy="806450"/>
        </p:xfrm>
        <a:graphic>
          <a:graphicData uri="http://schemas.openxmlformats.org/presentationml/2006/ole">
            <mc:AlternateContent xmlns:mc="http://schemas.openxmlformats.org/markup-compatibility/2006">
              <mc:Choice xmlns:v="urn:schemas-microsoft-com:vml" Requires="v">
                <p:oleObj spid="_x0000_s220278" name="公式" r:id="rId9" imgW="520700" imgH="393700" progId="Equation.3">
                  <p:embed/>
                </p:oleObj>
              </mc:Choice>
              <mc:Fallback>
                <p:oleObj name="公式" r:id="rId9" imgW="520700" imgH="3937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2643188"/>
                        <a:ext cx="106362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5" name="Object 5"/>
          <p:cNvGraphicFramePr>
            <a:graphicFrameLocks noChangeAspect="1"/>
          </p:cNvGraphicFramePr>
          <p:nvPr/>
        </p:nvGraphicFramePr>
        <p:xfrm>
          <a:off x="6786563" y="2859088"/>
          <a:ext cx="1582737" cy="442912"/>
        </p:xfrm>
        <a:graphic>
          <a:graphicData uri="http://schemas.openxmlformats.org/presentationml/2006/ole">
            <mc:AlternateContent xmlns:mc="http://schemas.openxmlformats.org/markup-compatibility/2006">
              <mc:Choice xmlns:v="urn:schemas-microsoft-com:vml" Requires="v">
                <p:oleObj spid="_x0000_s220279" name="公式" r:id="rId11" imgW="1028700" imgH="292100" progId="Equation.3">
                  <p:embed/>
                </p:oleObj>
              </mc:Choice>
              <mc:Fallback>
                <p:oleObj name="公式" r:id="rId11" imgW="1028700" imgH="2921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6563" y="2859088"/>
                        <a:ext cx="1582737"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6"/>
          <p:cNvGraphicFramePr>
            <a:graphicFrameLocks noChangeAspect="1"/>
          </p:cNvGraphicFramePr>
          <p:nvPr/>
        </p:nvGraphicFramePr>
        <p:xfrm>
          <a:off x="7500938" y="3363913"/>
          <a:ext cx="1038225" cy="363537"/>
        </p:xfrm>
        <a:graphic>
          <a:graphicData uri="http://schemas.openxmlformats.org/presentationml/2006/ole">
            <mc:AlternateContent xmlns:mc="http://schemas.openxmlformats.org/markup-compatibility/2006">
              <mc:Choice xmlns:v="urn:schemas-microsoft-com:vml" Requires="v">
                <p:oleObj spid="_x0000_s220280" name="公式" r:id="rId13" imgW="673100" imgH="241300" progId="Equation.3">
                  <p:embed/>
                </p:oleObj>
              </mc:Choice>
              <mc:Fallback>
                <p:oleObj name="公式" r:id="rId13" imgW="673100" imgH="24130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0938" y="3363913"/>
                        <a:ext cx="10382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圆角矩形标注 19"/>
          <p:cNvSpPr/>
          <p:nvPr/>
        </p:nvSpPr>
        <p:spPr bwMode="auto">
          <a:xfrm>
            <a:off x="3714744" y="1000108"/>
            <a:ext cx="3500462" cy="928694"/>
          </a:xfrm>
          <a:prstGeom prst="wedgeRoundRectCallout">
            <a:avLst>
              <a:gd name="adj1" fmla="val -56300"/>
              <a:gd name="adj2" fmla="val 50307"/>
              <a:gd name="adj3" fmla="val 16667"/>
            </a:avLst>
          </a:prstGeom>
          <a:blipFill>
            <a:blip r:embed="rId1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zh-CN" altLang="en-US" sz="2200" b="1" dirty="0">
                <a:solidFill>
                  <a:srgbClr val="003300"/>
                </a:solidFill>
                <a:latin typeface="楷体_GB2312" pitchFamily="49" charset="-122"/>
                <a:ea typeface="楷体_GB2312" pitchFamily="49" charset="-122"/>
              </a:rPr>
              <a:t>受控源可以采用独立电源的等效变换法进行变换</a:t>
            </a:r>
            <a:endParaRPr lang="zh-CN" altLang="en-US" sz="2200" b="1" dirty="0">
              <a:solidFill>
                <a:srgbClr val="003300"/>
              </a:solidFill>
              <a:latin typeface="楷体_GB2312" pitchFamily="49" charset="-122"/>
              <a:ea typeface="楷体_GB2312" pitchFamily="49" charset="-122"/>
            </a:endParaRPr>
          </a:p>
        </p:txBody>
      </p:sp>
      <p:sp>
        <p:nvSpPr>
          <p:cNvPr id="21" name="圆角矩形标注 20"/>
          <p:cNvSpPr/>
          <p:nvPr/>
        </p:nvSpPr>
        <p:spPr bwMode="auto">
          <a:xfrm>
            <a:off x="4642773" y="3767140"/>
            <a:ext cx="4559663" cy="2214578"/>
          </a:xfrm>
          <a:prstGeom prst="wedgeRoundRectCallout">
            <a:avLst>
              <a:gd name="adj1" fmla="val -101626"/>
              <a:gd name="adj2" fmla="val -12038"/>
              <a:gd name="adj3" fmla="val 16667"/>
            </a:avLst>
          </a:prstGeom>
          <a:blipFill>
            <a:blip r:embed="rId1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en-US" altLang="zh-CN" sz="2200" b="1">
                <a:solidFill>
                  <a:srgbClr val="003300"/>
                </a:solidFill>
                <a:ea typeface="楷体_GB2312" pitchFamily="49" charset="-122"/>
                <a:cs typeface="Times New Roman" panose="02020603050405020304" pitchFamily="18" charset="0"/>
              </a:rPr>
              <a:t>1</a:t>
            </a:r>
            <a:r>
              <a:rPr lang="zh-CN" altLang="en-US" sz="2200" b="1">
                <a:solidFill>
                  <a:srgbClr val="003300"/>
                </a:solidFill>
                <a:ea typeface="楷体_GB2312" pitchFamily="49" charset="-122"/>
                <a:cs typeface="Times New Roman" panose="02020603050405020304" pitchFamily="18" charset="0"/>
              </a:rPr>
              <a:t>、</a:t>
            </a:r>
            <a:r>
              <a:rPr lang="en-US" altLang="zh-CN" sz="2200" b="1">
                <a:solidFill>
                  <a:srgbClr val="003300"/>
                </a:solidFill>
                <a:ea typeface="楷体_GB2312" pitchFamily="49" charset="-122"/>
                <a:cs typeface="Times New Roman" panose="02020603050405020304" pitchFamily="18" charset="0"/>
              </a:rPr>
              <a:t>i</a:t>
            </a:r>
            <a:r>
              <a:rPr lang="zh-CN" altLang="en-US" sz="2200" b="1">
                <a:solidFill>
                  <a:srgbClr val="003300"/>
                </a:solidFill>
                <a:latin typeface="楷体_GB2312" pitchFamily="49" charset="-122"/>
                <a:ea typeface="楷体_GB2312" pitchFamily="49" charset="-122"/>
                <a:cs typeface="Times New Roman" panose="02020603050405020304" pitchFamily="18" charset="0"/>
              </a:rPr>
              <a:t>为受控源的控制量，因此该支路应保持不变，</a:t>
            </a:r>
            <a:r>
              <a:rPr lang="zh-CN" altLang="en-US" sz="2200" b="1">
                <a:solidFill>
                  <a:srgbClr val="FF0000"/>
                </a:solidFill>
                <a:latin typeface="楷体_GB2312" pitchFamily="49" charset="-122"/>
                <a:ea typeface="楷体_GB2312" pitchFamily="49" charset="-122"/>
                <a:cs typeface="Times New Roman" panose="02020603050405020304" pitchFamily="18" charset="0"/>
              </a:rPr>
              <a:t>不能参与变换</a:t>
            </a:r>
            <a:r>
              <a:rPr lang="zh-CN" altLang="en-US" sz="2200" b="1">
                <a:solidFill>
                  <a:srgbClr val="003300"/>
                </a:solidFill>
                <a:latin typeface="楷体_GB2312" pitchFamily="49" charset="-122"/>
                <a:ea typeface="楷体_GB2312" pitchFamily="49" charset="-122"/>
                <a:cs typeface="Times New Roman" panose="02020603050405020304" pitchFamily="18" charset="0"/>
              </a:rPr>
              <a:t>；由此，该电路不能等效变换为一个单回路；</a:t>
            </a:r>
            <a:endParaRPr lang="en-US" altLang="zh-CN" sz="2200" b="1">
              <a:solidFill>
                <a:srgbClr val="003300"/>
              </a:solidFill>
              <a:latin typeface="楷体_GB2312" pitchFamily="49" charset="-122"/>
              <a:ea typeface="楷体_GB2312" pitchFamily="49" charset="-122"/>
              <a:cs typeface="Times New Roman" panose="02020603050405020304" pitchFamily="18" charset="0"/>
            </a:endParaRPr>
          </a:p>
          <a:p>
            <a:pPr algn="l">
              <a:defRPr/>
            </a:pPr>
            <a:r>
              <a:rPr lang="en-US" altLang="zh-CN" sz="2200" b="1">
                <a:solidFill>
                  <a:srgbClr val="003300"/>
                </a:solidFill>
                <a:latin typeface="楷体_GB2312" pitchFamily="49" charset="-122"/>
                <a:ea typeface="楷体_GB2312" pitchFamily="49" charset="-122"/>
                <a:cs typeface="Times New Roman" panose="02020603050405020304" pitchFamily="18" charset="0"/>
              </a:rPr>
              <a:t>2</a:t>
            </a:r>
            <a:r>
              <a:rPr lang="zh-CN" altLang="en-US" sz="2200" b="1">
                <a:solidFill>
                  <a:srgbClr val="003300"/>
                </a:solidFill>
                <a:latin typeface="楷体_GB2312" pitchFamily="49" charset="-122"/>
                <a:ea typeface="楷体_GB2312" pitchFamily="49" charset="-122"/>
                <a:cs typeface="Times New Roman" panose="02020603050405020304" pitchFamily="18" charset="0"/>
              </a:rPr>
              <a:t>、考虑等效变换为一个单节点。</a:t>
            </a:r>
            <a:endParaRPr lang="zh-CN" altLang="en-US" sz="2200" b="1">
              <a:solidFill>
                <a:srgbClr val="003300"/>
              </a:solidFill>
              <a:latin typeface="楷体_GB2312" pitchFamily="49" charset="-122"/>
              <a:ea typeface="楷体_GB2312" pitchFamily="49" charset="-122"/>
              <a:cs typeface="Times New Roman" panose="02020603050405020304" pitchFamily="18" charset="0"/>
            </a:endParaRPr>
          </a:p>
        </p:txBody>
      </p:sp>
      <p:sp>
        <p:nvSpPr>
          <p:cNvPr id="22" name="圆角矩形标注 21"/>
          <p:cNvSpPr/>
          <p:nvPr/>
        </p:nvSpPr>
        <p:spPr bwMode="auto">
          <a:xfrm>
            <a:off x="4344338" y="2144703"/>
            <a:ext cx="4744551" cy="1285884"/>
          </a:xfrm>
          <a:prstGeom prst="wedgeRoundRectCallout">
            <a:avLst>
              <a:gd name="adj1" fmla="val -11639"/>
              <a:gd name="adj2" fmla="val 80481"/>
              <a:gd name="adj3" fmla="val 16667"/>
            </a:avLst>
          </a:prstGeom>
          <a:blipFill>
            <a:blip r:embed="rId1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zh-CN" altLang="en-US" sz="2200" b="1" dirty="0">
                <a:solidFill>
                  <a:srgbClr val="003300"/>
                </a:solidFill>
                <a:latin typeface="楷体_GB2312" pitchFamily="49" charset="-122"/>
                <a:ea typeface="楷体_GB2312" pitchFamily="49" charset="-122"/>
              </a:rPr>
              <a:t>此</a:t>
            </a:r>
            <a:r>
              <a:rPr lang="en-US" altLang="zh-CN" sz="2200" b="1" dirty="0">
                <a:solidFill>
                  <a:srgbClr val="003300"/>
                </a:solidFill>
                <a:latin typeface="楷体_GB2312" pitchFamily="49" charset="-122"/>
                <a:ea typeface="楷体_GB2312" pitchFamily="49" charset="-122"/>
              </a:rPr>
              <a:t>3</a:t>
            </a:r>
            <a:r>
              <a:rPr lang="zh-CN" altLang="en-US" sz="2200" b="1" dirty="0">
                <a:solidFill>
                  <a:srgbClr val="003300"/>
                </a:solidFill>
                <a:latin typeface="楷体_GB2312" pitchFamily="49" charset="-122"/>
                <a:ea typeface="楷体_GB2312" pitchFamily="49" charset="-122"/>
              </a:rPr>
              <a:t>个节点所列写的</a:t>
            </a:r>
            <a:r>
              <a:rPr lang="en-US" altLang="zh-CN" sz="2200" b="1" dirty="0">
                <a:solidFill>
                  <a:srgbClr val="003300"/>
                </a:solidFill>
                <a:ea typeface="楷体_GB2312" pitchFamily="49" charset="-122"/>
                <a:cs typeface="Times New Roman" panose="02020603050405020304" pitchFamily="18" charset="0"/>
              </a:rPr>
              <a:t>KCL</a:t>
            </a:r>
            <a:r>
              <a:rPr lang="zh-CN" altLang="en-US" sz="2200" b="1" dirty="0">
                <a:solidFill>
                  <a:srgbClr val="003300"/>
                </a:solidFill>
                <a:latin typeface="楷体_GB2312" pitchFamily="49" charset="-122"/>
                <a:ea typeface="楷体_GB2312" pitchFamily="49" charset="-122"/>
              </a:rPr>
              <a:t>方程相同，因此，作为一个广义单节点（闭合面）列写</a:t>
            </a:r>
            <a:r>
              <a:rPr lang="en-US" altLang="zh-CN" sz="2200" b="1" dirty="0">
                <a:solidFill>
                  <a:srgbClr val="003300"/>
                </a:solidFill>
                <a:ea typeface="楷体_GB2312" pitchFamily="49" charset="-122"/>
                <a:cs typeface="Times New Roman" panose="02020603050405020304" pitchFamily="18" charset="0"/>
              </a:rPr>
              <a:t>KCL</a:t>
            </a:r>
            <a:r>
              <a:rPr lang="zh-CN" altLang="en-US" sz="2200" b="1" dirty="0">
                <a:solidFill>
                  <a:srgbClr val="003300"/>
                </a:solidFill>
                <a:latin typeface="楷体_GB2312" pitchFamily="49" charset="-122"/>
                <a:ea typeface="楷体_GB2312" pitchFamily="49" charset="-122"/>
              </a:rPr>
              <a:t>方程。</a:t>
            </a:r>
            <a:endParaRPr lang="zh-CN" altLang="en-US" sz="2200" b="1" dirty="0">
              <a:solidFill>
                <a:srgbClr val="003300"/>
              </a:solidFill>
              <a:latin typeface="楷体_GB2312" pitchFamily="49" charset="-122"/>
              <a:ea typeface="楷体_GB2312" pitchFamily="49" charset="-122"/>
            </a:endParaRPr>
          </a:p>
        </p:txBody>
      </p:sp>
      <p:sp>
        <p:nvSpPr>
          <p:cNvPr id="3" name="圆角矩形标注 19"/>
          <p:cNvSpPr/>
          <p:nvPr/>
        </p:nvSpPr>
        <p:spPr bwMode="auto">
          <a:xfrm>
            <a:off x="6069669" y="2293606"/>
            <a:ext cx="2833507" cy="658991"/>
          </a:xfrm>
          <a:prstGeom prst="wedgeRoundRectCallout">
            <a:avLst>
              <a:gd name="adj1" fmla="val -56300"/>
              <a:gd name="adj2" fmla="val 50307"/>
              <a:gd name="adj3" fmla="val 16667"/>
            </a:avLst>
          </a:prstGeom>
          <a:blipFill>
            <a:blip r:embed="rId15"/>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zh-CN" altLang="en-US" sz="2200" b="1">
                <a:solidFill>
                  <a:srgbClr val="A50021"/>
                </a:solidFill>
                <a:latin typeface="楷体_GB2312" pitchFamily="49" charset="-122"/>
                <a:ea typeface="楷体_GB2312" pitchFamily="49" charset="-122"/>
              </a:rPr>
              <a:t>思考</a:t>
            </a:r>
            <a:r>
              <a:rPr lang="en-US" altLang="zh-CN" sz="2200" b="1">
                <a:solidFill>
                  <a:srgbClr val="A50021"/>
                </a:solidFill>
                <a:latin typeface="楷体_GB2312" pitchFamily="49" charset="-122"/>
                <a:ea typeface="楷体_GB2312" pitchFamily="49" charset="-122"/>
              </a:rPr>
              <a:t>:</a:t>
            </a:r>
            <a:r>
              <a:rPr lang="zh-CN" altLang="en-US" sz="2200" b="1">
                <a:solidFill>
                  <a:srgbClr val="A50021"/>
                </a:solidFill>
                <a:latin typeface="楷体_GB2312" pitchFamily="49" charset="-122"/>
                <a:ea typeface="楷体_GB2312" pitchFamily="49" charset="-122"/>
              </a:rPr>
              <a:t>哪一类约束？</a:t>
            </a:r>
            <a:endParaRPr lang="zh-CN" altLang="en-US" sz="2200" b="1">
              <a:solidFill>
                <a:srgbClr val="A50021"/>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Effect transition="in" filter="strips(downRight)">
                                      <p:cBhvr>
                                        <p:cTn id="7" dur="500"/>
                                        <p:tgtEl>
                                          <p:spTgt spid="26629">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81921"/>
                                        </p:tgtEl>
                                        <p:attrNameLst>
                                          <p:attrName>style.visibility</p:attrName>
                                        </p:attrNameLst>
                                      </p:cBhvr>
                                      <p:to>
                                        <p:strVal val="visible"/>
                                      </p:to>
                                    </p:set>
                                    <p:animEffect transition="in" filter="strips(downRight)">
                                      <p:cBhvr>
                                        <p:cTn id="10" dur="500"/>
                                        <p:tgtEl>
                                          <p:spTgt spid="8192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6641">
                                            <p:txEl>
                                              <p:pRg st="0" end="0"/>
                                            </p:txEl>
                                          </p:spTgt>
                                        </p:tgtEl>
                                        <p:attrNameLst>
                                          <p:attrName>style.visibility</p:attrName>
                                        </p:attrNameLst>
                                      </p:cBhvr>
                                      <p:to>
                                        <p:strVal val="visible"/>
                                      </p:to>
                                    </p:set>
                                    <p:anim calcmode="lin" valueType="num">
                                      <p:cBhvr additive="base">
                                        <p:cTn id="15" dur="500" fill="hold"/>
                                        <p:tgtEl>
                                          <p:spTgt spid="2664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6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0" presetClass="entr" presetSubtype="0" repeatCount="2000" fill="hold" grpId="0" nodeType="clickEffect">
                                  <p:stCondLst>
                                    <p:cond delay="0"/>
                                  </p:stCondLst>
                                  <p:childTnLst>
                                    <p:set>
                                      <p:cBhvr>
                                        <p:cTn id="20" dur="1" fill="hold">
                                          <p:stCondLst>
                                            <p:cond delay="0"/>
                                          </p:stCondLst>
                                        </p:cTn>
                                        <p:tgtEl>
                                          <p:spTgt spid="26638"/>
                                        </p:tgtEl>
                                        <p:attrNameLst>
                                          <p:attrName>style.visibility</p:attrName>
                                        </p:attrNameLst>
                                      </p:cBhvr>
                                      <p:to>
                                        <p:strVal val="visible"/>
                                      </p:to>
                                    </p:set>
                                    <p:animEffect transition="in" filter="wedge">
                                      <p:cBhvr>
                                        <p:cTn id="21" dur="1000"/>
                                        <p:tgtEl>
                                          <p:spTgt spid="26638"/>
                                        </p:tgtEl>
                                      </p:cBhvr>
                                    </p:animEffect>
                                  </p:childTnLst>
                                </p:cTn>
                              </p:par>
                            </p:childTnLst>
                          </p:cTn>
                        </p:par>
                        <p:par>
                          <p:cTn id="22" fill="hold">
                            <p:stCondLst>
                              <p:cond delay="1000"/>
                            </p:stCondLst>
                            <p:childTnLst>
                              <p:par>
                                <p:cTn id="23" presetID="18" presetClass="entr" presetSubtype="3" fill="hold" nodeType="afterEffect">
                                  <p:stCondLst>
                                    <p:cond delay="100"/>
                                  </p:stCondLst>
                                  <p:childTnLst>
                                    <p:set>
                                      <p:cBhvr>
                                        <p:cTn id="24" dur="1" fill="hold">
                                          <p:stCondLst>
                                            <p:cond delay="0"/>
                                          </p:stCondLst>
                                        </p:cTn>
                                        <p:tgtEl>
                                          <p:spTgt spid="20"/>
                                        </p:tgtEl>
                                        <p:attrNameLst>
                                          <p:attrName>style.visibility</p:attrName>
                                        </p:attrNameLst>
                                      </p:cBhvr>
                                      <p:to>
                                        <p:strVal val="visible"/>
                                      </p:to>
                                    </p:set>
                                    <p:animEffect transition="in" filter="strips(upRight)">
                                      <p:cBhvr>
                                        <p:cTn id="2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81920"/>
                                        </p:tgtEl>
                                        <p:attrNameLst>
                                          <p:attrName>style.visibility</p:attrName>
                                        </p:attrNameLst>
                                      </p:cBhvr>
                                      <p:to>
                                        <p:strVal val="visible"/>
                                      </p:to>
                                    </p:set>
                                    <p:animEffect transition="in" filter="slide(fromBottom)">
                                      <p:cBhvr>
                                        <p:cTn id="30" dur="500"/>
                                        <p:tgtEl>
                                          <p:spTgt spid="81920"/>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strips(downRight)">
                                      <p:cBhvr>
                                        <p:cTn id="35"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repeatCount="2000" fill="hold" grpId="0" nodeType="clickEffect">
                                  <p:stCondLst>
                                    <p:cond delay="0"/>
                                  </p:stCondLst>
                                  <p:childTnLst>
                                    <p:set>
                                      <p:cBhvr>
                                        <p:cTn id="39" dur="1" fill="hold">
                                          <p:stCondLst>
                                            <p:cond delay="0"/>
                                          </p:stCondLst>
                                        </p:cTn>
                                        <p:tgtEl>
                                          <p:spTgt spid="26639"/>
                                        </p:tgtEl>
                                        <p:attrNameLst>
                                          <p:attrName>style.visibility</p:attrName>
                                        </p:attrNameLst>
                                      </p:cBhvr>
                                      <p:to>
                                        <p:strVal val="visible"/>
                                      </p:to>
                                    </p:set>
                                    <p:animEffect transition="in" filter="dissolve">
                                      <p:cBhvr>
                                        <p:cTn id="40" dur="500"/>
                                        <p:tgtEl>
                                          <p:spTgt spid="26639"/>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81922"/>
                                        </p:tgtEl>
                                        <p:attrNameLst>
                                          <p:attrName>style.visibility</p:attrName>
                                        </p:attrNameLst>
                                      </p:cBhvr>
                                      <p:to>
                                        <p:strVal val="visible"/>
                                      </p:to>
                                    </p:set>
                                    <p:animEffect transition="in" filter="slide(fromBottom)">
                                      <p:cBhvr>
                                        <p:cTn id="45" dur="500"/>
                                        <p:tgtEl>
                                          <p:spTgt spid="81922"/>
                                        </p:tgtEl>
                                      </p:cBhvr>
                                    </p:animEffect>
                                  </p:childTnLst>
                                </p:cTn>
                              </p:par>
                            </p:childTnLst>
                          </p:cTn>
                        </p:par>
                      </p:childTnLst>
                    </p:cTn>
                  </p:par>
                  <p:par>
                    <p:cTn id="46" fill="hold">
                      <p:stCondLst>
                        <p:cond delay="indefinite"/>
                      </p:stCondLst>
                      <p:childTnLst>
                        <p:par>
                          <p:cTn id="47" fill="hold">
                            <p:stCondLst>
                              <p:cond delay="0"/>
                            </p:stCondLst>
                            <p:childTnLst>
                              <p:par>
                                <p:cTn id="48" presetID="20" presetClass="entr" presetSubtype="0" repeatCount="2000" fill="hold" grpId="0" nodeType="clickEffect">
                                  <p:stCondLst>
                                    <p:cond delay="0"/>
                                  </p:stCondLst>
                                  <p:childTnLst>
                                    <p:set>
                                      <p:cBhvr>
                                        <p:cTn id="49" dur="1" fill="hold">
                                          <p:stCondLst>
                                            <p:cond delay="0"/>
                                          </p:stCondLst>
                                        </p:cTn>
                                        <p:tgtEl>
                                          <p:spTgt spid="26640"/>
                                        </p:tgtEl>
                                        <p:attrNameLst>
                                          <p:attrName>style.visibility</p:attrName>
                                        </p:attrNameLst>
                                      </p:cBhvr>
                                      <p:to>
                                        <p:strVal val="visible"/>
                                      </p:to>
                                    </p:set>
                                    <p:animEffect transition="in" filter="wedge">
                                      <p:cBhvr>
                                        <p:cTn id="50" dur="500"/>
                                        <p:tgtEl>
                                          <p:spTgt spid="26640"/>
                                        </p:tgtEl>
                                      </p:cBhvr>
                                    </p:animEffect>
                                  </p:childTnLst>
                                </p:cTn>
                              </p:par>
                            </p:childTnLst>
                          </p:cTn>
                        </p:par>
                        <p:par>
                          <p:cTn id="51" fill="hold">
                            <p:stCondLst>
                              <p:cond delay="500"/>
                            </p:stCondLst>
                            <p:childTnLst>
                              <p:par>
                                <p:cTn id="52" presetID="18" presetClass="entr" presetSubtype="9" fill="hold" nodeType="afterEffect">
                                  <p:stCondLst>
                                    <p:cond delay="200"/>
                                  </p:stCondLst>
                                  <p:childTnLst>
                                    <p:set>
                                      <p:cBhvr>
                                        <p:cTn id="53" dur="1" fill="hold">
                                          <p:stCondLst>
                                            <p:cond delay="0"/>
                                          </p:stCondLst>
                                        </p:cTn>
                                        <p:tgtEl>
                                          <p:spTgt spid="22"/>
                                        </p:tgtEl>
                                        <p:attrNameLst>
                                          <p:attrName>style.visibility</p:attrName>
                                        </p:attrNameLst>
                                      </p:cBhvr>
                                      <p:to>
                                        <p:strVal val="visible"/>
                                      </p:to>
                                    </p:set>
                                    <p:animEffect transition="in" filter="strips(upLeft)">
                                      <p:cBhvr>
                                        <p:cTn id="54"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26642"/>
                                        </p:tgtEl>
                                        <p:attrNameLst>
                                          <p:attrName>style.visibility</p:attrName>
                                        </p:attrNameLst>
                                      </p:cBhvr>
                                      <p:to>
                                        <p:strVal val="visible"/>
                                      </p:to>
                                    </p:set>
                                    <p:animEffect transition="in" filter="slide(fromBottom)">
                                      <p:cBhvr>
                                        <p:cTn id="59" dur="500"/>
                                        <p:tgtEl>
                                          <p:spTgt spid="26642"/>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nodeType="clickEffect">
                                  <p:stCondLst>
                                    <p:cond delay="0"/>
                                  </p:stCondLst>
                                  <p:childTnLst>
                                    <p:set>
                                      <p:cBhvr>
                                        <p:cTn id="63" dur="1" fill="hold">
                                          <p:stCondLst>
                                            <p:cond delay="0"/>
                                          </p:stCondLst>
                                        </p:cTn>
                                        <p:tgtEl>
                                          <p:spTgt spid="81923"/>
                                        </p:tgtEl>
                                        <p:attrNameLst>
                                          <p:attrName>style.visibility</p:attrName>
                                        </p:attrNameLst>
                                      </p:cBhvr>
                                      <p:to>
                                        <p:strVal val="visible"/>
                                      </p:to>
                                    </p:set>
                                    <p:animEffect transition="in" filter="strips(downRight)">
                                      <p:cBhvr>
                                        <p:cTn id="64" dur="500"/>
                                        <p:tgtEl>
                                          <p:spTgt spid="81923"/>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nodeType="clickEffect">
                                  <p:stCondLst>
                                    <p:cond delay="0"/>
                                  </p:stCondLst>
                                  <p:childTnLst>
                                    <p:set>
                                      <p:cBhvr>
                                        <p:cTn id="68" dur="1" fill="hold">
                                          <p:stCondLst>
                                            <p:cond delay="0"/>
                                          </p:stCondLst>
                                        </p:cTn>
                                        <p:tgtEl>
                                          <p:spTgt spid="81924"/>
                                        </p:tgtEl>
                                        <p:attrNameLst>
                                          <p:attrName>style.visibility</p:attrName>
                                        </p:attrNameLst>
                                      </p:cBhvr>
                                      <p:to>
                                        <p:strVal val="visible"/>
                                      </p:to>
                                    </p:set>
                                    <p:animEffect transition="in" filter="strips(downRight)">
                                      <p:cBhvr>
                                        <p:cTn id="69" dur="500"/>
                                        <p:tgtEl>
                                          <p:spTgt spid="81924"/>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3"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strips(upRight)">
                                      <p:cBhvr>
                                        <p:cTn id="74"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15" presetClass="entr" presetSubtype="0" fill="hold" nodeType="clickEffect">
                                  <p:stCondLst>
                                    <p:cond delay="0"/>
                                  </p:stCondLst>
                                  <p:childTnLst>
                                    <p:set>
                                      <p:cBhvr>
                                        <p:cTn id="78" dur="1" fill="hold">
                                          <p:stCondLst>
                                            <p:cond delay="0"/>
                                          </p:stCondLst>
                                        </p:cTn>
                                        <p:tgtEl>
                                          <p:spTgt spid="81925"/>
                                        </p:tgtEl>
                                        <p:attrNameLst>
                                          <p:attrName>style.visibility</p:attrName>
                                        </p:attrNameLst>
                                      </p:cBhvr>
                                      <p:to>
                                        <p:strVal val="visible"/>
                                      </p:to>
                                    </p:set>
                                    <p:anim calcmode="lin" valueType="num">
                                      <p:cBhvr>
                                        <p:cTn id="79" dur="1000" fill="hold"/>
                                        <p:tgtEl>
                                          <p:spTgt spid="81925"/>
                                        </p:tgtEl>
                                        <p:attrNameLst>
                                          <p:attrName>ppt_w</p:attrName>
                                        </p:attrNameLst>
                                      </p:cBhvr>
                                      <p:tavLst>
                                        <p:tav tm="0">
                                          <p:val>
                                            <p:fltVal val="0"/>
                                          </p:val>
                                        </p:tav>
                                        <p:tav tm="100000">
                                          <p:val>
                                            <p:strVal val="#ppt_w"/>
                                          </p:val>
                                        </p:tav>
                                      </p:tavLst>
                                    </p:anim>
                                    <p:anim calcmode="lin" valueType="num">
                                      <p:cBhvr>
                                        <p:cTn id="80" dur="1000" fill="hold"/>
                                        <p:tgtEl>
                                          <p:spTgt spid="81925"/>
                                        </p:tgtEl>
                                        <p:attrNameLst>
                                          <p:attrName>ppt_h</p:attrName>
                                        </p:attrNameLst>
                                      </p:cBhvr>
                                      <p:tavLst>
                                        <p:tav tm="0">
                                          <p:val>
                                            <p:fltVal val="0"/>
                                          </p:val>
                                        </p:tav>
                                        <p:tav tm="100000">
                                          <p:val>
                                            <p:strVal val="#ppt_h"/>
                                          </p:val>
                                        </p:tav>
                                      </p:tavLst>
                                    </p:anim>
                                    <p:anim calcmode="lin" valueType="num">
                                      <p:cBhvr>
                                        <p:cTn id="81" dur="1000" fill="hold"/>
                                        <p:tgtEl>
                                          <p:spTgt spid="81925"/>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819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3" fill="hold">
                      <p:stCondLst>
                        <p:cond delay="indefinite"/>
                      </p:stCondLst>
                      <p:childTnLst>
                        <p:par>
                          <p:cTn id="84" fill="hold">
                            <p:stCondLst>
                              <p:cond delay="0"/>
                            </p:stCondLst>
                            <p:childTnLst>
                              <p:par>
                                <p:cTn id="85" presetID="15" presetClass="entr" presetSubtype="0" fill="hold" nodeType="clickEffect">
                                  <p:stCondLst>
                                    <p:cond delay="0"/>
                                  </p:stCondLst>
                                  <p:childTnLst>
                                    <p:set>
                                      <p:cBhvr>
                                        <p:cTn id="86" dur="1" fill="hold">
                                          <p:stCondLst>
                                            <p:cond delay="0"/>
                                          </p:stCondLst>
                                        </p:cTn>
                                        <p:tgtEl>
                                          <p:spTgt spid="81926"/>
                                        </p:tgtEl>
                                        <p:attrNameLst>
                                          <p:attrName>style.visibility</p:attrName>
                                        </p:attrNameLst>
                                      </p:cBhvr>
                                      <p:to>
                                        <p:strVal val="visible"/>
                                      </p:to>
                                    </p:set>
                                    <p:anim calcmode="lin" valueType="num">
                                      <p:cBhvr>
                                        <p:cTn id="87" dur="1000" fill="hold"/>
                                        <p:tgtEl>
                                          <p:spTgt spid="81926"/>
                                        </p:tgtEl>
                                        <p:attrNameLst>
                                          <p:attrName>ppt_w</p:attrName>
                                        </p:attrNameLst>
                                      </p:cBhvr>
                                      <p:tavLst>
                                        <p:tav tm="0">
                                          <p:val>
                                            <p:fltVal val="0"/>
                                          </p:val>
                                        </p:tav>
                                        <p:tav tm="100000">
                                          <p:val>
                                            <p:strVal val="#ppt_w"/>
                                          </p:val>
                                        </p:tav>
                                      </p:tavLst>
                                    </p:anim>
                                    <p:anim calcmode="lin" valueType="num">
                                      <p:cBhvr>
                                        <p:cTn id="88" dur="1000" fill="hold"/>
                                        <p:tgtEl>
                                          <p:spTgt spid="81926"/>
                                        </p:tgtEl>
                                        <p:attrNameLst>
                                          <p:attrName>ppt_h</p:attrName>
                                        </p:attrNameLst>
                                      </p:cBhvr>
                                      <p:tavLst>
                                        <p:tav tm="0">
                                          <p:val>
                                            <p:fltVal val="0"/>
                                          </p:val>
                                        </p:tav>
                                        <p:tav tm="100000">
                                          <p:val>
                                            <p:strVal val="#ppt_h"/>
                                          </p:val>
                                        </p:tav>
                                      </p:tavLst>
                                    </p:anim>
                                    <p:anim calcmode="lin" valueType="num">
                                      <p:cBhvr>
                                        <p:cTn id="89" dur="1000" fill="hold"/>
                                        <p:tgtEl>
                                          <p:spTgt spid="81926"/>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819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utoUpdateAnimBg="0" build="p"/>
      <p:bldP spid="26638" grpId="0" animBg="1"/>
      <p:bldP spid="26639" grpId="0" animBg="1"/>
      <p:bldP spid="26640" grpId="0" animBg="1"/>
      <p:bldP spid="26641" grpId="0" autoUpdateAnimBg="0" build="p"/>
      <p:bldP spid="2664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1" name="Rectangle 3"/>
          <p:cNvSpPr>
            <a:spLocks noGrp="1" noChangeArrowheads="1"/>
          </p:cNvSpPr>
          <p:nvPr>
            <p:ph type="body" sz="half" idx="4294967295"/>
          </p:nvPr>
        </p:nvSpPr>
        <p:spPr>
          <a:xfrm>
            <a:off x="214313" y="428625"/>
            <a:ext cx="4143375" cy="493713"/>
          </a:xfrm>
        </p:spPr>
        <p:txBody>
          <a:bodyPr/>
          <a:lstStyle/>
          <a:p>
            <a:pPr>
              <a:buFont typeface="Arial" panose="020B0604020202020204" pitchFamily="34" charset="0"/>
              <a:buNone/>
            </a:pPr>
            <a:r>
              <a:rPr lang="zh-CN" altLang="en-US" sz="2400" b="1" smtClean="0">
                <a:solidFill>
                  <a:srgbClr val="FF0000"/>
                </a:solidFill>
              </a:rPr>
              <a:t>练习</a:t>
            </a:r>
            <a:r>
              <a:rPr lang="en-US" altLang="zh-CN" sz="2400" b="1" smtClean="0">
                <a:solidFill>
                  <a:srgbClr val="FF0000"/>
                </a:solidFill>
              </a:rPr>
              <a:t>7</a:t>
            </a:r>
            <a:r>
              <a:rPr lang="zh-CN" altLang="en-US" sz="2400" b="1" smtClean="0">
                <a:solidFill>
                  <a:srgbClr val="FF0000"/>
                </a:solidFill>
              </a:rPr>
              <a:t>：图示电路</a:t>
            </a:r>
            <a:r>
              <a:rPr lang="en-US" altLang="zh-CN" sz="2400" b="1" smtClean="0">
                <a:solidFill>
                  <a:srgbClr val="FF0000"/>
                </a:solidFill>
              </a:rPr>
              <a:t>,</a:t>
            </a:r>
            <a:r>
              <a:rPr lang="zh-CN" altLang="en-US" sz="2400" b="1" smtClean="0">
                <a:solidFill>
                  <a:srgbClr val="FF0000"/>
                </a:solidFill>
              </a:rPr>
              <a:t>求电压</a:t>
            </a:r>
            <a:r>
              <a:rPr lang="en-US" altLang="zh-CN" sz="2400" b="1" smtClean="0">
                <a:solidFill>
                  <a:srgbClr val="FF0000"/>
                </a:solidFill>
                <a:latin typeface="Times New Roman" panose="02020603050405020304" pitchFamily="18" charset="0"/>
                <a:cs typeface="Times New Roman" panose="02020603050405020304" pitchFamily="18" charset="0"/>
              </a:rPr>
              <a:t>Us</a:t>
            </a:r>
            <a:r>
              <a:rPr lang="zh-CN" altLang="en-US" sz="2400" b="1" smtClean="0">
                <a:solidFill>
                  <a:srgbClr val="FF0000"/>
                </a:solidFill>
              </a:rPr>
              <a:t>。</a:t>
            </a:r>
            <a:endParaRPr lang="zh-CN" altLang="en-US" sz="2400" b="1" smtClean="0">
              <a:solidFill>
                <a:srgbClr val="FF0000"/>
              </a:solidFill>
            </a:endParaRPr>
          </a:p>
        </p:txBody>
      </p:sp>
      <p:graphicFrame>
        <p:nvGraphicFramePr>
          <p:cNvPr id="82945" name="Object 1"/>
          <p:cNvGraphicFramePr>
            <a:graphicFrameLocks noGrp="1" noChangeAspect="1"/>
          </p:cNvGraphicFramePr>
          <p:nvPr>
            <p:ph sz="quarter" idx="4294967295"/>
          </p:nvPr>
        </p:nvGraphicFramePr>
        <p:xfrm>
          <a:off x="4357688" y="3786188"/>
          <a:ext cx="4479925" cy="2568575"/>
        </p:xfrm>
        <a:graphic>
          <a:graphicData uri="http://schemas.openxmlformats.org/presentationml/2006/ole">
            <mc:AlternateContent xmlns:mc="http://schemas.openxmlformats.org/markup-compatibility/2006">
              <mc:Choice xmlns:v="urn:schemas-microsoft-com:vml" Requires="v">
                <p:oleObj spid="_x0000_s221330" name="位图图像" r:id="rId1" imgW="5629275" imgH="3228975" progId="Paint.Picture">
                  <p:embed/>
                </p:oleObj>
              </mc:Choice>
              <mc:Fallback>
                <p:oleObj name="位图图像" r:id="rId1" imgW="5629275" imgH="3228975" progId="Paint.Picture">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3786188"/>
                        <a:ext cx="4479925" cy="2568575"/>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46" name="Object 2"/>
          <p:cNvGraphicFramePr>
            <a:graphicFrameLocks noGrp="1" noChangeAspect="1"/>
          </p:cNvGraphicFramePr>
          <p:nvPr>
            <p:ph sz="quarter" idx="4294967295"/>
          </p:nvPr>
        </p:nvGraphicFramePr>
        <p:xfrm>
          <a:off x="182563" y="3860800"/>
          <a:ext cx="4246562" cy="2563813"/>
        </p:xfrm>
        <a:graphic>
          <a:graphicData uri="http://schemas.openxmlformats.org/presentationml/2006/ole">
            <mc:AlternateContent xmlns:mc="http://schemas.openxmlformats.org/markup-compatibility/2006">
              <mc:Choice xmlns:v="urn:schemas-microsoft-com:vml" Requires="v">
                <p:oleObj spid="_x0000_s221331" name="位图图像" r:id="rId3" imgW="5457825" imgH="3295650" progId="Paint.Picture">
                  <p:embed/>
                </p:oleObj>
              </mc:Choice>
              <mc:Fallback>
                <p:oleObj name="位图图像" r:id="rId3" imgW="5457825" imgH="32956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3860800"/>
                        <a:ext cx="4246562" cy="2563813"/>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7"/>
          <p:cNvSpPr txBox="1">
            <a:spLocks noGrp="1"/>
          </p:cNvSpPr>
          <p:nvPr/>
        </p:nvSpPr>
        <p:spPr>
          <a:xfrm>
            <a:off x="6553200" y="6356350"/>
            <a:ext cx="2133600" cy="365125"/>
          </a:xfrm>
          <a:prstGeom prst="rect">
            <a:avLst/>
          </a:prstGeom>
          <a:noFill/>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965BD1E5-19A2-4C64-90D2-EE09DE11A4A0}" type="slidenum">
              <a:rPr lang="en-US" altLang="zh-CN" sz="1200">
                <a:solidFill>
                  <a:srgbClr val="898989"/>
                </a:solidFill>
              </a:rPr>
            </a:fld>
            <a:endParaRPr lang="en-US" altLang="zh-CN" sz="1200">
              <a:solidFill>
                <a:srgbClr val="898989"/>
              </a:solidFill>
            </a:endParaRPr>
          </a:p>
        </p:txBody>
      </p:sp>
      <p:graphicFrame>
        <p:nvGraphicFramePr>
          <p:cNvPr id="46084" name="Object 0"/>
          <p:cNvGraphicFramePr>
            <a:graphicFrameLocks noChangeAspect="1"/>
          </p:cNvGraphicFramePr>
          <p:nvPr/>
        </p:nvGraphicFramePr>
        <p:xfrm>
          <a:off x="4178300" y="0"/>
          <a:ext cx="4679950" cy="2938463"/>
        </p:xfrm>
        <a:graphic>
          <a:graphicData uri="http://schemas.openxmlformats.org/presentationml/2006/ole">
            <mc:AlternateContent xmlns:mc="http://schemas.openxmlformats.org/markup-compatibility/2006">
              <mc:Choice xmlns:v="urn:schemas-microsoft-com:vml" Requires="v">
                <p:oleObj spid="_x0000_s221332" name="位图图像" r:id="rId5" imgW="5248275" imgH="3295650" progId="Paint.Picture">
                  <p:embed/>
                </p:oleObj>
              </mc:Choice>
              <mc:Fallback>
                <p:oleObj name="位图图像" r:id="rId5" imgW="5248275" imgH="3295650" progId="Paint.Picture">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8300" y="0"/>
                        <a:ext cx="4679950"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3" name="Text Box 5"/>
          <p:cNvSpPr txBox="1">
            <a:spLocks noChangeArrowheads="1"/>
          </p:cNvSpPr>
          <p:nvPr/>
        </p:nvSpPr>
        <p:spPr bwMode="auto">
          <a:xfrm>
            <a:off x="7599363" y="1628775"/>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buFont typeface="Monotype Sorts" pitchFamily="2" charset="2"/>
              <a:buNone/>
            </a:pPr>
            <a:r>
              <a:rPr lang="en-US" altLang="zh-CN" b="1">
                <a:solidFill>
                  <a:srgbClr val="F30B32"/>
                </a:solidFill>
              </a:rPr>
              <a:t>U</a:t>
            </a:r>
            <a:r>
              <a:rPr lang="en-US" altLang="zh-CN" b="1" baseline="-25000">
                <a:solidFill>
                  <a:srgbClr val="F30B32"/>
                </a:solidFill>
              </a:rPr>
              <a:t>s</a:t>
            </a:r>
            <a:endParaRPr lang="en-US" altLang="zh-CN"/>
          </a:p>
        </p:txBody>
      </p:sp>
      <p:sp>
        <p:nvSpPr>
          <p:cNvPr id="27658" name="Text Box 10"/>
          <p:cNvSpPr txBox="1">
            <a:spLocks noChangeArrowheads="1"/>
          </p:cNvSpPr>
          <p:nvPr/>
        </p:nvSpPr>
        <p:spPr bwMode="auto">
          <a:xfrm>
            <a:off x="428625" y="121443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rgbClr val="FF0000"/>
                </a:solidFill>
              </a:rPr>
              <a:t>解</a:t>
            </a:r>
            <a:r>
              <a:rPr lang="en-US" altLang="zh-CN" b="1">
                <a:solidFill>
                  <a:srgbClr val="FF0000"/>
                </a:solidFill>
              </a:rPr>
              <a:t>:</a:t>
            </a:r>
            <a:endParaRPr lang="en-US" altLang="zh-CN">
              <a:solidFill>
                <a:srgbClr val="FF0000"/>
              </a:solidFill>
            </a:endParaRPr>
          </a:p>
        </p:txBody>
      </p:sp>
      <p:sp>
        <p:nvSpPr>
          <p:cNvPr id="27659" name="Rectangle 11"/>
          <p:cNvSpPr>
            <a:spLocks noChangeArrowheads="1"/>
          </p:cNvSpPr>
          <p:nvPr/>
        </p:nvSpPr>
        <p:spPr bwMode="auto">
          <a:xfrm>
            <a:off x="1149350" y="1214438"/>
            <a:ext cx="2519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060300"/>
                </a:solidFill>
                <a:ea typeface="楷体_GB2312" pitchFamily="49" charset="-122"/>
              </a:rPr>
              <a:t>由等效电路</a:t>
            </a:r>
            <a:r>
              <a:rPr lang="en-US" altLang="zh-CN" b="1">
                <a:solidFill>
                  <a:srgbClr val="060300"/>
                </a:solidFill>
                <a:ea typeface="楷体_GB2312" pitchFamily="49" charset="-122"/>
              </a:rPr>
              <a:t>,</a:t>
            </a:r>
            <a:r>
              <a:rPr lang="zh-CN" altLang="en-US" b="1">
                <a:solidFill>
                  <a:srgbClr val="060300"/>
                </a:solidFill>
                <a:ea typeface="楷体_GB2312" pitchFamily="49" charset="-122"/>
              </a:rPr>
              <a:t>有</a:t>
            </a:r>
            <a:endParaRPr lang="zh-CN" altLang="en-US" b="1">
              <a:solidFill>
                <a:srgbClr val="060300"/>
              </a:solidFill>
              <a:ea typeface="楷体_GB2312" pitchFamily="49" charset="-122"/>
            </a:endParaRPr>
          </a:p>
        </p:txBody>
      </p:sp>
      <p:sp>
        <p:nvSpPr>
          <p:cNvPr id="27660" name="Rectangle 12"/>
          <p:cNvSpPr>
            <a:spLocks noChangeArrowheads="1"/>
          </p:cNvSpPr>
          <p:nvPr/>
        </p:nvSpPr>
        <p:spPr bwMode="auto">
          <a:xfrm>
            <a:off x="6807200" y="188913"/>
            <a:ext cx="1366838" cy="892175"/>
          </a:xfrm>
          <a:prstGeom prst="rect">
            <a:avLst/>
          </a:prstGeom>
          <a:solidFill>
            <a:srgbClr val="CCFFFF">
              <a:alpha val="29019"/>
            </a:srgbClr>
          </a:solidFill>
          <a:ln w="9525">
            <a:solidFill>
              <a:srgbClr val="FF0000"/>
            </a:solidFill>
            <a:prstDash val="dash"/>
            <a:miter lim="800000"/>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1" name="Rectangle 13"/>
          <p:cNvSpPr>
            <a:spLocks noChangeArrowheads="1"/>
          </p:cNvSpPr>
          <p:nvPr/>
        </p:nvSpPr>
        <p:spPr bwMode="auto">
          <a:xfrm>
            <a:off x="6448425" y="4005263"/>
            <a:ext cx="2016125" cy="2449512"/>
          </a:xfrm>
          <a:prstGeom prst="rect">
            <a:avLst/>
          </a:prstGeom>
          <a:solidFill>
            <a:srgbClr val="CCFFFF">
              <a:alpha val="29019"/>
            </a:srgbClr>
          </a:solidFill>
          <a:ln w="9525">
            <a:solidFill>
              <a:srgbClr val="FF0000"/>
            </a:solidFill>
            <a:prstDash val="dash"/>
            <a:miter lim="800000"/>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47" name="Object 3"/>
          <p:cNvGraphicFramePr>
            <a:graphicFrameLocks noChangeAspect="1"/>
          </p:cNvGraphicFramePr>
          <p:nvPr/>
        </p:nvGraphicFramePr>
        <p:xfrm>
          <a:off x="860425" y="1785938"/>
          <a:ext cx="1374775" cy="806450"/>
        </p:xfrm>
        <a:graphic>
          <a:graphicData uri="http://schemas.openxmlformats.org/presentationml/2006/ole">
            <mc:AlternateContent xmlns:mc="http://schemas.openxmlformats.org/markup-compatibility/2006">
              <mc:Choice xmlns:v="urn:schemas-microsoft-com:vml" Requires="v">
                <p:oleObj spid="_x0000_s221333" name="公式" r:id="rId7" imgW="673100" imgH="393700" progId="Equation.3">
                  <p:embed/>
                </p:oleObj>
              </mc:Choice>
              <mc:Fallback>
                <p:oleObj name="公式" r:id="rId7" imgW="673100" imgH="3937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0425" y="1785938"/>
                        <a:ext cx="137477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8" name="Object 4"/>
          <p:cNvGraphicFramePr>
            <a:graphicFrameLocks noChangeAspect="1"/>
          </p:cNvGraphicFramePr>
          <p:nvPr/>
        </p:nvGraphicFramePr>
        <p:xfrm>
          <a:off x="2228850" y="2001838"/>
          <a:ext cx="1116013" cy="363537"/>
        </p:xfrm>
        <a:graphic>
          <a:graphicData uri="http://schemas.openxmlformats.org/presentationml/2006/ole">
            <mc:AlternateContent xmlns:mc="http://schemas.openxmlformats.org/markup-compatibility/2006">
              <mc:Choice xmlns:v="urn:schemas-microsoft-com:vml" Requires="v">
                <p:oleObj spid="_x0000_s221334" name="公式" r:id="rId9" imgW="545465" imgH="177800" progId="Equation.3">
                  <p:embed/>
                </p:oleObj>
              </mc:Choice>
              <mc:Fallback>
                <p:oleObj name="公式" r:id="rId9" imgW="545465" imgH="1778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8850" y="2001838"/>
                        <a:ext cx="111601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5"/>
          <p:cNvGraphicFramePr>
            <a:graphicFrameLocks noChangeAspect="1"/>
          </p:cNvGraphicFramePr>
          <p:nvPr/>
        </p:nvGraphicFramePr>
        <p:xfrm>
          <a:off x="857250" y="2714625"/>
          <a:ext cx="1347788" cy="365125"/>
        </p:xfrm>
        <a:graphic>
          <a:graphicData uri="http://schemas.openxmlformats.org/presentationml/2006/ole">
            <mc:AlternateContent xmlns:mc="http://schemas.openxmlformats.org/markup-compatibility/2006">
              <mc:Choice xmlns:v="urn:schemas-microsoft-com:vml" Requires="v">
                <p:oleObj spid="_x0000_s221335" name="公式" r:id="rId11" imgW="660400" imgH="177800" progId="Equation.3">
                  <p:embed/>
                </p:oleObj>
              </mc:Choice>
              <mc:Fallback>
                <p:oleObj name="公式" r:id="rId11" imgW="660400" imgH="1778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7250" y="2714625"/>
                        <a:ext cx="13477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6"/>
          <p:cNvGraphicFramePr>
            <a:graphicFrameLocks noChangeAspect="1"/>
          </p:cNvGraphicFramePr>
          <p:nvPr/>
        </p:nvGraphicFramePr>
        <p:xfrm>
          <a:off x="2225675" y="2714625"/>
          <a:ext cx="1065213" cy="365125"/>
        </p:xfrm>
        <a:graphic>
          <a:graphicData uri="http://schemas.openxmlformats.org/presentationml/2006/ole">
            <mc:AlternateContent xmlns:mc="http://schemas.openxmlformats.org/markup-compatibility/2006">
              <mc:Choice xmlns:v="urn:schemas-microsoft-com:vml" Requires="v">
                <p:oleObj spid="_x0000_s221336" name="公式" r:id="rId13" imgW="520065" imgH="177800" progId="Equation.3">
                  <p:embed/>
                </p:oleObj>
              </mc:Choice>
              <mc:Fallback>
                <p:oleObj name="公式" r:id="rId13" imgW="520065" imgH="17780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25675" y="2714625"/>
                        <a:ext cx="106521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7"/>
          <p:cNvGraphicFramePr>
            <a:graphicFrameLocks noChangeAspect="1"/>
          </p:cNvGraphicFramePr>
          <p:nvPr/>
        </p:nvGraphicFramePr>
        <p:xfrm>
          <a:off x="2638425" y="3246438"/>
          <a:ext cx="1555750" cy="468312"/>
        </p:xfrm>
        <a:graphic>
          <a:graphicData uri="http://schemas.openxmlformats.org/presentationml/2006/ole">
            <mc:AlternateContent xmlns:mc="http://schemas.openxmlformats.org/markup-compatibility/2006">
              <mc:Choice xmlns:v="urn:schemas-microsoft-com:vml" Requires="v">
                <p:oleObj spid="_x0000_s221337" name="公式" r:id="rId15" imgW="761365" imgH="228600" progId="Equation.3">
                  <p:embed/>
                </p:oleObj>
              </mc:Choice>
              <mc:Fallback>
                <p:oleObj name="公式" r:id="rId15" imgW="761365" imgH="228600"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38425" y="3246438"/>
                        <a:ext cx="155575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2" name="Object 8"/>
          <p:cNvGraphicFramePr>
            <a:graphicFrameLocks noChangeAspect="1"/>
          </p:cNvGraphicFramePr>
          <p:nvPr/>
        </p:nvGraphicFramePr>
        <p:xfrm>
          <a:off x="4222750" y="3246438"/>
          <a:ext cx="1063625" cy="365125"/>
        </p:xfrm>
        <a:graphic>
          <a:graphicData uri="http://schemas.openxmlformats.org/presentationml/2006/ole">
            <mc:AlternateContent xmlns:mc="http://schemas.openxmlformats.org/markup-compatibility/2006">
              <mc:Choice xmlns:v="urn:schemas-microsoft-com:vml" Requires="v">
                <p:oleObj spid="_x0000_s221338" name="公式" r:id="rId17" imgW="520065" imgH="177800" progId="Equation.3">
                  <p:embed/>
                </p:oleObj>
              </mc:Choice>
              <mc:Fallback>
                <p:oleObj name="公式" r:id="rId17" imgW="520065" imgH="177800" progId="Equation.3">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2750" y="3246438"/>
                        <a:ext cx="1063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8" name="Rectangle 20"/>
          <p:cNvSpPr>
            <a:spLocks noChangeArrowheads="1"/>
          </p:cNvSpPr>
          <p:nvPr/>
        </p:nvSpPr>
        <p:spPr bwMode="auto">
          <a:xfrm>
            <a:off x="693738" y="3246438"/>
            <a:ext cx="2519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060300"/>
                </a:solidFill>
                <a:ea typeface="楷体_GB2312" pitchFamily="49" charset="-122"/>
              </a:rPr>
              <a:t>由原电路</a:t>
            </a:r>
            <a:r>
              <a:rPr lang="en-US" altLang="zh-CN" b="1">
                <a:solidFill>
                  <a:srgbClr val="060300"/>
                </a:solidFill>
                <a:ea typeface="楷体_GB2312" pitchFamily="49" charset="-122"/>
              </a:rPr>
              <a:t>,</a:t>
            </a:r>
            <a:r>
              <a:rPr lang="zh-CN" altLang="en-US" b="1">
                <a:solidFill>
                  <a:srgbClr val="060300"/>
                </a:solidFill>
                <a:ea typeface="楷体_GB2312" pitchFamily="49" charset="-122"/>
              </a:rPr>
              <a:t>有</a:t>
            </a:r>
            <a:endParaRPr lang="zh-CN" altLang="en-US" b="1">
              <a:solidFill>
                <a:srgbClr val="060300"/>
              </a:solidFill>
              <a:ea typeface="楷体_GB2312" pitchFamily="49" charset="-122"/>
            </a:endParaRPr>
          </a:p>
        </p:txBody>
      </p:sp>
      <p:sp>
        <p:nvSpPr>
          <p:cNvPr id="20" name="圆角矩形标注 19"/>
          <p:cNvSpPr/>
          <p:nvPr/>
        </p:nvSpPr>
        <p:spPr bwMode="auto">
          <a:xfrm>
            <a:off x="500034" y="3143248"/>
            <a:ext cx="6215106" cy="1214446"/>
          </a:xfrm>
          <a:prstGeom prst="wedgeRoundRectCallout">
            <a:avLst>
              <a:gd name="adj1" fmla="val 33070"/>
              <a:gd name="adj2" fmla="val -74270"/>
              <a:gd name="adj3" fmla="val 16667"/>
            </a:avLst>
          </a:prstGeom>
          <a:blipFill>
            <a:blip r:embed="rId19"/>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zh-CN" altLang="en-US" sz="2200" b="1">
                <a:solidFill>
                  <a:srgbClr val="F30B32"/>
                </a:solidFill>
                <a:latin typeface="楷体_GB2312" pitchFamily="49" charset="-122"/>
                <a:ea typeface="楷体_GB2312" pitchFamily="49" charset="-122"/>
              </a:rPr>
              <a:t>基本分析思想：</a:t>
            </a:r>
            <a:r>
              <a:rPr lang="zh-CN" altLang="en-US" sz="2200" b="1">
                <a:solidFill>
                  <a:srgbClr val="003300"/>
                </a:solidFill>
                <a:ea typeface="楷体_GB2312" pitchFamily="49" charset="-122"/>
              </a:rPr>
              <a:t>运用</a:t>
            </a:r>
            <a:r>
              <a:rPr lang="zh-CN" altLang="en-US" sz="2200" b="1">
                <a:solidFill>
                  <a:srgbClr val="A50021"/>
                </a:solidFill>
                <a:ea typeface="楷体_GB2312" pitchFamily="49" charset="-122"/>
              </a:rPr>
              <a:t>等效概念</a:t>
            </a:r>
            <a:r>
              <a:rPr lang="zh-CN" altLang="en-US" sz="2200" b="1">
                <a:solidFill>
                  <a:srgbClr val="003300"/>
                </a:solidFill>
                <a:ea typeface="楷体_GB2312" pitchFamily="49" charset="-122"/>
              </a:rPr>
              <a:t>将</a:t>
            </a:r>
            <a:r>
              <a:rPr lang="zh-CN" altLang="en-US" sz="2200" b="1">
                <a:solidFill>
                  <a:srgbClr val="A50021"/>
                </a:solidFill>
                <a:ea typeface="楷体_GB2312" pitchFamily="49" charset="-122"/>
              </a:rPr>
              <a:t>含受控源的电路</a:t>
            </a:r>
            <a:r>
              <a:rPr lang="zh-CN" altLang="en-US" sz="2200" b="1">
                <a:solidFill>
                  <a:srgbClr val="003300"/>
                </a:solidFill>
                <a:ea typeface="楷体_GB2312" pitchFamily="49" charset="-122"/>
              </a:rPr>
              <a:t>化简为只有</a:t>
            </a:r>
            <a:r>
              <a:rPr lang="zh-CN" altLang="en-US" sz="2200" b="1">
                <a:solidFill>
                  <a:srgbClr val="A50021"/>
                </a:solidFill>
                <a:ea typeface="楷体_GB2312" pitchFamily="49" charset="-122"/>
              </a:rPr>
              <a:t>一个单回路</a:t>
            </a:r>
            <a:r>
              <a:rPr lang="zh-CN" altLang="en-US" sz="2200" b="1">
                <a:solidFill>
                  <a:srgbClr val="003300"/>
                </a:solidFill>
                <a:ea typeface="楷体_GB2312" pitchFamily="49" charset="-122"/>
              </a:rPr>
              <a:t>或</a:t>
            </a:r>
            <a:r>
              <a:rPr lang="zh-CN" altLang="en-US" sz="2200" b="1">
                <a:solidFill>
                  <a:srgbClr val="A50021"/>
                </a:solidFill>
                <a:ea typeface="楷体_GB2312" pitchFamily="49" charset="-122"/>
              </a:rPr>
              <a:t>一个独立节点</a:t>
            </a:r>
            <a:r>
              <a:rPr lang="zh-CN" altLang="en-US" sz="2200" b="1">
                <a:solidFill>
                  <a:srgbClr val="003300"/>
                </a:solidFill>
                <a:ea typeface="楷体_GB2312" pitchFamily="49" charset="-122"/>
              </a:rPr>
              <a:t>的最简形式，然后进行分析计算。</a:t>
            </a:r>
            <a:endParaRPr lang="zh-CN" altLang="en-US" sz="2200">
              <a:solidFill>
                <a:srgbClr val="003300"/>
              </a:solidFill>
            </a:endParaRPr>
          </a:p>
        </p:txBody>
      </p:sp>
      <p:sp>
        <p:nvSpPr>
          <p:cNvPr id="21" name="圆角矩形标注 20"/>
          <p:cNvSpPr/>
          <p:nvPr/>
        </p:nvSpPr>
        <p:spPr bwMode="auto">
          <a:xfrm>
            <a:off x="4974492" y="3214686"/>
            <a:ext cx="4041759" cy="1000132"/>
          </a:xfrm>
          <a:prstGeom prst="wedgeRoundRectCallout">
            <a:avLst>
              <a:gd name="adj1" fmla="val 14768"/>
              <a:gd name="adj2" fmla="val -247631"/>
              <a:gd name="adj3" fmla="val 16667"/>
            </a:avLst>
          </a:prstGeom>
          <a:blipFill>
            <a:blip r:embed="rId19"/>
            <a:tile tx="0" ty="0" sx="100000" sy="100000" flip="none" algn="tl"/>
          </a:blipFill>
          <a:ln w="9525" cap="flat" cmpd="sng" algn="ctr">
            <a:noFill/>
            <a:prstDash val="solid"/>
            <a:round/>
            <a:headEnd type="none" w="med" len="med"/>
            <a:tailEnd type="none" w="med" len="med"/>
          </a:ln>
          <a:effectLst>
            <a:glow rad="101600">
              <a:schemeClr val="accent4">
                <a:satMod val="175000"/>
                <a:alpha val="40000"/>
              </a:schemeClr>
            </a:glow>
          </a:effectLst>
        </p:spPr>
        <p:txBody>
          <a:bodyPr lIns="92075" tIns="46038" rIns="92075" bIns="46038" anchor="ctr"/>
          <a:lstStyle/>
          <a:p>
            <a:pPr algn="l">
              <a:defRPr/>
            </a:pPr>
            <a:r>
              <a:rPr lang="zh-CN" altLang="en-US" sz="2200" b="1">
                <a:solidFill>
                  <a:srgbClr val="003300"/>
                </a:solidFill>
                <a:latin typeface="楷体_GB2312" pitchFamily="49" charset="-122"/>
                <a:ea typeface="楷体_GB2312" pitchFamily="49" charset="-122"/>
              </a:rPr>
              <a:t>与理想电流源串联的支路元件</a:t>
            </a:r>
            <a:r>
              <a:rPr lang="zh-CN" altLang="en-US" sz="2200" b="1">
                <a:solidFill>
                  <a:srgbClr val="FF0000"/>
                </a:solidFill>
                <a:latin typeface="楷体_GB2312" pitchFamily="49" charset="-122"/>
                <a:ea typeface="楷体_GB2312" pitchFamily="49" charset="-122"/>
              </a:rPr>
              <a:t>对外</a:t>
            </a:r>
            <a:r>
              <a:rPr lang="zh-CN" altLang="en-US" sz="2200" b="1">
                <a:solidFill>
                  <a:srgbClr val="003300"/>
                </a:solidFill>
                <a:latin typeface="楷体_GB2312" pitchFamily="49" charset="-122"/>
                <a:ea typeface="楷体_GB2312" pitchFamily="49" charset="-122"/>
              </a:rPr>
              <a:t>可以短路等效。</a:t>
            </a:r>
            <a:endParaRPr lang="zh-CN" altLang="en-US" sz="2200">
              <a:solidFill>
                <a:srgbClr val="0033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658">
                                            <p:txEl>
                                              <p:pRg st="0" end="0"/>
                                            </p:txEl>
                                          </p:spTgt>
                                        </p:tgtEl>
                                        <p:attrNameLst>
                                          <p:attrName>style.visibility</p:attrName>
                                        </p:attrNameLst>
                                      </p:cBhvr>
                                      <p:to>
                                        <p:strVal val="visible"/>
                                      </p:to>
                                    </p:set>
                                    <p:anim calcmode="lin" valueType="num">
                                      <p:cBhvr additive="base">
                                        <p:cTn id="12" dur="500" fill="hold"/>
                                        <p:tgtEl>
                                          <p:spTgt spid="2765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76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0" presetClass="entr" presetSubtype="0" repeatCount="2000" fill="hold" grpId="0" nodeType="clickEffect">
                                  <p:stCondLst>
                                    <p:cond delay="0"/>
                                  </p:stCondLst>
                                  <p:childTnLst>
                                    <p:set>
                                      <p:cBhvr>
                                        <p:cTn id="17" dur="1" fill="hold">
                                          <p:stCondLst>
                                            <p:cond delay="0"/>
                                          </p:stCondLst>
                                        </p:cTn>
                                        <p:tgtEl>
                                          <p:spTgt spid="27660"/>
                                        </p:tgtEl>
                                        <p:attrNameLst>
                                          <p:attrName>style.visibility</p:attrName>
                                        </p:attrNameLst>
                                      </p:cBhvr>
                                      <p:to>
                                        <p:strVal val="visible"/>
                                      </p:to>
                                    </p:set>
                                    <p:animEffect transition="in" filter="wedge">
                                      <p:cBhvr>
                                        <p:cTn id="18" dur="1000"/>
                                        <p:tgtEl>
                                          <p:spTgt spid="27660"/>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82945"/>
                                        </p:tgtEl>
                                        <p:attrNameLst>
                                          <p:attrName>style.visibility</p:attrName>
                                        </p:attrNameLst>
                                      </p:cBhvr>
                                      <p:to>
                                        <p:strVal val="visible"/>
                                      </p:to>
                                    </p:set>
                                    <p:animEffect transition="in" filter="slide(fromRight)">
                                      <p:cBhvr>
                                        <p:cTn id="27" dur="500"/>
                                        <p:tgtEl>
                                          <p:spTgt spid="8294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repeatCount="2000" fill="hold" grpId="0" nodeType="clickEffect">
                                  <p:stCondLst>
                                    <p:cond delay="0"/>
                                  </p:stCondLst>
                                  <p:childTnLst>
                                    <p:set>
                                      <p:cBhvr>
                                        <p:cTn id="31" dur="1" fill="hold">
                                          <p:stCondLst>
                                            <p:cond delay="0"/>
                                          </p:stCondLst>
                                        </p:cTn>
                                        <p:tgtEl>
                                          <p:spTgt spid="27661"/>
                                        </p:tgtEl>
                                        <p:attrNameLst>
                                          <p:attrName>style.visibility</p:attrName>
                                        </p:attrNameLst>
                                      </p:cBhvr>
                                      <p:to>
                                        <p:strVal val="visible"/>
                                      </p:to>
                                    </p:set>
                                    <p:animEffect transition="in" filter="strips(downRight)">
                                      <p:cBhvr>
                                        <p:cTn id="32" dur="500"/>
                                        <p:tgtEl>
                                          <p:spTgt spid="27661"/>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82946"/>
                                        </p:tgtEl>
                                        <p:attrNameLst>
                                          <p:attrName>style.visibility</p:attrName>
                                        </p:attrNameLst>
                                      </p:cBhvr>
                                      <p:to>
                                        <p:strVal val="visible"/>
                                      </p:to>
                                    </p:set>
                                    <p:anim calcmode="lin" valueType="num">
                                      <p:cBhvr>
                                        <p:cTn id="37" dur="500" fill="hold"/>
                                        <p:tgtEl>
                                          <p:spTgt spid="82946"/>
                                        </p:tgtEl>
                                        <p:attrNameLst>
                                          <p:attrName>ppt_w</p:attrName>
                                        </p:attrNameLst>
                                      </p:cBhvr>
                                      <p:tavLst>
                                        <p:tav tm="0">
                                          <p:val>
                                            <p:fltVal val="0"/>
                                          </p:val>
                                        </p:tav>
                                        <p:tav tm="100000">
                                          <p:val>
                                            <p:strVal val="#ppt_w"/>
                                          </p:val>
                                        </p:tav>
                                      </p:tavLst>
                                    </p:anim>
                                    <p:anim calcmode="lin" valueType="num">
                                      <p:cBhvr>
                                        <p:cTn id="38" dur="500" fill="hold"/>
                                        <p:tgtEl>
                                          <p:spTgt spid="82946"/>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7659"/>
                                        </p:tgtEl>
                                        <p:attrNameLst>
                                          <p:attrName>style.visibility</p:attrName>
                                        </p:attrNameLst>
                                      </p:cBhvr>
                                      <p:to>
                                        <p:strVal val="visible"/>
                                      </p:to>
                                    </p:set>
                                    <p:animEffect transition="in" filter="wipe(left)">
                                      <p:cBhvr>
                                        <p:cTn id="43" dur="2000"/>
                                        <p:tgtEl>
                                          <p:spTgt spid="27659"/>
                                        </p:tgtEl>
                                      </p:cBhvr>
                                    </p:animEffect>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nodeType="clickEffect">
                                  <p:stCondLst>
                                    <p:cond delay="0"/>
                                  </p:stCondLst>
                                  <p:childTnLst>
                                    <p:set>
                                      <p:cBhvr>
                                        <p:cTn id="47" dur="1" fill="hold">
                                          <p:stCondLst>
                                            <p:cond delay="0"/>
                                          </p:stCondLst>
                                        </p:cTn>
                                        <p:tgtEl>
                                          <p:spTgt spid="82947"/>
                                        </p:tgtEl>
                                        <p:attrNameLst>
                                          <p:attrName>style.visibility</p:attrName>
                                        </p:attrNameLst>
                                      </p:cBhvr>
                                      <p:to>
                                        <p:strVal val="visible"/>
                                      </p:to>
                                    </p:set>
                                    <p:anim calcmode="lin" valueType="num">
                                      <p:cBhvr>
                                        <p:cTn id="48" dur="1000" fill="hold"/>
                                        <p:tgtEl>
                                          <p:spTgt spid="82947"/>
                                        </p:tgtEl>
                                        <p:attrNameLst>
                                          <p:attrName>ppt_w</p:attrName>
                                        </p:attrNameLst>
                                      </p:cBhvr>
                                      <p:tavLst>
                                        <p:tav tm="0">
                                          <p:val>
                                            <p:fltVal val="0"/>
                                          </p:val>
                                        </p:tav>
                                        <p:tav tm="100000">
                                          <p:val>
                                            <p:strVal val="#ppt_w"/>
                                          </p:val>
                                        </p:tav>
                                      </p:tavLst>
                                    </p:anim>
                                    <p:anim calcmode="lin" valueType="num">
                                      <p:cBhvr>
                                        <p:cTn id="49" dur="1000" fill="hold"/>
                                        <p:tgtEl>
                                          <p:spTgt spid="82947"/>
                                        </p:tgtEl>
                                        <p:attrNameLst>
                                          <p:attrName>ppt_h</p:attrName>
                                        </p:attrNameLst>
                                      </p:cBhvr>
                                      <p:tavLst>
                                        <p:tav tm="0">
                                          <p:val>
                                            <p:fltVal val="0"/>
                                          </p:val>
                                        </p:tav>
                                        <p:tav tm="100000">
                                          <p:val>
                                            <p:strVal val="#ppt_h"/>
                                          </p:val>
                                        </p:tav>
                                      </p:tavLst>
                                    </p:anim>
                                    <p:anim calcmode="lin" valueType="num">
                                      <p:cBhvr>
                                        <p:cTn id="50" dur="1000" fill="hold"/>
                                        <p:tgtEl>
                                          <p:spTgt spid="82947"/>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829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2948"/>
                                        </p:tgtEl>
                                        <p:attrNameLst>
                                          <p:attrName>style.visibility</p:attrName>
                                        </p:attrNameLst>
                                      </p:cBhvr>
                                      <p:to>
                                        <p:strVal val="visible"/>
                                      </p:to>
                                    </p:set>
                                    <p:animEffect transition="in" filter="wipe(left)">
                                      <p:cBhvr>
                                        <p:cTn id="56" dur="500"/>
                                        <p:tgtEl>
                                          <p:spTgt spid="82948"/>
                                        </p:tgtEl>
                                      </p:cBhvr>
                                    </p:animEffect>
                                  </p:childTnLst>
                                </p:cTn>
                              </p:par>
                            </p:childTnLst>
                          </p:cTn>
                        </p:par>
                      </p:childTnLst>
                    </p:cTn>
                  </p:par>
                  <p:par>
                    <p:cTn id="57" fill="hold">
                      <p:stCondLst>
                        <p:cond delay="indefinite"/>
                      </p:stCondLst>
                      <p:childTnLst>
                        <p:par>
                          <p:cTn id="58" fill="hold">
                            <p:stCondLst>
                              <p:cond delay="0"/>
                            </p:stCondLst>
                            <p:childTnLst>
                              <p:par>
                                <p:cTn id="59" presetID="15" presetClass="entr" presetSubtype="0" fill="hold" nodeType="clickEffect">
                                  <p:stCondLst>
                                    <p:cond delay="0"/>
                                  </p:stCondLst>
                                  <p:childTnLst>
                                    <p:set>
                                      <p:cBhvr>
                                        <p:cTn id="60" dur="1" fill="hold">
                                          <p:stCondLst>
                                            <p:cond delay="0"/>
                                          </p:stCondLst>
                                        </p:cTn>
                                        <p:tgtEl>
                                          <p:spTgt spid="82949"/>
                                        </p:tgtEl>
                                        <p:attrNameLst>
                                          <p:attrName>style.visibility</p:attrName>
                                        </p:attrNameLst>
                                      </p:cBhvr>
                                      <p:to>
                                        <p:strVal val="visible"/>
                                      </p:to>
                                    </p:set>
                                    <p:anim calcmode="lin" valueType="num">
                                      <p:cBhvr>
                                        <p:cTn id="61" dur="1000" fill="hold"/>
                                        <p:tgtEl>
                                          <p:spTgt spid="82949"/>
                                        </p:tgtEl>
                                        <p:attrNameLst>
                                          <p:attrName>ppt_w</p:attrName>
                                        </p:attrNameLst>
                                      </p:cBhvr>
                                      <p:tavLst>
                                        <p:tav tm="0">
                                          <p:val>
                                            <p:fltVal val="0"/>
                                          </p:val>
                                        </p:tav>
                                        <p:tav tm="100000">
                                          <p:val>
                                            <p:strVal val="#ppt_w"/>
                                          </p:val>
                                        </p:tav>
                                      </p:tavLst>
                                    </p:anim>
                                    <p:anim calcmode="lin" valueType="num">
                                      <p:cBhvr>
                                        <p:cTn id="62" dur="1000" fill="hold"/>
                                        <p:tgtEl>
                                          <p:spTgt spid="82949"/>
                                        </p:tgtEl>
                                        <p:attrNameLst>
                                          <p:attrName>ppt_h</p:attrName>
                                        </p:attrNameLst>
                                      </p:cBhvr>
                                      <p:tavLst>
                                        <p:tav tm="0">
                                          <p:val>
                                            <p:fltVal val="0"/>
                                          </p:val>
                                        </p:tav>
                                        <p:tav tm="100000">
                                          <p:val>
                                            <p:strVal val="#ppt_h"/>
                                          </p:val>
                                        </p:tav>
                                      </p:tavLst>
                                    </p:anim>
                                    <p:anim calcmode="lin" valueType="num">
                                      <p:cBhvr>
                                        <p:cTn id="63" dur="1000" fill="hold"/>
                                        <p:tgtEl>
                                          <p:spTgt spid="82949"/>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829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82950"/>
                                        </p:tgtEl>
                                        <p:attrNameLst>
                                          <p:attrName>style.visibility</p:attrName>
                                        </p:attrNameLst>
                                      </p:cBhvr>
                                      <p:to>
                                        <p:strVal val="visible"/>
                                      </p:to>
                                    </p:set>
                                    <p:animEffect transition="in" filter="wipe(left)">
                                      <p:cBhvr>
                                        <p:cTn id="69" dur="500"/>
                                        <p:tgtEl>
                                          <p:spTgt spid="8295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7668"/>
                                        </p:tgtEl>
                                        <p:attrNameLst>
                                          <p:attrName>style.visibility</p:attrName>
                                        </p:attrNameLst>
                                      </p:cBhvr>
                                      <p:to>
                                        <p:strVal val="visible"/>
                                      </p:to>
                                    </p:set>
                                    <p:animEffect transition="in" filter="wipe(left)">
                                      <p:cBhvr>
                                        <p:cTn id="74" dur="2000"/>
                                        <p:tgtEl>
                                          <p:spTgt spid="27668"/>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nodeType="clickEffect">
                                  <p:stCondLst>
                                    <p:cond delay="0"/>
                                  </p:stCondLst>
                                  <p:childTnLst>
                                    <p:set>
                                      <p:cBhvr>
                                        <p:cTn id="78" dur="1" fill="hold">
                                          <p:stCondLst>
                                            <p:cond delay="0"/>
                                          </p:stCondLst>
                                        </p:cTn>
                                        <p:tgtEl>
                                          <p:spTgt spid="82951"/>
                                        </p:tgtEl>
                                        <p:attrNameLst>
                                          <p:attrName>style.visibility</p:attrName>
                                        </p:attrNameLst>
                                      </p:cBhvr>
                                      <p:to>
                                        <p:strVal val="visible"/>
                                      </p:to>
                                    </p:set>
                                    <p:anim calcmode="lin" valueType="num">
                                      <p:cBhvr>
                                        <p:cTn id="79" dur="1000" fill="hold"/>
                                        <p:tgtEl>
                                          <p:spTgt spid="82951"/>
                                        </p:tgtEl>
                                        <p:attrNameLst>
                                          <p:attrName>ppt_w</p:attrName>
                                        </p:attrNameLst>
                                      </p:cBhvr>
                                      <p:tavLst>
                                        <p:tav tm="0">
                                          <p:val>
                                            <p:fltVal val="0"/>
                                          </p:val>
                                        </p:tav>
                                        <p:tav tm="100000">
                                          <p:val>
                                            <p:strVal val="#ppt_w"/>
                                          </p:val>
                                        </p:tav>
                                      </p:tavLst>
                                    </p:anim>
                                    <p:anim calcmode="lin" valueType="num">
                                      <p:cBhvr>
                                        <p:cTn id="80" dur="1000" fill="hold"/>
                                        <p:tgtEl>
                                          <p:spTgt spid="82951"/>
                                        </p:tgtEl>
                                        <p:attrNameLst>
                                          <p:attrName>ppt_h</p:attrName>
                                        </p:attrNameLst>
                                      </p:cBhvr>
                                      <p:tavLst>
                                        <p:tav tm="0">
                                          <p:val>
                                            <p:fltVal val="0"/>
                                          </p:val>
                                        </p:tav>
                                        <p:tav tm="100000">
                                          <p:val>
                                            <p:strVal val="#ppt_h"/>
                                          </p:val>
                                        </p:tav>
                                      </p:tavLst>
                                    </p:anim>
                                    <p:anim calcmode="lin" valueType="num">
                                      <p:cBhvr>
                                        <p:cTn id="81" dur="1000" fill="hold"/>
                                        <p:tgtEl>
                                          <p:spTgt spid="82951"/>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8295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82952"/>
                                        </p:tgtEl>
                                        <p:attrNameLst>
                                          <p:attrName>style.visibility</p:attrName>
                                        </p:attrNameLst>
                                      </p:cBhvr>
                                      <p:to>
                                        <p:strVal val="visible"/>
                                      </p:to>
                                    </p:set>
                                    <p:animEffect transition="in" filter="wipe(left)">
                                      <p:cBhvr>
                                        <p:cTn id="87" dur="500"/>
                                        <p:tgtEl>
                                          <p:spTgt spid="82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8" grpId="0" autoUpdateAnimBg="0" build="p"/>
      <p:bldP spid="27659" grpId="0"/>
      <p:bldP spid="27660" grpId="0" animBg="1"/>
      <p:bldP spid="27661" grpId="0" animBg="1"/>
      <p:bldP spid="2766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灯片编号占位符 7"/>
          <p:cNvSpPr txBox="1">
            <a:spLocks noGrp="1"/>
          </p:cNvSpPr>
          <p:nvPr/>
        </p:nvSpPr>
        <p:spPr bwMode="auto">
          <a:xfrm>
            <a:off x="6589713" y="6376988"/>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38A995D8-35FF-4F6C-9264-07261F9CBEC6}" type="slidenum">
              <a:rPr kumimoji="0" lang="en-US" altLang="zh-CN" sz="1400">
                <a:solidFill>
                  <a:schemeClr val="folHlink"/>
                </a:solidFill>
              </a:rPr>
            </a:fld>
            <a:endParaRPr kumimoji="0" lang="en-US" altLang="zh-CN" sz="1400">
              <a:solidFill>
                <a:schemeClr val="folHlink"/>
              </a:solidFill>
            </a:endParaRPr>
          </a:p>
        </p:txBody>
      </p:sp>
      <p:graphicFrame>
        <p:nvGraphicFramePr>
          <p:cNvPr id="17442" name="Object 34"/>
          <p:cNvGraphicFramePr>
            <a:graphicFrameLocks noChangeAspect="1"/>
          </p:cNvGraphicFramePr>
          <p:nvPr/>
        </p:nvGraphicFramePr>
        <p:xfrm>
          <a:off x="5076825" y="3573463"/>
          <a:ext cx="3816350" cy="2500312"/>
        </p:xfrm>
        <a:graphic>
          <a:graphicData uri="http://schemas.openxmlformats.org/presentationml/2006/ole">
            <mc:AlternateContent xmlns:mc="http://schemas.openxmlformats.org/markup-compatibility/2006">
              <mc:Choice xmlns:v="urn:schemas-microsoft-com:vml" Requires="v">
                <p:oleObj spid="_x0000_s222258" name="位图图像" r:id="rId1" imgW="3286125" imgH="2152650" progId="Paint.Picture">
                  <p:embed/>
                </p:oleObj>
              </mc:Choice>
              <mc:Fallback>
                <p:oleObj name="位图图像" r:id="rId1" imgW="3286125" imgH="2152650" progId="Paint.Picture">
                  <p:embed/>
                  <p:pic>
                    <p:nvPicPr>
                      <p:cNvPr id="0" name="Object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3573463"/>
                        <a:ext cx="3816350" cy="2500312"/>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0" name="Rectangle 3"/>
          <p:cNvSpPr>
            <a:spLocks noGrp="1" noChangeArrowheads="1"/>
          </p:cNvSpPr>
          <p:nvPr>
            <p:ph type="body" sz="half" idx="4294967295"/>
          </p:nvPr>
        </p:nvSpPr>
        <p:spPr>
          <a:xfrm>
            <a:off x="285750" y="642938"/>
            <a:ext cx="4575175" cy="431800"/>
          </a:xfrm>
        </p:spPr>
        <p:txBody>
          <a:bodyPr/>
          <a:lstStyle/>
          <a:p>
            <a:pPr eaLnBrk="1" hangingPunct="1">
              <a:buFont typeface="Arial" panose="020B0604020202020204" pitchFamily="34" charset="0"/>
              <a:buNone/>
            </a:pPr>
            <a:r>
              <a:rPr lang="zh-CN" altLang="en-US" sz="2400" b="1" smtClean="0">
                <a:solidFill>
                  <a:srgbClr val="FF0000"/>
                </a:solidFill>
                <a:latin typeface="Times New Roman" panose="02020603050405020304" pitchFamily="18" charset="0"/>
              </a:rPr>
              <a:t>练习</a:t>
            </a:r>
            <a:r>
              <a:rPr lang="en-US" altLang="zh-CN" sz="2400" b="1" smtClean="0">
                <a:solidFill>
                  <a:srgbClr val="FF0000"/>
                </a:solidFill>
                <a:latin typeface="Times New Roman" panose="02020603050405020304" pitchFamily="18" charset="0"/>
              </a:rPr>
              <a:t>8</a:t>
            </a:r>
            <a:r>
              <a:rPr lang="zh-CN" altLang="en-US" sz="2400" b="1" smtClean="0">
                <a:solidFill>
                  <a:srgbClr val="FF0000"/>
                </a:solidFill>
                <a:latin typeface="Times New Roman" panose="02020603050405020304" pitchFamily="18" charset="0"/>
              </a:rPr>
              <a:t>：求</a:t>
            </a:r>
            <a:r>
              <a:rPr lang="en-US" altLang="zh-CN" sz="2400" b="1" smtClean="0">
                <a:solidFill>
                  <a:srgbClr val="FF0000"/>
                </a:solidFill>
                <a:latin typeface="Times New Roman" panose="02020603050405020304" pitchFamily="18" charset="0"/>
              </a:rPr>
              <a:t>i</a:t>
            </a:r>
            <a:r>
              <a:rPr lang="zh-CN" altLang="en-US" sz="2400" b="1" smtClean="0">
                <a:solidFill>
                  <a:srgbClr val="FF0000"/>
                </a:solidFill>
                <a:latin typeface="Times New Roman" panose="02020603050405020304" pitchFamily="18" charset="0"/>
              </a:rPr>
              <a:t>、电压</a:t>
            </a:r>
            <a:r>
              <a:rPr lang="en-US" altLang="zh-CN" sz="2400" b="1" smtClean="0">
                <a:solidFill>
                  <a:srgbClr val="FF0000"/>
                </a:solidFill>
                <a:latin typeface="Times New Roman" panose="02020603050405020304" pitchFamily="18" charset="0"/>
              </a:rPr>
              <a:t>u</a:t>
            </a:r>
            <a:r>
              <a:rPr lang="en-US" altLang="zh-CN" sz="2400" b="1" baseline="-25000" smtClean="0">
                <a:solidFill>
                  <a:srgbClr val="FF0000"/>
                </a:solidFill>
                <a:latin typeface="Times New Roman" panose="02020603050405020304" pitchFamily="18" charset="0"/>
              </a:rPr>
              <a:t>ab</a:t>
            </a:r>
            <a:r>
              <a:rPr lang="zh-CN" altLang="en-US" sz="2400" b="1" smtClean="0">
                <a:solidFill>
                  <a:srgbClr val="FF0000"/>
                </a:solidFill>
                <a:latin typeface="Times New Roman" panose="02020603050405020304" pitchFamily="18" charset="0"/>
              </a:rPr>
              <a:t>以及电阻</a:t>
            </a:r>
            <a:r>
              <a:rPr lang="en-US" altLang="zh-CN" sz="2400" b="1" smtClean="0">
                <a:solidFill>
                  <a:srgbClr val="FF0000"/>
                </a:solidFill>
                <a:latin typeface="Times New Roman" panose="02020603050405020304" pitchFamily="18" charset="0"/>
              </a:rPr>
              <a:t>R</a:t>
            </a:r>
            <a:r>
              <a:rPr lang="zh-CN" altLang="en-US" sz="2400" b="1" smtClean="0">
                <a:solidFill>
                  <a:srgbClr val="FF0000"/>
                </a:solidFill>
                <a:latin typeface="Times New Roman" panose="02020603050405020304" pitchFamily="18" charset="0"/>
              </a:rPr>
              <a:t>。</a:t>
            </a:r>
            <a:endParaRPr lang="zh-CN" altLang="en-US" sz="2400" b="1" smtClean="0">
              <a:solidFill>
                <a:srgbClr val="FF0000"/>
              </a:solidFill>
              <a:latin typeface="Times New Roman" panose="02020603050405020304" pitchFamily="18" charset="0"/>
            </a:endParaRPr>
          </a:p>
        </p:txBody>
      </p:sp>
      <p:graphicFrame>
        <p:nvGraphicFramePr>
          <p:cNvPr id="47107" name="Object 4"/>
          <p:cNvGraphicFramePr>
            <a:graphicFrameLocks noChangeAspect="1"/>
          </p:cNvGraphicFramePr>
          <p:nvPr/>
        </p:nvGraphicFramePr>
        <p:xfrm>
          <a:off x="5076825" y="188913"/>
          <a:ext cx="3859213" cy="2487612"/>
        </p:xfrm>
        <a:graphic>
          <a:graphicData uri="http://schemas.openxmlformats.org/presentationml/2006/ole">
            <mc:AlternateContent xmlns:mc="http://schemas.openxmlformats.org/markup-compatibility/2006">
              <mc:Choice xmlns:v="urn:schemas-microsoft-com:vml" Requires="v">
                <p:oleObj spid="_x0000_s222259" name="BMP 图象" r:id="rId3" imgW="6088380" imgH="3924300" progId="Paint.Picture">
                  <p:embed/>
                </p:oleObj>
              </mc:Choice>
              <mc:Fallback>
                <p:oleObj name="BMP 图象" r:id="rId3" imgW="6088380" imgH="39243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88913"/>
                        <a:ext cx="3859213"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33" name="Object 25"/>
          <p:cNvGraphicFramePr>
            <a:graphicFrameLocks noGrp="1" noChangeAspect="1"/>
          </p:cNvGraphicFramePr>
          <p:nvPr>
            <p:ph sz="quarter" idx="4294967295"/>
          </p:nvPr>
        </p:nvGraphicFramePr>
        <p:xfrm>
          <a:off x="1042988" y="3716338"/>
          <a:ext cx="3744912" cy="2544762"/>
        </p:xfrm>
        <a:graphic>
          <a:graphicData uri="http://schemas.openxmlformats.org/presentationml/2006/ole">
            <mc:AlternateContent xmlns:mc="http://schemas.openxmlformats.org/markup-compatibility/2006">
              <mc:Choice xmlns:v="urn:schemas-microsoft-com:vml" Requires="v">
                <p:oleObj spid="_x0000_s222260" name="位图图像" r:id="rId5" imgW="3152775" imgH="2143125" progId="Paint.Picture">
                  <p:embed/>
                </p:oleObj>
              </mc:Choice>
              <mc:Fallback>
                <p:oleObj name="位图图像" r:id="rId5" imgW="3152775" imgH="2143125" progId="Paint.Picture">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716338"/>
                        <a:ext cx="3744912" cy="2544762"/>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35" name="Rectangle 27"/>
          <p:cNvSpPr>
            <a:spLocks noChangeArrowheads="1"/>
          </p:cNvSpPr>
          <p:nvPr/>
        </p:nvSpPr>
        <p:spPr bwMode="auto">
          <a:xfrm>
            <a:off x="900113" y="2205038"/>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30B32"/>
                </a:solidFill>
              </a:rPr>
              <a:t>解</a:t>
            </a:r>
            <a:r>
              <a:rPr lang="en-US" altLang="zh-CN" b="1">
                <a:solidFill>
                  <a:srgbClr val="F30B32"/>
                </a:solidFill>
              </a:rPr>
              <a:t>:</a:t>
            </a:r>
            <a:endParaRPr lang="en-US" altLang="zh-CN" b="1">
              <a:solidFill>
                <a:srgbClr val="F30B32"/>
              </a:solidFill>
            </a:endParaRPr>
          </a:p>
        </p:txBody>
      </p:sp>
      <p:sp>
        <p:nvSpPr>
          <p:cNvPr id="17436" name="Rectangle 28"/>
          <p:cNvSpPr>
            <a:spLocks noChangeArrowheads="1"/>
          </p:cNvSpPr>
          <p:nvPr/>
        </p:nvSpPr>
        <p:spPr bwMode="auto">
          <a:xfrm>
            <a:off x="1547813" y="2205038"/>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folHlink"/>
                </a:solidFill>
                <a:latin typeface="楷体_GB2312" pitchFamily="49" charset="-122"/>
                <a:ea typeface="楷体_GB2312" pitchFamily="49" charset="-122"/>
              </a:rPr>
              <a:t>经等效变换</a:t>
            </a:r>
            <a:r>
              <a:rPr lang="en-US" altLang="zh-CN" b="1">
                <a:solidFill>
                  <a:schemeClr val="folHlink"/>
                </a:solidFill>
                <a:latin typeface="楷体_GB2312" pitchFamily="49" charset="-122"/>
                <a:ea typeface="楷体_GB2312" pitchFamily="49" charset="-122"/>
              </a:rPr>
              <a:t>,</a:t>
            </a:r>
            <a:r>
              <a:rPr lang="zh-CN" altLang="en-US" b="1">
                <a:solidFill>
                  <a:schemeClr val="folHlink"/>
                </a:solidFill>
                <a:latin typeface="楷体_GB2312" pitchFamily="49" charset="-122"/>
                <a:ea typeface="楷体_GB2312" pitchFamily="49" charset="-122"/>
              </a:rPr>
              <a:t>有</a:t>
            </a:r>
            <a:endParaRPr lang="zh-CN" altLang="en-US" b="1">
              <a:solidFill>
                <a:schemeClr val="folHlink"/>
              </a:solidFill>
              <a:latin typeface="楷体_GB2312" pitchFamily="49" charset="-122"/>
              <a:ea typeface="楷体_GB2312" pitchFamily="49" charset="-122"/>
            </a:endParaRPr>
          </a:p>
        </p:txBody>
      </p:sp>
      <p:sp>
        <p:nvSpPr>
          <p:cNvPr id="17437" name="Rectangle 29"/>
          <p:cNvSpPr>
            <a:spLocks noChangeArrowheads="1"/>
          </p:cNvSpPr>
          <p:nvPr/>
        </p:nvSpPr>
        <p:spPr bwMode="auto">
          <a:xfrm>
            <a:off x="1714500" y="2924175"/>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00"/>
                </a:solidFill>
              </a:rPr>
              <a:t>u</a:t>
            </a:r>
            <a:r>
              <a:rPr lang="en-US" altLang="zh-CN" b="1" baseline="-25000">
                <a:solidFill>
                  <a:srgbClr val="003300"/>
                </a:solidFill>
              </a:rPr>
              <a:t>ab</a:t>
            </a:r>
            <a:r>
              <a:rPr lang="en-US" altLang="zh-CN" b="1">
                <a:solidFill>
                  <a:srgbClr val="003300"/>
                </a:solidFill>
              </a:rPr>
              <a:t>=3V</a:t>
            </a:r>
            <a:endParaRPr lang="en-US" altLang="zh-CN" b="1">
              <a:solidFill>
                <a:srgbClr val="003300"/>
              </a:solidFill>
            </a:endParaRPr>
          </a:p>
        </p:txBody>
      </p:sp>
      <p:sp>
        <p:nvSpPr>
          <p:cNvPr id="17438" name="Rectangle 30"/>
          <p:cNvSpPr>
            <a:spLocks noChangeArrowheads="1"/>
          </p:cNvSpPr>
          <p:nvPr/>
        </p:nvSpPr>
        <p:spPr bwMode="auto">
          <a:xfrm>
            <a:off x="3143250" y="2924175"/>
            <a:ext cx="104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00"/>
                </a:solidFill>
              </a:rPr>
              <a:t>i=1.5A</a:t>
            </a:r>
            <a:endParaRPr lang="en-US" altLang="zh-CN" b="1">
              <a:solidFill>
                <a:srgbClr val="003300"/>
              </a:solidFill>
            </a:endParaRPr>
          </a:p>
        </p:txBody>
      </p:sp>
      <p:sp>
        <p:nvSpPr>
          <p:cNvPr id="17439" name="Rectangle 31"/>
          <p:cNvSpPr>
            <a:spLocks noChangeArrowheads="1"/>
          </p:cNvSpPr>
          <p:nvPr/>
        </p:nvSpPr>
        <p:spPr bwMode="auto">
          <a:xfrm>
            <a:off x="4643438" y="2924175"/>
            <a:ext cx="96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00"/>
                </a:solidFill>
              </a:rPr>
              <a:t>R=3</a:t>
            </a:r>
            <a:r>
              <a:rPr lang="en-US" altLang="zh-CN" b="1">
                <a:solidFill>
                  <a:srgbClr val="003300"/>
                </a:solidFill>
                <a:sym typeface="Symbol" panose="05050102010706020507" pitchFamily="18" charset="2"/>
              </a:rPr>
              <a:t></a:t>
            </a:r>
            <a:endParaRPr lang="en-US" altLang="en-US" b="1">
              <a:solidFill>
                <a:srgbClr val="003300"/>
              </a:solidFill>
              <a:sym typeface="Symbol" panose="05050102010706020507" pitchFamily="18" charset="2"/>
            </a:endParaRPr>
          </a:p>
        </p:txBody>
      </p:sp>
      <p:sp>
        <p:nvSpPr>
          <p:cNvPr id="17440" name="Rectangle 32"/>
          <p:cNvSpPr>
            <a:spLocks noChangeArrowheads="1"/>
          </p:cNvSpPr>
          <p:nvPr/>
        </p:nvSpPr>
        <p:spPr bwMode="auto">
          <a:xfrm>
            <a:off x="5148263" y="333375"/>
            <a:ext cx="1727200" cy="2519363"/>
          </a:xfrm>
          <a:prstGeom prst="rect">
            <a:avLst/>
          </a:prstGeom>
          <a:solidFill>
            <a:srgbClr val="CCFFFF">
              <a:alpha val="29019"/>
            </a:srgbClr>
          </a:solidFill>
          <a:ln w="9525">
            <a:solidFill>
              <a:srgbClr val="FF0000"/>
            </a:solidFill>
            <a:prstDash val="dash"/>
            <a:miter lim="800000"/>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41" name="Rectangle 33"/>
          <p:cNvSpPr>
            <a:spLocks noChangeArrowheads="1"/>
          </p:cNvSpPr>
          <p:nvPr/>
        </p:nvSpPr>
        <p:spPr bwMode="auto">
          <a:xfrm>
            <a:off x="4859338" y="3789363"/>
            <a:ext cx="2808287" cy="2447925"/>
          </a:xfrm>
          <a:prstGeom prst="rect">
            <a:avLst/>
          </a:prstGeom>
          <a:solidFill>
            <a:srgbClr val="CCFFFF">
              <a:alpha val="29019"/>
            </a:srgbClr>
          </a:solidFill>
          <a:ln w="9525">
            <a:solidFill>
              <a:srgbClr val="FF0000"/>
            </a:solidFill>
            <a:prstDash val="dash"/>
            <a:miter lim="800000"/>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35"/>
                                        </p:tgtEl>
                                        <p:attrNameLst>
                                          <p:attrName>style.visibility</p:attrName>
                                        </p:attrNameLst>
                                      </p:cBhvr>
                                      <p:to>
                                        <p:strVal val="visible"/>
                                      </p:to>
                                    </p:set>
                                    <p:anim calcmode="lin" valueType="num">
                                      <p:cBhvr additive="base">
                                        <p:cTn id="7" dur="500" fill="hold"/>
                                        <p:tgtEl>
                                          <p:spTgt spid="17435"/>
                                        </p:tgtEl>
                                        <p:attrNameLst>
                                          <p:attrName>ppt_x</p:attrName>
                                        </p:attrNameLst>
                                      </p:cBhvr>
                                      <p:tavLst>
                                        <p:tav tm="0">
                                          <p:val>
                                            <p:strVal val="0-#ppt_w/2"/>
                                          </p:val>
                                        </p:tav>
                                        <p:tav tm="100000">
                                          <p:val>
                                            <p:strVal val="#ppt_x"/>
                                          </p:val>
                                        </p:tav>
                                      </p:tavLst>
                                    </p:anim>
                                    <p:anim calcmode="lin" valueType="num">
                                      <p:cBhvr additive="base">
                                        <p:cTn id="8" dur="500" fill="hold"/>
                                        <p:tgtEl>
                                          <p:spTgt spid="174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440"/>
                                        </p:tgtEl>
                                        <p:attrNameLst>
                                          <p:attrName>style.visibility</p:attrName>
                                        </p:attrNameLst>
                                      </p:cBhvr>
                                      <p:to>
                                        <p:strVal val="visible"/>
                                      </p:to>
                                    </p:set>
                                    <p:animEffect transition="in" filter="wipe(left)">
                                      <p:cBhvr>
                                        <p:cTn id="13" dur="500"/>
                                        <p:tgtEl>
                                          <p:spTgt spid="17440"/>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17442"/>
                                        </p:tgtEl>
                                        <p:attrNameLst>
                                          <p:attrName>style.visibility</p:attrName>
                                        </p:attrNameLst>
                                      </p:cBhvr>
                                      <p:to>
                                        <p:strVal val="visible"/>
                                      </p:to>
                                    </p:set>
                                    <p:animEffect transition="in" filter="wedge">
                                      <p:cBhvr>
                                        <p:cTn id="18" dur="500"/>
                                        <p:tgtEl>
                                          <p:spTgt spid="1744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441"/>
                                        </p:tgtEl>
                                        <p:attrNameLst>
                                          <p:attrName>style.visibility</p:attrName>
                                        </p:attrNameLst>
                                      </p:cBhvr>
                                      <p:to>
                                        <p:strVal val="visible"/>
                                      </p:to>
                                    </p:set>
                                    <p:animEffect transition="in" filter="wipe(left)">
                                      <p:cBhvr>
                                        <p:cTn id="23" dur="500"/>
                                        <p:tgtEl>
                                          <p:spTgt spid="1744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7433"/>
                                        </p:tgtEl>
                                        <p:attrNameLst>
                                          <p:attrName>style.visibility</p:attrName>
                                        </p:attrNameLst>
                                      </p:cBhvr>
                                      <p:to>
                                        <p:strVal val="visible"/>
                                      </p:to>
                                    </p:set>
                                    <p:animEffect transition="in" filter="wipe(right)">
                                      <p:cBhvr>
                                        <p:cTn id="28" dur="1000"/>
                                        <p:tgtEl>
                                          <p:spTgt spid="1743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7436"/>
                                        </p:tgtEl>
                                        <p:attrNameLst>
                                          <p:attrName>style.visibility</p:attrName>
                                        </p:attrNameLst>
                                      </p:cBhvr>
                                      <p:to>
                                        <p:strVal val="visible"/>
                                      </p:to>
                                    </p:set>
                                    <p:animEffect transition="in" filter="slide(fromLeft)">
                                      <p:cBhvr>
                                        <p:cTn id="33" dur="500"/>
                                        <p:tgtEl>
                                          <p:spTgt spid="17436"/>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17437"/>
                                        </p:tgtEl>
                                        <p:attrNameLst>
                                          <p:attrName>style.visibility</p:attrName>
                                        </p:attrNameLst>
                                      </p:cBhvr>
                                      <p:to>
                                        <p:strVal val="visible"/>
                                      </p:to>
                                    </p:set>
                                    <p:animEffect transition="in" filter="slide(fromBottom)">
                                      <p:cBhvr>
                                        <p:cTn id="38" dur="500"/>
                                        <p:tgtEl>
                                          <p:spTgt spid="174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438"/>
                                        </p:tgtEl>
                                        <p:attrNameLst>
                                          <p:attrName>style.visibility</p:attrName>
                                        </p:attrNameLst>
                                      </p:cBhvr>
                                      <p:to>
                                        <p:strVal val="visible"/>
                                      </p:to>
                                    </p:set>
                                    <p:animEffect transition="in" filter="wipe(left)">
                                      <p:cBhvr>
                                        <p:cTn id="43" dur="500"/>
                                        <p:tgtEl>
                                          <p:spTgt spid="174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7439"/>
                                        </p:tgtEl>
                                        <p:attrNameLst>
                                          <p:attrName>style.visibility</p:attrName>
                                        </p:attrNameLst>
                                      </p:cBhvr>
                                      <p:to>
                                        <p:strVal val="visible"/>
                                      </p:to>
                                    </p:set>
                                    <p:animEffect transition="in" filter="wipe(left)">
                                      <p:cBhvr>
                                        <p:cTn id="48" dur="500"/>
                                        <p:tgtEl>
                                          <p:spTgt spid="17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5" grpId="0"/>
      <p:bldP spid="17436" grpId="0"/>
      <p:bldP spid="17437" grpId="0"/>
      <p:bldP spid="17438" grpId="0"/>
      <p:bldP spid="17439" grpId="0"/>
      <p:bldP spid="17440" grpId="0" animBg="1"/>
      <p:bldP spid="1744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灯片编号占位符 6"/>
          <p:cNvSpPr txBox="1">
            <a:spLocks noGrp="1"/>
          </p:cNvSpPr>
          <p:nvPr/>
        </p:nvSpPr>
        <p:spPr bwMode="auto">
          <a:xfrm>
            <a:off x="6589713" y="6376988"/>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E7079434-BF7F-4EA1-9485-09A6C5D219BD}" type="slidenum">
              <a:rPr kumimoji="0" lang="en-US" altLang="zh-CN" sz="1400">
                <a:solidFill>
                  <a:schemeClr val="folHlink"/>
                </a:solidFill>
              </a:rPr>
            </a:fld>
            <a:endParaRPr kumimoji="0" lang="en-US" altLang="zh-CN" sz="1400">
              <a:solidFill>
                <a:schemeClr val="folHlink"/>
              </a:solidFill>
            </a:endParaRPr>
          </a:p>
        </p:txBody>
      </p:sp>
      <p:sp>
        <p:nvSpPr>
          <p:cNvPr id="48133" name="Rectangle 3"/>
          <p:cNvSpPr>
            <a:spLocks noGrp="1" noChangeArrowheads="1"/>
          </p:cNvSpPr>
          <p:nvPr>
            <p:ph type="body" sz="half" idx="4294967295"/>
          </p:nvPr>
        </p:nvSpPr>
        <p:spPr>
          <a:xfrm>
            <a:off x="500063" y="428625"/>
            <a:ext cx="3933825" cy="638175"/>
          </a:xfrm>
        </p:spPr>
        <p:txBody>
          <a:bodyPr/>
          <a:lstStyle/>
          <a:p>
            <a:pPr eaLnBrk="1" hangingPunct="1">
              <a:buFont typeface="Arial" panose="020B0604020202020204" pitchFamily="34" charset="0"/>
              <a:buNone/>
            </a:pPr>
            <a:r>
              <a:rPr lang="zh-CN" altLang="en-US" sz="2400" b="1" smtClean="0">
                <a:solidFill>
                  <a:srgbClr val="FF0000"/>
                </a:solidFill>
              </a:rPr>
              <a:t>练习</a:t>
            </a:r>
            <a:r>
              <a:rPr lang="en-US" altLang="zh-CN" sz="2400" b="1" smtClean="0">
                <a:solidFill>
                  <a:srgbClr val="FF0000"/>
                </a:solidFill>
              </a:rPr>
              <a:t>9</a:t>
            </a:r>
            <a:r>
              <a:rPr lang="zh-CN" altLang="en-US" sz="2400" b="1" smtClean="0">
                <a:solidFill>
                  <a:srgbClr val="FF0000"/>
                </a:solidFill>
              </a:rPr>
              <a:t>：图示电路</a:t>
            </a:r>
            <a:r>
              <a:rPr lang="en-US" altLang="zh-CN" sz="2400" b="1" smtClean="0">
                <a:solidFill>
                  <a:srgbClr val="FF0000"/>
                </a:solidFill>
              </a:rPr>
              <a:t>, </a:t>
            </a:r>
            <a:r>
              <a:rPr lang="zh-CN" altLang="en-US" sz="2400" b="1" smtClean="0">
                <a:solidFill>
                  <a:srgbClr val="FF0000"/>
                </a:solidFill>
              </a:rPr>
              <a:t>求</a:t>
            </a:r>
            <a:r>
              <a:rPr lang="en-US" altLang="zh-CN" sz="2400" b="1" smtClean="0">
                <a:solidFill>
                  <a:srgbClr val="FF0000"/>
                </a:solidFill>
              </a:rPr>
              <a:t>i</a:t>
            </a:r>
            <a:r>
              <a:rPr lang="zh-CN" altLang="en-US" sz="2400" b="1" smtClean="0">
                <a:solidFill>
                  <a:srgbClr val="FF0000"/>
                </a:solidFill>
              </a:rPr>
              <a:t>、</a:t>
            </a:r>
            <a:r>
              <a:rPr lang="en-US" altLang="zh-CN" sz="2400" b="1" smtClean="0">
                <a:solidFill>
                  <a:srgbClr val="FF0000"/>
                </a:solidFill>
              </a:rPr>
              <a:t>u</a:t>
            </a:r>
            <a:r>
              <a:rPr lang="en-US" altLang="zh-CN" sz="2400" b="1" baseline="-25000" smtClean="0">
                <a:solidFill>
                  <a:srgbClr val="FF0000"/>
                </a:solidFill>
              </a:rPr>
              <a:t>S</a:t>
            </a:r>
            <a:r>
              <a:rPr lang="zh-CN" altLang="en-US" sz="2400" b="1" smtClean="0">
                <a:solidFill>
                  <a:srgbClr val="FF0000"/>
                </a:solidFill>
              </a:rPr>
              <a:t>。</a:t>
            </a:r>
            <a:endParaRPr lang="zh-CN" altLang="en-US" sz="2400" b="1" smtClean="0">
              <a:solidFill>
                <a:srgbClr val="FF0000"/>
              </a:solidFill>
            </a:endParaRPr>
          </a:p>
        </p:txBody>
      </p:sp>
      <p:graphicFrame>
        <p:nvGraphicFramePr>
          <p:cNvPr id="48130" name="Object 0"/>
          <p:cNvGraphicFramePr>
            <a:graphicFrameLocks noChangeAspect="1"/>
          </p:cNvGraphicFramePr>
          <p:nvPr/>
        </p:nvGraphicFramePr>
        <p:xfrm>
          <a:off x="250825" y="1285875"/>
          <a:ext cx="4643438" cy="2795588"/>
        </p:xfrm>
        <a:graphic>
          <a:graphicData uri="http://schemas.openxmlformats.org/presentationml/2006/ole">
            <mc:AlternateContent xmlns:mc="http://schemas.openxmlformats.org/markup-compatibility/2006">
              <mc:Choice xmlns:v="urn:schemas-microsoft-com:vml" Requires="v">
                <p:oleObj spid="_x0000_s223266" name="BMP 图象" r:id="rId1" imgW="6454140" imgH="3886200" progId="Paint.Picture">
                  <p:embed/>
                </p:oleObj>
              </mc:Choice>
              <mc:Fallback>
                <p:oleObj name="BMP 图象" r:id="rId1" imgW="6454140" imgH="3886200" progId="Paint.Picture">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285875"/>
                        <a:ext cx="4643438"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1" name="Object 1"/>
          <p:cNvGraphicFramePr>
            <a:graphicFrameLocks noGrp="1" noChangeAspect="1"/>
          </p:cNvGraphicFramePr>
          <p:nvPr>
            <p:ph sz="half" idx="4294967295"/>
          </p:nvPr>
        </p:nvGraphicFramePr>
        <p:xfrm>
          <a:off x="4824413" y="1500188"/>
          <a:ext cx="4176712" cy="2413000"/>
        </p:xfrm>
        <a:graphic>
          <a:graphicData uri="http://schemas.openxmlformats.org/presentationml/2006/ole">
            <mc:AlternateContent xmlns:mc="http://schemas.openxmlformats.org/markup-compatibility/2006">
              <mc:Choice xmlns:v="urn:schemas-microsoft-com:vml" Requires="v">
                <p:oleObj spid="_x0000_s223267" name="位图图像" r:id="rId3" imgW="4352925" imgH="2514600" progId="Paint.Picture">
                  <p:embed/>
                </p:oleObj>
              </mc:Choice>
              <mc:Fallback>
                <p:oleObj name="位图图像" r:id="rId3" imgW="4352925" imgH="2514600"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1500188"/>
                        <a:ext cx="4176712" cy="2413000"/>
                      </a:xfrm>
                      <a:prstGeom prst="rect">
                        <a:avLst/>
                      </a:prstGeom>
                      <a:noFill/>
                      <a:ln>
                        <a:noFill/>
                      </a:ln>
                      <a:effectLst/>
                      <a:extLst>
                        <a:ext uri="{909E8E84-426E-40DD-AFC4-6F175D3DCCD1}">
                          <a14:hiddenFill xmlns:a14="http://schemas.microsoft.com/office/drawing/2010/main">
                            <a:solidFill>
                              <a:srgbClr val="CCFFFF">
                                <a:alpha val="99001"/>
                              </a:srgbClr>
                            </a:solidFill>
                          </a14:hiddenFill>
                        </a:ext>
                        <a:ext uri="{91240B29-F687-4F45-9708-019B960494DF}">
                          <a14:hiddenLine xmlns:a14="http://schemas.microsoft.com/office/drawing/2010/main" w="9525">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3" name="Rectangle 11"/>
          <p:cNvSpPr>
            <a:spLocks noChangeArrowheads="1"/>
          </p:cNvSpPr>
          <p:nvPr/>
        </p:nvSpPr>
        <p:spPr bwMode="auto">
          <a:xfrm>
            <a:off x="395288" y="1487488"/>
            <a:ext cx="1582737" cy="2519362"/>
          </a:xfrm>
          <a:prstGeom prst="rect">
            <a:avLst/>
          </a:prstGeom>
          <a:solidFill>
            <a:srgbClr val="CCFFFF">
              <a:alpha val="29019"/>
            </a:srgbClr>
          </a:solidFill>
          <a:ln w="9525">
            <a:solidFill>
              <a:srgbClr val="FF0000"/>
            </a:solidFill>
            <a:prstDash val="dash"/>
            <a:miter lim="800000"/>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Rectangle 7"/>
          <p:cNvSpPr>
            <a:spLocks noChangeArrowheads="1"/>
          </p:cNvSpPr>
          <p:nvPr/>
        </p:nvSpPr>
        <p:spPr bwMode="auto">
          <a:xfrm>
            <a:off x="323850" y="5260975"/>
            <a:ext cx="7848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accent2"/>
              </a:buClr>
              <a:buFont typeface="Monotype Sorts" pitchFamily="2" charset="2"/>
              <a:buChar char=" "/>
            </a:pPr>
            <a:r>
              <a:rPr lang="en-US" altLang="zh-CN" sz="2800" b="1">
                <a:solidFill>
                  <a:srgbClr val="003300"/>
                </a:solidFill>
              </a:rPr>
              <a:t>u</a:t>
            </a:r>
            <a:r>
              <a:rPr lang="en-US" altLang="zh-CN" sz="2800" b="1" baseline="-25000">
                <a:solidFill>
                  <a:srgbClr val="003300"/>
                </a:solidFill>
              </a:rPr>
              <a:t>S </a:t>
            </a:r>
            <a:r>
              <a:rPr lang="en-US" altLang="zh-CN" sz="2800" b="1">
                <a:solidFill>
                  <a:srgbClr val="003300"/>
                </a:solidFill>
              </a:rPr>
              <a:t>= </a:t>
            </a:r>
            <a:r>
              <a:rPr lang="zh-CN" altLang="en-US" sz="2800" b="1"/>
              <a:t>（</a:t>
            </a:r>
            <a:r>
              <a:rPr lang="en-US" altLang="zh-CN" sz="2800" b="1"/>
              <a:t>3*1</a:t>
            </a:r>
            <a:r>
              <a:rPr lang="zh-CN" altLang="en-US" sz="2800" b="1"/>
              <a:t>）</a:t>
            </a:r>
            <a:r>
              <a:rPr lang="en-US" altLang="zh-CN" sz="2800" b="1"/>
              <a:t>+</a:t>
            </a:r>
            <a:r>
              <a:rPr lang="zh-CN" altLang="en-US" sz="2800" b="1"/>
              <a:t>（</a:t>
            </a:r>
            <a:r>
              <a:rPr lang="en-US" altLang="zh-CN" sz="2800" b="1"/>
              <a:t>1*1 </a:t>
            </a:r>
            <a:r>
              <a:rPr lang="zh-CN" altLang="en-US" sz="2800" b="1"/>
              <a:t>）</a:t>
            </a:r>
            <a:r>
              <a:rPr lang="en-US" altLang="zh-CN" sz="2800" b="1"/>
              <a:t>+ 3+ </a:t>
            </a:r>
            <a:r>
              <a:rPr lang="zh-CN" altLang="en-US" sz="2800" b="1"/>
              <a:t>（</a:t>
            </a:r>
            <a:r>
              <a:rPr lang="en-US" altLang="zh-CN" sz="2800" b="1"/>
              <a:t>1*1 </a:t>
            </a:r>
            <a:r>
              <a:rPr lang="zh-CN" altLang="en-US" sz="2800" b="1"/>
              <a:t>）</a:t>
            </a:r>
            <a:r>
              <a:rPr lang="en-US" altLang="zh-CN" sz="2800" b="1"/>
              <a:t>+</a:t>
            </a:r>
            <a:r>
              <a:rPr lang="zh-CN" altLang="en-US" sz="2800" b="1"/>
              <a:t>（ </a:t>
            </a:r>
            <a:r>
              <a:rPr lang="en-US" altLang="zh-CN" sz="2800" b="1"/>
              <a:t>1*1</a:t>
            </a:r>
            <a:r>
              <a:rPr lang="zh-CN" altLang="en-US" sz="2800" b="1"/>
              <a:t>）</a:t>
            </a:r>
            <a:endParaRPr lang="zh-CN" altLang="en-US" sz="2800" b="1"/>
          </a:p>
        </p:txBody>
      </p:sp>
      <p:sp>
        <p:nvSpPr>
          <p:cNvPr id="14" name="Rectangle 8"/>
          <p:cNvSpPr>
            <a:spLocks noChangeArrowheads="1"/>
          </p:cNvSpPr>
          <p:nvPr/>
        </p:nvSpPr>
        <p:spPr bwMode="auto">
          <a:xfrm>
            <a:off x="900113" y="4254500"/>
            <a:ext cx="15621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accent2"/>
              </a:buClr>
              <a:buFont typeface="Monotype Sorts" pitchFamily="2" charset="2"/>
              <a:buChar char=" "/>
            </a:pPr>
            <a:r>
              <a:rPr lang="en-US" altLang="zh-CN" sz="2800" b="1">
                <a:solidFill>
                  <a:srgbClr val="003300"/>
                </a:solidFill>
              </a:rPr>
              <a:t>i=3A</a:t>
            </a:r>
            <a:endParaRPr lang="en-US" altLang="zh-CN" sz="2800" b="1">
              <a:solidFill>
                <a:srgbClr val="003300"/>
              </a:solidFill>
            </a:endParaRPr>
          </a:p>
        </p:txBody>
      </p:sp>
      <p:sp>
        <p:nvSpPr>
          <p:cNvPr id="15" name="Rectangle 9"/>
          <p:cNvSpPr>
            <a:spLocks noChangeArrowheads="1"/>
          </p:cNvSpPr>
          <p:nvPr/>
        </p:nvSpPr>
        <p:spPr bwMode="auto">
          <a:xfrm>
            <a:off x="539750" y="42545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30B32"/>
                </a:solidFill>
              </a:rPr>
              <a:t>解</a:t>
            </a:r>
            <a:r>
              <a:rPr lang="en-US" altLang="zh-CN" b="1">
                <a:solidFill>
                  <a:srgbClr val="F30B32"/>
                </a:solidFill>
              </a:rPr>
              <a:t>:</a:t>
            </a:r>
            <a:endParaRPr lang="en-US" altLang="zh-CN" b="1">
              <a:solidFill>
                <a:srgbClr val="F30B32"/>
              </a:solidFill>
            </a:endParaRPr>
          </a:p>
        </p:txBody>
      </p:sp>
      <p:sp>
        <p:nvSpPr>
          <p:cNvPr id="16" name="Rectangle 10"/>
          <p:cNvSpPr>
            <a:spLocks noChangeArrowheads="1"/>
          </p:cNvSpPr>
          <p:nvPr/>
        </p:nvSpPr>
        <p:spPr bwMode="auto">
          <a:xfrm>
            <a:off x="1082675" y="4773613"/>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hlink"/>
                </a:solidFill>
                <a:latin typeface="楷体_GB2312" pitchFamily="49" charset="-122"/>
                <a:ea typeface="楷体_GB2312" pitchFamily="49" charset="-122"/>
              </a:rPr>
              <a:t>经等效变换</a:t>
            </a:r>
            <a:r>
              <a:rPr lang="en-US" altLang="zh-CN" b="1">
                <a:solidFill>
                  <a:schemeClr val="hlink"/>
                </a:solidFill>
                <a:latin typeface="楷体_GB2312" pitchFamily="49" charset="-122"/>
                <a:ea typeface="楷体_GB2312" pitchFamily="49" charset="-122"/>
              </a:rPr>
              <a:t>,</a:t>
            </a:r>
            <a:r>
              <a:rPr lang="zh-CN" altLang="en-US" b="1">
                <a:solidFill>
                  <a:schemeClr val="hlink"/>
                </a:solidFill>
                <a:latin typeface="楷体_GB2312" pitchFamily="49" charset="-122"/>
                <a:ea typeface="楷体_GB2312" pitchFamily="49" charset="-122"/>
              </a:rPr>
              <a:t>有</a:t>
            </a:r>
            <a:endParaRPr lang="zh-CN" altLang="en-US" b="1">
              <a:solidFill>
                <a:schemeClr val="hlink"/>
              </a:solidFill>
              <a:latin typeface="楷体_GB2312" pitchFamily="49" charset="-122"/>
              <a:ea typeface="楷体_GB2312" pitchFamily="49" charset="-122"/>
            </a:endParaRPr>
          </a:p>
        </p:txBody>
      </p:sp>
      <p:sp>
        <p:nvSpPr>
          <p:cNvPr id="18" name="Rectangle 12"/>
          <p:cNvSpPr>
            <a:spLocks noChangeArrowheads="1"/>
          </p:cNvSpPr>
          <p:nvPr/>
        </p:nvSpPr>
        <p:spPr bwMode="auto">
          <a:xfrm>
            <a:off x="7869238" y="5278438"/>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00"/>
                </a:solidFill>
              </a:rPr>
              <a:t>=  9V</a:t>
            </a:r>
            <a:endParaRPr lang="en-US" altLang="zh-CN" b="1">
              <a:solidFill>
                <a:srgbClr val="0033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443"/>
                                        </p:tgtEl>
                                        <p:attrNameLst>
                                          <p:attrName>style.visibility</p:attrName>
                                        </p:attrNameLst>
                                      </p:cBhvr>
                                      <p:to>
                                        <p:strVal val="visible"/>
                                      </p:to>
                                    </p:set>
                                    <p:animEffect transition="in" filter="wipe(left)">
                                      <p:cBhvr>
                                        <p:cTn id="18" dur="500"/>
                                        <p:tgtEl>
                                          <p:spTgt spid="18443"/>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amond(in)">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76801"/>
                                        </p:tgtEl>
                                        <p:attrNameLst>
                                          <p:attrName>style.visibility</p:attrName>
                                        </p:attrNameLst>
                                      </p:cBhvr>
                                      <p:to>
                                        <p:strVal val="visible"/>
                                      </p:to>
                                    </p:set>
                                    <p:anim calcmode="lin" valueType="num">
                                      <p:cBhvr>
                                        <p:cTn id="28" dur="500" fill="hold"/>
                                        <p:tgtEl>
                                          <p:spTgt spid="76801"/>
                                        </p:tgtEl>
                                        <p:attrNameLst>
                                          <p:attrName>ppt_w</p:attrName>
                                        </p:attrNameLst>
                                      </p:cBhvr>
                                      <p:tavLst>
                                        <p:tav tm="0">
                                          <p:val>
                                            <p:fltVal val="0"/>
                                          </p:val>
                                        </p:tav>
                                        <p:tav tm="100000">
                                          <p:val>
                                            <p:strVal val="#ppt_w"/>
                                          </p:val>
                                        </p:tav>
                                      </p:tavLst>
                                    </p:anim>
                                    <p:anim calcmode="lin" valueType="num">
                                      <p:cBhvr>
                                        <p:cTn id="29" dur="500" fill="hold"/>
                                        <p:tgtEl>
                                          <p:spTgt spid="76801"/>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lide(fromBottom)">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repeatCount="2000" fill="hold" nodeType="click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animEffect transition="in" filter="dissolve">
                                      <p:cBhvr>
                                        <p:cTn id="3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nimBg="1"/>
      <p:bldP spid="13" grpId="0"/>
      <p:bldP spid="14" grpId="0"/>
      <p:bldP spid="15" grpId="0"/>
      <p:bldP spid="1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9"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833E57E-87E0-46C0-8BB8-36CC97C8A7C5}" type="slidenum">
              <a:rPr lang="en-US" altLang="zh-CN" sz="1200">
                <a:solidFill>
                  <a:srgbClr val="898989"/>
                </a:solidFill>
              </a:rPr>
            </a:fld>
            <a:endParaRPr lang="en-US" altLang="zh-CN" sz="1200">
              <a:solidFill>
                <a:srgbClr val="898989"/>
              </a:solidFill>
            </a:endParaRPr>
          </a:p>
        </p:txBody>
      </p:sp>
      <p:grpSp>
        <p:nvGrpSpPr>
          <p:cNvPr id="49172" name="Group 2"/>
          <p:cNvGrpSpPr/>
          <p:nvPr/>
        </p:nvGrpSpPr>
        <p:grpSpPr bwMode="auto">
          <a:xfrm>
            <a:off x="500063" y="500063"/>
            <a:ext cx="4435475" cy="461962"/>
            <a:chOff x="254" y="709"/>
            <a:chExt cx="2794" cy="291"/>
          </a:xfrm>
        </p:grpSpPr>
        <p:sp>
          <p:nvSpPr>
            <p:cNvPr id="49184" name="Text Box 3"/>
            <p:cNvSpPr txBox="1">
              <a:spLocks noChangeArrowheads="1"/>
            </p:cNvSpPr>
            <p:nvPr/>
          </p:nvSpPr>
          <p:spPr bwMode="auto">
            <a:xfrm>
              <a:off x="254" y="709"/>
              <a:ext cx="23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a:t> </a:t>
              </a:r>
              <a:r>
                <a:rPr lang="zh-CN" altLang="en-US" sz="2000" b="1">
                  <a:solidFill>
                    <a:srgbClr val="FF0000"/>
                  </a:solidFill>
                  <a:latin typeface="黑体" panose="02010609060101010101" pitchFamily="2" charset="-122"/>
                  <a:ea typeface="黑体" panose="02010609060101010101" pitchFamily="2" charset="-122"/>
                </a:rPr>
                <a:t>练习</a:t>
              </a:r>
              <a:r>
                <a:rPr lang="en-US" altLang="zh-CN" sz="2000" b="1">
                  <a:solidFill>
                    <a:srgbClr val="FF0000"/>
                  </a:solidFill>
                  <a:latin typeface="黑体" panose="02010609060101010101" pitchFamily="2" charset="-122"/>
                  <a:ea typeface="黑体" panose="02010609060101010101" pitchFamily="2" charset="-122"/>
                </a:rPr>
                <a:t>10. </a:t>
              </a:r>
              <a:r>
                <a:rPr lang="zh-CN" altLang="en-US" sz="2000" b="1">
                  <a:solidFill>
                    <a:srgbClr val="FF0000"/>
                  </a:solidFill>
                  <a:latin typeface="黑体" panose="02010609060101010101" pitchFamily="2" charset="-122"/>
                  <a:ea typeface="黑体" panose="02010609060101010101" pitchFamily="2" charset="-122"/>
                </a:rPr>
                <a:t>求图示电路中的电流</a:t>
              </a:r>
              <a:endParaRPr lang="en-US" altLang="zh-CN" sz="2000" b="1">
                <a:solidFill>
                  <a:srgbClr val="FF0000"/>
                </a:solidFill>
                <a:latin typeface="黑体" panose="02010609060101010101" pitchFamily="2" charset="-122"/>
                <a:ea typeface="黑体" panose="02010609060101010101" pitchFamily="2" charset="-122"/>
              </a:endParaRPr>
            </a:p>
          </p:txBody>
        </p:sp>
        <p:graphicFrame>
          <p:nvGraphicFramePr>
            <p:cNvPr id="49170" name="Object 4"/>
            <p:cNvGraphicFramePr>
              <a:graphicFrameLocks noChangeAspect="1"/>
            </p:cNvGraphicFramePr>
            <p:nvPr/>
          </p:nvGraphicFramePr>
          <p:xfrm>
            <a:off x="2549" y="769"/>
            <a:ext cx="499" cy="210"/>
          </p:xfrm>
          <a:graphic>
            <a:graphicData uri="http://schemas.openxmlformats.org/presentationml/2006/ole">
              <mc:AlternateContent xmlns:mc="http://schemas.openxmlformats.org/markup-compatibility/2006">
                <mc:Choice xmlns:v="urn:schemas-microsoft-com:vml" Requires="v">
                  <p:oleObj spid="_x0000_s224530" name="公式" r:id="rId1" imgW="723900" imgH="304800" progId="Equation.3">
                    <p:embed/>
                  </p:oleObj>
                </mc:Choice>
                <mc:Fallback>
                  <p:oleObj name="公式" r:id="rId1" imgW="723900" imgH="304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 y="769"/>
                          <a:ext cx="499"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0597" name="Object 5"/>
          <p:cNvGraphicFramePr>
            <a:graphicFrameLocks noChangeAspect="1"/>
          </p:cNvGraphicFramePr>
          <p:nvPr/>
        </p:nvGraphicFramePr>
        <p:xfrm>
          <a:off x="395288" y="1285875"/>
          <a:ext cx="2754312" cy="2312988"/>
        </p:xfrm>
        <a:graphic>
          <a:graphicData uri="http://schemas.openxmlformats.org/presentationml/2006/ole">
            <mc:AlternateContent xmlns:mc="http://schemas.openxmlformats.org/markup-compatibility/2006">
              <mc:Choice xmlns:v="urn:schemas-microsoft-com:vml" Requires="v">
                <p:oleObj spid="_x0000_s224531" name="SmartDraw" r:id="rId3" imgW="2753995" imgH="2313305" progId="SmartDraw.2">
                  <p:embed/>
                </p:oleObj>
              </mc:Choice>
              <mc:Fallback>
                <p:oleObj name="SmartDraw" r:id="rId3" imgW="2753995" imgH="2313305" progId="SmartDraw.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85875"/>
                        <a:ext cx="2754312" cy="231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598" name="Object 6"/>
          <p:cNvGraphicFramePr>
            <a:graphicFrameLocks noChangeAspect="1"/>
          </p:cNvGraphicFramePr>
          <p:nvPr/>
        </p:nvGraphicFramePr>
        <p:xfrm>
          <a:off x="3348038" y="1277938"/>
          <a:ext cx="2754312" cy="2312987"/>
        </p:xfrm>
        <a:graphic>
          <a:graphicData uri="http://schemas.openxmlformats.org/presentationml/2006/ole">
            <mc:AlternateContent xmlns:mc="http://schemas.openxmlformats.org/markup-compatibility/2006">
              <mc:Choice xmlns:v="urn:schemas-microsoft-com:vml" Requires="v">
                <p:oleObj spid="_x0000_s224532" name="SmartDraw" r:id="rId5" imgW="2753995" imgH="2313305" progId="SmartDraw.2">
                  <p:embed/>
                </p:oleObj>
              </mc:Choice>
              <mc:Fallback>
                <p:oleObj name="SmartDraw" r:id="rId5" imgW="2753995" imgH="2313305" progId="SmartDraw.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277938"/>
                        <a:ext cx="2754312"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599" name="Object 7"/>
          <p:cNvGraphicFramePr>
            <a:graphicFrameLocks noChangeAspect="1"/>
          </p:cNvGraphicFramePr>
          <p:nvPr/>
        </p:nvGraphicFramePr>
        <p:xfrm>
          <a:off x="6281738" y="1682750"/>
          <a:ext cx="2754312" cy="1908175"/>
        </p:xfrm>
        <a:graphic>
          <a:graphicData uri="http://schemas.openxmlformats.org/presentationml/2006/ole">
            <mc:AlternateContent xmlns:mc="http://schemas.openxmlformats.org/markup-compatibility/2006">
              <mc:Choice xmlns:v="urn:schemas-microsoft-com:vml" Requires="v">
                <p:oleObj spid="_x0000_s224533" name="SmartDraw" r:id="rId7" imgW="2753995" imgH="1908175" progId="SmartDraw.2">
                  <p:embed/>
                </p:oleObj>
              </mc:Choice>
              <mc:Fallback>
                <p:oleObj name="SmartDraw" r:id="rId7" imgW="2753995" imgH="1908175" progId="SmartDraw.2">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1738" y="1682750"/>
                        <a:ext cx="2754312"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73" name="Rectangle 8"/>
          <p:cNvSpPr>
            <a:spLocks noChangeArrowheads="1"/>
          </p:cNvSpPr>
          <p:nvPr/>
        </p:nvSpPr>
        <p:spPr bwMode="auto">
          <a:xfrm>
            <a:off x="0" y="2905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0601" name="Object 9"/>
          <p:cNvGraphicFramePr>
            <a:graphicFrameLocks noChangeAspect="1"/>
          </p:cNvGraphicFramePr>
          <p:nvPr/>
        </p:nvGraphicFramePr>
        <p:xfrm>
          <a:off x="971550" y="4437063"/>
          <a:ext cx="865188" cy="331787"/>
        </p:xfrm>
        <a:graphic>
          <a:graphicData uri="http://schemas.openxmlformats.org/presentationml/2006/ole">
            <mc:AlternateContent xmlns:mc="http://schemas.openxmlformats.org/markup-compatibility/2006">
              <mc:Choice xmlns:v="urn:schemas-microsoft-com:vml" Requires="v">
                <p:oleObj spid="_x0000_s224534" name="公式" r:id="rId9" imgW="762000" imgH="292100" progId="Equation.3">
                  <p:embed/>
                </p:oleObj>
              </mc:Choice>
              <mc:Fallback>
                <p:oleObj name="公式" r:id="rId9" imgW="762000" imgH="2921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437063"/>
                        <a:ext cx="865188"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74"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0603" name="Object 11"/>
          <p:cNvGraphicFramePr>
            <a:graphicFrameLocks noChangeAspect="1"/>
          </p:cNvGraphicFramePr>
          <p:nvPr/>
        </p:nvGraphicFramePr>
        <p:xfrm>
          <a:off x="2339975" y="4292600"/>
          <a:ext cx="2016125" cy="544513"/>
        </p:xfrm>
        <a:graphic>
          <a:graphicData uri="http://schemas.openxmlformats.org/presentationml/2006/ole">
            <mc:AlternateContent xmlns:mc="http://schemas.openxmlformats.org/markup-compatibility/2006">
              <mc:Choice xmlns:v="urn:schemas-microsoft-com:vml" Requires="v">
                <p:oleObj spid="_x0000_s224535" name="公式" r:id="rId11" imgW="1930400" imgH="520700" progId="Equation.3">
                  <p:embed/>
                </p:oleObj>
              </mc:Choice>
              <mc:Fallback>
                <p:oleObj name="公式" r:id="rId11" imgW="1930400" imgH="5207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4292600"/>
                        <a:ext cx="2016125"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75" name="Rectangle 12"/>
          <p:cNvSpPr>
            <a:spLocks noChangeArrowheads="1"/>
          </p:cNvSpPr>
          <p:nvPr/>
        </p:nvSpPr>
        <p:spPr bwMode="auto">
          <a:xfrm>
            <a:off x="0" y="2900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0605" name="Object 13"/>
          <p:cNvGraphicFramePr>
            <a:graphicFrameLocks noChangeAspect="1"/>
          </p:cNvGraphicFramePr>
          <p:nvPr/>
        </p:nvGraphicFramePr>
        <p:xfrm>
          <a:off x="4932363" y="4387850"/>
          <a:ext cx="1008062" cy="336550"/>
        </p:xfrm>
        <a:graphic>
          <a:graphicData uri="http://schemas.openxmlformats.org/presentationml/2006/ole">
            <mc:AlternateContent xmlns:mc="http://schemas.openxmlformats.org/markup-compatibility/2006">
              <mc:Choice xmlns:v="urn:schemas-microsoft-com:vml" Requires="v">
                <p:oleObj spid="_x0000_s224536" name="公式" r:id="rId13" imgW="914400" imgH="304800" progId="Equation.3">
                  <p:embed/>
                </p:oleObj>
              </mc:Choice>
              <mc:Fallback>
                <p:oleObj name="公式" r:id="rId13" imgW="914400" imgH="3048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2363" y="4387850"/>
                        <a:ext cx="1008062"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76" name="Rectangle 14"/>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0607" name="Object 15"/>
          <p:cNvGraphicFramePr>
            <a:graphicFrameLocks noChangeAspect="1"/>
          </p:cNvGraphicFramePr>
          <p:nvPr/>
        </p:nvGraphicFramePr>
        <p:xfrm>
          <a:off x="2339975" y="4941888"/>
          <a:ext cx="1944688" cy="565150"/>
        </p:xfrm>
        <a:graphic>
          <a:graphicData uri="http://schemas.openxmlformats.org/presentationml/2006/ole">
            <mc:AlternateContent xmlns:mc="http://schemas.openxmlformats.org/markup-compatibility/2006">
              <mc:Choice xmlns:v="urn:schemas-microsoft-com:vml" Requires="v">
                <p:oleObj spid="_x0000_s224537" name="公式" r:id="rId15" imgW="1790700" imgH="520700" progId="Equation.3">
                  <p:embed/>
                </p:oleObj>
              </mc:Choice>
              <mc:Fallback>
                <p:oleObj name="公式" r:id="rId15" imgW="1790700" imgH="5207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9975" y="4941888"/>
                        <a:ext cx="194468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77" name="Rectangle 16"/>
          <p:cNvSpPr>
            <a:spLocks noChangeArrowheads="1"/>
          </p:cNvSpPr>
          <p:nvPr/>
        </p:nvSpPr>
        <p:spPr bwMode="auto">
          <a:xfrm>
            <a:off x="0" y="2905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 name="Group 17"/>
          <p:cNvGrpSpPr/>
          <p:nvPr/>
        </p:nvGrpSpPr>
        <p:grpSpPr bwMode="auto">
          <a:xfrm>
            <a:off x="2339975" y="1214438"/>
            <a:ext cx="338138" cy="454025"/>
            <a:chOff x="1474" y="1026"/>
            <a:chExt cx="213" cy="286"/>
          </a:xfrm>
        </p:grpSpPr>
        <p:graphicFrame>
          <p:nvGraphicFramePr>
            <p:cNvPr id="49168" name="Object 18"/>
            <p:cNvGraphicFramePr>
              <a:graphicFrameLocks noChangeAspect="1"/>
            </p:cNvGraphicFramePr>
            <p:nvPr/>
          </p:nvGraphicFramePr>
          <p:xfrm>
            <a:off x="1474" y="1220"/>
            <a:ext cx="104" cy="92"/>
          </p:xfrm>
          <a:graphic>
            <a:graphicData uri="http://schemas.openxmlformats.org/presentationml/2006/ole">
              <mc:AlternateContent xmlns:mc="http://schemas.openxmlformats.org/markup-compatibility/2006">
                <mc:Choice xmlns:v="urn:schemas-microsoft-com:vml" Requires="v">
                  <p:oleObj spid="_x0000_s224538" name="SmartDraw" r:id="rId17" imgW="164465" imgH="146050" progId="SmartDraw.2">
                    <p:embed/>
                  </p:oleObj>
                </mc:Choice>
                <mc:Fallback>
                  <p:oleObj name="SmartDraw" r:id="rId17" imgW="164465" imgH="146050" progId="SmartDraw.2">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4" y="1220"/>
                          <a:ext cx="104" cy="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9" name="Object 19"/>
            <p:cNvGraphicFramePr>
              <a:graphicFrameLocks noChangeAspect="1"/>
            </p:cNvGraphicFramePr>
            <p:nvPr/>
          </p:nvGraphicFramePr>
          <p:xfrm>
            <a:off x="1519" y="1026"/>
            <a:ext cx="168" cy="227"/>
          </p:xfrm>
          <a:graphic>
            <a:graphicData uri="http://schemas.openxmlformats.org/presentationml/2006/ole">
              <mc:AlternateContent xmlns:mc="http://schemas.openxmlformats.org/markup-compatibility/2006">
                <mc:Choice xmlns:v="urn:schemas-microsoft-com:vml" Requires="v">
                  <p:oleObj spid="_x0000_s224539" name="公式" r:id="rId19" imgW="215900" imgH="292100" progId="Equation.3">
                    <p:embed/>
                  </p:oleObj>
                </mc:Choice>
                <mc:Fallback>
                  <p:oleObj name="公式" r:id="rId19" imgW="215900" imgH="29210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19" y="1026"/>
                          <a:ext cx="16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179" name="Rectangle 20"/>
          <p:cNvSpPr>
            <a:spLocks noChangeArrowheads="1"/>
          </p:cNvSpPr>
          <p:nvPr/>
        </p:nvSpPr>
        <p:spPr bwMode="auto">
          <a:xfrm>
            <a:off x="0" y="2809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0613" name="Object 21"/>
          <p:cNvGraphicFramePr>
            <a:graphicFrameLocks noChangeAspect="1"/>
          </p:cNvGraphicFramePr>
          <p:nvPr/>
        </p:nvGraphicFramePr>
        <p:xfrm>
          <a:off x="4859338" y="4941888"/>
          <a:ext cx="1296987" cy="574675"/>
        </p:xfrm>
        <a:graphic>
          <a:graphicData uri="http://schemas.openxmlformats.org/presentationml/2006/ole">
            <mc:AlternateContent xmlns:mc="http://schemas.openxmlformats.org/markup-compatibility/2006">
              <mc:Choice xmlns:v="urn:schemas-microsoft-com:vml" Requires="v">
                <p:oleObj spid="_x0000_s224540" name="公式" r:id="rId21" imgW="1231900" imgH="546100" progId="Equation.3">
                  <p:embed/>
                </p:oleObj>
              </mc:Choice>
              <mc:Fallback>
                <p:oleObj name="公式" r:id="rId21" imgW="1231900" imgH="546100" progId="Equation.3">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59338" y="4941888"/>
                        <a:ext cx="1296987"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14" name="Object 22"/>
          <p:cNvGraphicFramePr>
            <a:graphicFrameLocks noChangeAspect="1"/>
          </p:cNvGraphicFramePr>
          <p:nvPr/>
        </p:nvGraphicFramePr>
        <p:xfrm>
          <a:off x="6802438" y="4941888"/>
          <a:ext cx="1225550" cy="531812"/>
        </p:xfrm>
        <a:graphic>
          <a:graphicData uri="http://schemas.openxmlformats.org/presentationml/2006/ole">
            <mc:AlternateContent xmlns:mc="http://schemas.openxmlformats.org/markup-compatibility/2006">
              <mc:Choice xmlns:v="urn:schemas-microsoft-com:vml" Requires="v">
                <p:oleObj spid="_x0000_s224541" name="公式" r:id="rId23" imgW="1257300" imgH="546100" progId="Equation.3">
                  <p:embed/>
                </p:oleObj>
              </mc:Choice>
              <mc:Fallback>
                <p:oleObj name="公式" r:id="rId23" imgW="1257300" imgH="546100" progId="Equation.3">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02438" y="4941888"/>
                        <a:ext cx="122555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80" name="Rectangle 23"/>
          <p:cNvSpPr>
            <a:spLocks noChangeArrowheads="1"/>
          </p:cNvSpPr>
          <p:nvPr/>
        </p:nvSpPr>
        <p:spPr bwMode="auto">
          <a:xfrm>
            <a:off x="0" y="2900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0616" name="Object 24"/>
          <p:cNvGraphicFramePr>
            <a:graphicFrameLocks noChangeAspect="1"/>
          </p:cNvGraphicFramePr>
          <p:nvPr/>
        </p:nvGraphicFramePr>
        <p:xfrm>
          <a:off x="4859338" y="5588000"/>
          <a:ext cx="1944687" cy="361950"/>
        </p:xfrm>
        <a:graphic>
          <a:graphicData uri="http://schemas.openxmlformats.org/presentationml/2006/ole">
            <mc:AlternateContent xmlns:mc="http://schemas.openxmlformats.org/markup-compatibility/2006">
              <mc:Choice xmlns:v="urn:schemas-microsoft-com:vml" Requires="v">
                <p:oleObj spid="_x0000_s224542" name="公式" r:id="rId25" imgW="1638300" imgH="304800" progId="Equation.3">
                  <p:embed/>
                </p:oleObj>
              </mc:Choice>
              <mc:Fallback>
                <p:oleObj name="公式" r:id="rId25" imgW="1638300" imgH="304800" progId="Equation.3">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59338" y="5588000"/>
                        <a:ext cx="1944687"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5"/>
          <p:cNvGrpSpPr/>
          <p:nvPr/>
        </p:nvGrpSpPr>
        <p:grpSpPr bwMode="auto">
          <a:xfrm>
            <a:off x="1681163" y="1685925"/>
            <a:ext cx="254000" cy="428625"/>
            <a:chOff x="1059" y="1323"/>
            <a:chExt cx="160" cy="270"/>
          </a:xfrm>
        </p:grpSpPr>
        <p:graphicFrame>
          <p:nvGraphicFramePr>
            <p:cNvPr id="49166" name="Object 26"/>
            <p:cNvGraphicFramePr>
              <a:graphicFrameLocks noChangeAspect="1"/>
            </p:cNvGraphicFramePr>
            <p:nvPr/>
          </p:nvGraphicFramePr>
          <p:xfrm>
            <a:off x="1080" y="1501"/>
            <a:ext cx="104" cy="92"/>
          </p:xfrm>
          <a:graphic>
            <a:graphicData uri="http://schemas.openxmlformats.org/presentationml/2006/ole">
              <mc:AlternateContent xmlns:mc="http://schemas.openxmlformats.org/markup-compatibility/2006">
                <mc:Choice xmlns:v="urn:schemas-microsoft-com:vml" Requires="v">
                  <p:oleObj spid="_x0000_s224543" name="SmartDraw" r:id="rId27" imgW="164465" imgH="146050" progId="SmartDraw.2">
                    <p:embed/>
                  </p:oleObj>
                </mc:Choice>
                <mc:Fallback>
                  <p:oleObj name="SmartDraw" r:id="rId27" imgW="164465" imgH="146050" progId="SmartDraw.2">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80" y="1501"/>
                          <a:ext cx="104" cy="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7" name="Object 27"/>
            <p:cNvGraphicFramePr>
              <a:graphicFrameLocks noChangeAspect="1"/>
            </p:cNvGraphicFramePr>
            <p:nvPr/>
          </p:nvGraphicFramePr>
          <p:xfrm>
            <a:off x="1059" y="1323"/>
            <a:ext cx="160" cy="226"/>
          </p:xfrm>
          <a:graphic>
            <a:graphicData uri="http://schemas.openxmlformats.org/presentationml/2006/ole">
              <mc:AlternateContent xmlns:mc="http://schemas.openxmlformats.org/markup-compatibility/2006">
                <mc:Choice xmlns:v="urn:schemas-microsoft-com:vml" Requires="v">
                  <p:oleObj spid="_x0000_s224544" name="公式" r:id="rId28" imgW="215900" imgH="304800" progId="Equation.3">
                    <p:embed/>
                  </p:oleObj>
                </mc:Choice>
                <mc:Fallback>
                  <p:oleObj name="公式" r:id="rId28" imgW="215900" imgH="304800" progId="Equation.3">
                    <p:embed/>
                    <p:pic>
                      <p:nvPicPr>
                        <p:cNvPr id="0" name="Object 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059" y="1323"/>
                          <a:ext cx="160"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0620" name="Object 28"/>
          <p:cNvGraphicFramePr>
            <a:graphicFrameLocks noChangeAspect="1"/>
          </p:cNvGraphicFramePr>
          <p:nvPr/>
        </p:nvGraphicFramePr>
        <p:xfrm>
          <a:off x="2411413" y="5949950"/>
          <a:ext cx="1366837" cy="604838"/>
        </p:xfrm>
        <a:graphic>
          <a:graphicData uri="http://schemas.openxmlformats.org/presentationml/2006/ole">
            <mc:AlternateContent xmlns:mc="http://schemas.openxmlformats.org/markup-compatibility/2006">
              <mc:Choice xmlns:v="urn:schemas-microsoft-com:vml" Requires="v">
                <p:oleObj spid="_x0000_s224545" name="公式" r:id="rId30" imgW="1231900" imgH="546100" progId="Equation.3">
                  <p:embed/>
                </p:oleObj>
              </mc:Choice>
              <mc:Fallback>
                <p:oleObj name="公式" r:id="rId30" imgW="1231900" imgH="546100" progId="Equation.3">
                  <p:embed/>
                  <p:pic>
                    <p:nvPicPr>
                      <p:cNvPr id="0" name="Object 2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411413" y="5949950"/>
                        <a:ext cx="1366837"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21" name="Object 29"/>
          <p:cNvGraphicFramePr>
            <a:graphicFrameLocks noChangeAspect="1"/>
          </p:cNvGraphicFramePr>
          <p:nvPr/>
        </p:nvGraphicFramePr>
        <p:xfrm>
          <a:off x="4859338" y="6092825"/>
          <a:ext cx="1800225" cy="376238"/>
        </p:xfrm>
        <a:graphic>
          <a:graphicData uri="http://schemas.openxmlformats.org/presentationml/2006/ole">
            <mc:AlternateContent xmlns:mc="http://schemas.openxmlformats.org/markup-compatibility/2006">
              <mc:Choice xmlns:v="urn:schemas-microsoft-com:vml" Requires="v">
                <p:oleObj spid="_x0000_s224546" name="公式" r:id="rId32" imgW="1460500" imgH="304800" progId="Equation.3">
                  <p:embed/>
                </p:oleObj>
              </mc:Choice>
              <mc:Fallback>
                <p:oleObj name="公式" r:id="rId32" imgW="1460500" imgH="304800" progId="Equation.3">
                  <p:embed/>
                  <p:pic>
                    <p:nvPicPr>
                      <p:cNvPr id="0" name="Object 2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859338" y="6092825"/>
                        <a:ext cx="1800225"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22" name="AutoShape 30"/>
          <p:cNvSpPr>
            <a:spLocks noChangeArrowheads="1"/>
          </p:cNvSpPr>
          <p:nvPr/>
        </p:nvSpPr>
        <p:spPr bwMode="auto">
          <a:xfrm>
            <a:off x="2916238" y="3086100"/>
            <a:ext cx="504825" cy="360363"/>
          </a:xfrm>
          <a:prstGeom prst="rightArrow">
            <a:avLst>
              <a:gd name="adj1" fmla="val 50000"/>
              <a:gd name="adj2" fmla="val 35022"/>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0623" name="AutoShape 31"/>
          <p:cNvSpPr>
            <a:spLocks noChangeArrowheads="1"/>
          </p:cNvSpPr>
          <p:nvPr/>
        </p:nvSpPr>
        <p:spPr bwMode="auto">
          <a:xfrm>
            <a:off x="5795963" y="3014663"/>
            <a:ext cx="504825" cy="360362"/>
          </a:xfrm>
          <a:prstGeom prst="rightArrow">
            <a:avLst>
              <a:gd name="adj1" fmla="val 50000"/>
              <a:gd name="adj2" fmla="val 35022"/>
            </a:avLst>
          </a:prstGeom>
          <a:solidFill>
            <a:schemeClr val="accent1"/>
          </a:solidFill>
          <a:ln w="9525">
            <a:solidFill>
              <a:schemeClr val="tx1"/>
            </a:solidFill>
            <a:miter lim="800000"/>
            <a:tailEnd type="none" w="lg"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0622"/>
                                        </p:tgtEl>
                                        <p:attrNameLst>
                                          <p:attrName>style.visibility</p:attrName>
                                        </p:attrNameLst>
                                      </p:cBhvr>
                                      <p:to>
                                        <p:strVal val="visible"/>
                                      </p:to>
                                    </p:set>
                                    <p:animEffect transition="in" filter="diamond(in)">
                                      <p:cBhvr>
                                        <p:cTn id="7" dur="1000"/>
                                        <p:tgtEl>
                                          <p:spTgt spid="11062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0598"/>
                                        </p:tgtEl>
                                        <p:attrNameLst>
                                          <p:attrName>style.visibility</p:attrName>
                                        </p:attrNameLst>
                                      </p:cBhvr>
                                      <p:to>
                                        <p:strVal val="visible"/>
                                      </p:to>
                                    </p:set>
                                    <p:animEffect transition="in" filter="diamond(in)">
                                      <p:cBhvr>
                                        <p:cTn id="12" dur="1000"/>
                                        <p:tgtEl>
                                          <p:spTgt spid="11059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0623"/>
                                        </p:tgtEl>
                                        <p:attrNameLst>
                                          <p:attrName>style.visibility</p:attrName>
                                        </p:attrNameLst>
                                      </p:cBhvr>
                                      <p:to>
                                        <p:strVal val="visible"/>
                                      </p:to>
                                    </p:set>
                                    <p:animEffect transition="in" filter="diamond(in)">
                                      <p:cBhvr>
                                        <p:cTn id="17" dur="1000"/>
                                        <p:tgtEl>
                                          <p:spTgt spid="1106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10599"/>
                                        </p:tgtEl>
                                        <p:attrNameLst>
                                          <p:attrName>style.visibility</p:attrName>
                                        </p:attrNameLst>
                                      </p:cBhvr>
                                      <p:to>
                                        <p:strVal val="visible"/>
                                      </p:to>
                                    </p:set>
                                    <p:animEffect transition="in" filter="diamond(in)">
                                      <p:cBhvr>
                                        <p:cTn id="22" dur="1000"/>
                                        <p:tgtEl>
                                          <p:spTgt spid="110599"/>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10601"/>
                                        </p:tgtEl>
                                        <p:attrNameLst>
                                          <p:attrName>style.visibility</p:attrName>
                                        </p:attrNameLst>
                                      </p:cBhvr>
                                      <p:to>
                                        <p:strVal val="visible"/>
                                      </p:to>
                                    </p:set>
                                    <p:animEffect transition="in" filter="diamond(in)">
                                      <p:cBhvr>
                                        <p:cTn id="27" dur="1000"/>
                                        <p:tgtEl>
                                          <p:spTgt spid="110601"/>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10603"/>
                                        </p:tgtEl>
                                        <p:attrNameLst>
                                          <p:attrName>style.visibility</p:attrName>
                                        </p:attrNameLst>
                                      </p:cBhvr>
                                      <p:to>
                                        <p:strVal val="visible"/>
                                      </p:to>
                                    </p:set>
                                    <p:animEffect transition="in" filter="diamond(in)">
                                      <p:cBhvr>
                                        <p:cTn id="32" dur="1000"/>
                                        <p:tgtEl>
                                          <p:spTgt spid="110603"/>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110605"/>
                                        </p:tgtEl>
                                        <p:attrNameLst>
                                          <p:attrName>style.visibility</p:attrName>
                                        </p:attrNameLst>
                                      </p:cBhvr>
                                      <p:to>
                                        <p:strVal val="visible"/>
                                      </p:to>
                                    </p:set>
                                    <p:animEffect transition="in" filter="diamond(in)">
                                      <p:cBhvr>
                                        <p:cTn id="37" dur="1000"/>
                                        <p:tgtEl>
                                          <p:spTgt spid="110605"/>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10607"/>
                                        </p:tgtEl>
                                        <p:attrNameLst>
                                          <p:attrName>style.visibility</p:attrName>
                                        </p:attrNameLst>
                                      </p:cBhvr>
                                      <p:to>
                                        <p:strVal val="visible"/>
                                      </p:to>
                                    </p:set>
                                    <p:animEffect transition="in" filter="diamond(in)">
                                      <p:cBhvr>
                                        <p:cTn id="42" dur="1000"/>
                                        <p:tgtEl>
                                          <p:spTgt spid="110607"/>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amond(in)">
                                      <p:cBhvr>
                                        <p:cTn id="47" dur="10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110613"/>
                                        </p:tgtEl>
                                        <p:attrNameLst>
                                          <p:attrName>style.visibility</p:attrName>
                                        </p:attrNameLst>
                                      </p:cBhvr>
                                      <p:to>
                                        <p:strVal val="visible"/>
                                      </p:to>
                                    </p:set>
                                    <p:animEffect transition="in" filter="diamond(in)">
                                      <p:cBhvr>
                                        <p:cTn id="52" dur="1000"/>
                                        <p:tgtEl>
                                          <p:spTgt spid="110613"/>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110614"/>
                                        </p:tgtEl>
                                        <p:attrNameLst>
                                          <p:attrName>style.visibility</p:attrName>
                                        </p:attrNameLst>
                                      </p:cBhvr>
                                      <p:to>
                                        <p:strVal val="visible"/>
                                      </p:to>
                                    </p:set>
                                    <p:animEffect transition="in" filter="diamond(in)">
                                      <p:cBhvr>
                                        <p:cTn id="57" dur="1000"/>
                                        <p:tgtEl>
                                          <p:spTgt spid="110614"/>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110616"/>
                                        </p:tgtEl>
                                        <p:attrNameLst>
                                          <p:attrName>style.visibility</p:attrName>
                                        </p:attrNameLst>
                                      </p:cBhvr>
                                      <p:to>
                                        <p:strVal val="visible"/>
                                      </p:to>
                                    </p:set>
                                    <p:animEffect transition="in" filter="diamond(in)">
                                      <p:cBhvr>
                                        <p:cTn id="62" dur="1000"/>
                                        <p:tgtEl>
                                          <p:spTgt spid="110616"/>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diamond(in)">
                                      <p:cBhvr>
                                        <p:cTn id="67" dur="10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nodeType="clickEffect">
                                  <p:stCondLst>
                                    <p:cond delay="0"/>
                                  </p:stCondLst>
                                  <p:childTnLst>
                                    <p:set>
                                      <p:cBhvr>
                                        <p:cTn id="71" dur="1" fill="hold">
                                          <p:stCondLst>
                                            <p:cond delay="0"/>
                                          </p:stCondLst>
                                        </p:cTn>
                                        <p:tgtEl>
                                          <p:spTgt spid="110620"/>
                                        </p:tgtEl>
                                        <p:attrNameLst>
                                          <p:attrName>style.visibility</p:attrName>
                                        </p:attrNameLst>
                                      </p:cBhvr>
                                      <p:to>
                                        <p:strVal val="visible"/>
                                      </p:to>
                                    </p:set>
                                    <p:animEffect transition="in" filter="diamond(in)">
                                      <p:cBhvr>
                                        <p:cTn id="72" dur="1000"/>
                                        <p:tgtEl>
                                          <p:spTgt spid="110620"/>
                                        </p:tgtEl>
                                      </p:cBhvr>
                                    </p:animEffect>
                                  </p:childTnLst>
                                </p:cTn>
                              </p:par>
                            </p:childTnLst>
                          </p:cTn>
                        </p:par>
                      </p:childTnLst>
                    </p:cTn>
                  </p:par>
                  <p:par>
                    <p:cTn id="73" fill="hold">
                      <p:stCondLst>
                        <p:cond delay="indefinite"/>
                      </p:stCondLst>
                      <p:childTnLst>
                        <p:par>
                          <p:cTn id="74" fill="hold">
                            <p:stCondLst>
                              <p:cond delay="0"/>
                            </p:stCondLst>
                            <p:childTnLst>
                              <p:par>
                                <p:cTn id="75" presetID="8" presetClass="entr" presetSubtype="16" fill="hold" nodeType="clickEffect">
                                  <p:stCondLst>
                                    <p:cond delay="0"/>
                                  </p:stCondLst>
                                  <p:childTnLst>
                                    <p:set>
                                      <p:cBhvr>
                                        <p:cTn id="76" dur="1" fill="hold">
                                          <p:stCondLst>
                                            <p:cond delay="0"/>
                                          </p:stCondLst>
                                        </p:cTn>
                                        <p:tgtEl>
                                          <p:spTgt spid="110621"/>
                                        </p:tgtEl>
                                        <p:attrNameLst>
                                          <p:attrName>style.visibility</p:attrName>
                                        </p:attrNameLst>
                                      </p:cBhvr>
                                      <p:to>
                                        <p:strVal val="visible"/>
                                      </p:to>
                                    </p:set>
                                    <p:animEffect transition="in" filter="diamond(in)">
                                      <p:cBhvr>
                                        <p:cTn id="77" dur="1000"/>
                                        <p:tgtEl>
                                          <p:spTgt spid="110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22" grpId="0" animBg="1"/>
      <p:bldP spid="11062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Rectangle 6"/>
          <p:cNvSpPr>
            <a:spLocks noGrp="1" noChangeArrowheads="1"/>
          </p:cNvSpPr>
          <p:nvPr>
            <p:ph type="sldNum" sz="quarter" idx="12"/>
          </p:nvPr>
        </p:nvSpPr>
        <p:spPr/>
        <p:txBody>
          <a:bodyPr/>
          <a:lstStyle/>
          <a:p>
            <a:pPr>
              <a:defRPr/>
            </a:pPr>
            <a:fld id="{3943B0CD-22CE-4EA0-974C-21ECD126DD22}" type="slidenum">
              <a:rPr lang="zh-CN" altLang="en-US"/>
            </a:fld>
            <a:endParaRPr lang="en-US" altLang="zh-CN"/>
          </a:p>
        </p:txBody>
      </p:sp>
      <p:sp>
        <p:nvSpPr>
          <p:cNvPr id="14340" name="Rectangle 2"/>
          <p:cNvSpPr>
            <a:spLocks noGrp="1" noChangeArrowheads="1"/>
          </p:cNvSpPr>
          <p:nvPr>
            <p:ph type="title" idx="4294967295"/>
          </p:nvPr>
        </p:nvSpPr>
        <p:spPr>
          <a:xfrm>
            <a:off x="684213" y="188913"/>
            <a:ext cx="2078037" cy="854075"/>
          </a:xfrm>
        </p:spPr>
        <p:txBody>
          <a:bodyPr lIns="92075" tIns="46038" rIns="92075" bIns="46038"/>
          <a:lstStyle/>
          <a:p>
            <a:pPr algn="l" eaLnBrk="1" hangingPunct="1"/>
            <a:r>
              <a:rPr lang="en-US" altLang="zh-CN" sz="2800" b="1" dirty="0" smtClean="0">
                <a:solidFill>
                  <a:srgbClr val="FF0000"/>
                </a:solidFill>
              </a:rPr>
              <a:t>2</a:t>
            </a:r>
            <a:r>
              <a:rPr lang="zh-CN" altLang="en-US" sz="2800" b="1" dirty="0" smtClean="0">
                <a:solidFill>
                  <a:srgbClr val="FF0000"/>
                </a:solidFill>
              </a:rPr>
              <a:t>、推广：</a:t>
            </a:r>
            <a:endParaRPr lang="zh-CN" altLang="en-US" sz="2800" b="1" dirty="0" smtClean="0">
              <a:solidFill>
                <a:srgbClr val="FF0000"/>
              </a:solidFill>
            </a:endParaRPr>
          </a:p>
        </p:txBody>
      </p:sp>
      <p:sp>
        <p:nvSpPr>
          <p:cNvPr id="69635" name="Rectangle 3"/>
          <p:cNvSpPr>
            <a:spLocks noGrp="1" noChangeArrowheads="1"/>
          </p:cNvSpPr>
          <p:nvPr>
            <p:ph type="body" idx="4294967295"/>
          </p:nvPr>
        </p:nvSpPr>
        <p:spPr>
          <a:xfrm>
            <a:off x="179388" y="836613"/>
            <a:ext cx="8964612" cy="1008062"/>
          </a:xfrm>
        </p:spPr>
        <p:txBody>
          <a:bodyPr lIns="92075" tIns="46038" rIns="92075" bIns="46038"/>
          <a:lstStyle/>
          <a:p>
            <a:pPr eaLnBrk="1" hangingPunct="1">
              <a:lnSpc>
                <a:spcPct val="130000"/>
              </a:lnSpc>
            </a:pPr>
            <a:r>
              <a:rPr lang="zh-CN" altLang="en-US" sz="2400" b="1" dirty="0" smtClean="0">
                <a:solidFill>
                  <a:srgbClr val="0000FF"/>
                </a:solidFill>
              </a:rPr>
              <a:t>对于任一集中参数电路，在任一时刻，沿任一回路绕行方向，回路中元件上电压降的代数和等于电源电压升的代数和</a:t>
            </a:r>
            <a:r>
              <a:rPr lang="zh-CN" altLang="en-US" sz="2400" b="1" dirty="0" smtClean="0">
                <a:solidFill>
                  <a:srgbClr val="003366"/>
                </a:solidFill>
              </a:rPr>
              <a:t>。</a:t>
            </a:r>
            <a:endParaRPr lang="en-US" altLang="zh-CN" sz="2400" b="1" dirty="0" smtClean="0">
              <a:solidFill>
                <a:srgbClr val="003366"/>
              </a:solidFill>
            </a:endParaRPr>
          </a:p>
          <a:p>
            <a:pPr eaLnBrk="1" hangingPunct="1">
              <a:lnSpc>
                <a:spcPct val="130000"/>
              </a:lnSpc>
              <a:buFontTx/>
              <a:buNone/>
            </a:pPr>
            <a:r>
              <a:rPr lang="zh-CN" altLang="en-US" sz="2400" b="1" dirty="0" smtClean="0">
                <a:solidFill>
                  <a:srgbClr val="003366"/>
                </a:solidFill>
              </a:rPr>
              <a:t>即：</a:t>
            </a:r>
            <a:endParaRPr lang="zh-CN" altLang="en-US" sz="2400" b="1" dirty="0" smtClean="0">
              <a:solidFill>
                <a:srgbClr val="0000FF"/>
              </a:solidFill>
            </a:endParaRPr>
          </a:p>
        </p:txBody>
      </p:sp>
      <p:graphicFrame>
        <p:nvGraphicFramePr>
          <p:cNvPr id="69636" name="Object 4"/>
          <p:cNvGraphicFramePr>
            <a:graphicFrameLocks noChangeAspect="1"/>
          </p:cNvGraphicFramePr>
          <p:nvPr/>
        </p:nvGraphicFramePr>
        <p:xfrm>
          <a:off x="1071563" y="2143125"/>
          <a:ext cx="2665412" cy="574675"/>
        </p:xfrm>
        <a:graphic>
          <a:graphicData uri="http://schemas.openxmlformats.org/presentationml/2006/ole">
            <mc:AlternateContent xmlns:mc="http://schemas.openxmlformats.org/markup-compatibility/2006">
              <mc:Choice xmlns:v="urn:schemas-microsoft-com:vml" Requires="v">
                <p:oleObj spid="_x0000_s14378" name="公式" r:id="rId1" imgW="1256665" imgH="254000" progId="">
                  <p:embed/>
                </p:oleObj>
              </mc:Choice>
              <mc:Fallback>
                <p:oleObj name="公式" r:id="rId1" imgW="1256665" imgH="254000"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2143125"/>
                        <a:ext cx="266541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7" name="Text Box 5"/>
          <p:cNvSpPr txBox="1">
            <a:spLocks noChangeArrowheads="1"/>
          </p:cNvSpPr>
          <p:nvPr/>
        </p:nvSpPr>
        <p:spPr bwMode="auto">
          <a:xfrm>
            <a:off x="684213" y="4797425"/>
            <a:ext cx="8153400" cy="1066800"/>
          </a:xfrm>
          <a:prstGeom prst="rect">
            <a:avLst/>
          </a:prstGeom>
          <a:noFill/>
          <a:ln w="9525">
            <a:noFill/>
            <a:miter lim="800000"/>
          </a:ln>
        </p:spPr>
        <p:txBody>
          <a:bodyPr>
            <a:spAutoFit/>
          </a:bodyPr>
          <a:lstStyle/>
          <a:p>
            <a:pPr algn="l">
              <a:spcBef>
                <a:spcPct val="50000"/>
              </a:spcBef>
            </a:pPr>
            <a:r>
              <a:rPr kumimoji="1" lang="en-US" altLang="zh-CN" sz="2800" dirty="0">
                <a:solidFill>
                  <a:srgbClr val="FF0000"/>
                </a:solidFill>
              </a:rPr>
              <a:t>3</a:t>
            </a:r>
            <a:r>
              <a:rPr kumimoji="1" lang="zh-CN" altLang="en-US" sz="2800" dirty="0">
                <a:solidFill>
                  <a:srgbClr val="FF0000"/>
                </a:solidFill>
              </a:rPr>
              <a:t>、定律物理意义</a:t>
            </a:r>
            <a:r>
              <a:rPr kumimoji="1" lang="en-US" altLang="zh-CN" sz="2800" dirty="0">
                <a:solidFill>
                  <a:srgbClr val="FF0000"/>
                </a:solidFill>
              </a:rPr>
              <a:t>:</a:t>
            </a:r>
            <a:endParaRPr kumimoji="1" lang="en-US" altLang="zh-CN" sz="2800" dirty="0">
              <a:solidFill>
                <a:srgbClr val="FF0000"/>
              </a:solidFill>
            </a:endParaRPr>
          </a:p>
          <a:p>
            <a:pPr algn="l">
              <a:spcBef>
                <a:spcPct val="50000"/>
              </a:spcBef>
              <a:buClr>
                <a:srgbClr val="FF0000"/>
              </a:buClr>
            </a:pPr>
            <a:r>
              <a:rPr kumimoji="1" lang="en-US" altLang="zh-CN" dirty="0"/>
              <a:t>  </a:t>
            </a:r>
            <a:r>
              <a:rPr kumimoji="1" lang="zh-CN" altLang="en-US" dirty="0">
                <a:solidFill>
                  <a:srgbClr val="0000FF"/>
                </a:solidFill>
                <a:ea typeface="楷体_GB2312" pitchFamily="49" charset="-122"/>
              </a:rPr>
              <a:t>描述回路中支路电压约束关系； 反映能量的守恒性。</a:t>
            </a:r>
            <a:endParaRPr kumimoji="1" lang="zh-CN" altLang="en-US" b="0" dirty="0">
              <a:solidFill>
                <a:srgbClr val="0000FF"/>
              </a:solidFill>
              <a:ea typeface="楷体_GB2312" pitchFamily="49" charset="-122"/>
            </a:endParaRPr>
          </a:p>
        </p:txBody>
      </p:sp>
      <p:graphicFrame>
        <p:nvGraphicFramePr>
          <p:cNvPr id="69638" name="Object 6"/>
          <p:cNvGraphicFramePr>
            <a:graphicFrameLocks noChangeAspect="1"/>
          </p:cNvGraphicFramePr>
          <p:nvPr/>
        </p:nvGraphicFramePr>
        <p:xfrm>
          <a:off x="4464050" y="2060575"/>
          <a:ext cx="4679950" cy="3062288"/>
        </p:xfrm>
        <a:graphic>
          <a:graphicData uri="http://schemas.openxmlformats.org/presentationml/2006/ole">
            <mc:AlternateContent xmlns:mc="http://schemas.openxmlformats.org/markup-compatibility/2006">
              <mc:Choice xmlns:v="urn:schemas-microsoft-com:vml" Requires="v">
                <p:oleObj spid="_x0000_s14379" name="位图图像" r:id="rId3" imgW="3305175" imgH="1981200" progId="PBrush">
                  <p:embed/>
                </p:oleObj>
              </mc:Choice>
              <mc:Fallback>
                <p:oleObj name="位图图像" r:id="rId3" imgW="3305175" imgH="1981200"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2060575"/>
                        <a:ext cx="4679950"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9" name="Text Box 7"/>
          <p:cNvSpPr txBox="1">
            <a:spLocks noChangeArrowheads="1"/>
          </p:cNvSpPr>
          <p:nvPr/>
        </p:nvSpPr>
        <p:spPr bwMode="auto">
          <a:xfrm>
            <a:off x="785813" y="3214688"/>
            <a:ext cx="2952750" cy="1041400"/>
          </a:xfrm>
          <a:prstGeom prst="rect">
            <a:avLst/>
          </a:prstGeom>
          <a:noFill/>
          <a:ln w="9525">
            <a:noFill/>
            <a:miter lim="800000"/>
          </a:ln>
        </p:spPr>
        <p:txBody>
          <a:bodyPr>
            <a:spAutoFit/>
          </a:bodyPr>
          <a:lstStyle/>
          <a:p>
            <a:pPr algn="l" eaLnBrk="0" hangingPunct="0">
              <a:lnSpc>
                <a:spcPct val="130000"/>
              </a:lnSpc>
              <a:spcBef>
                <a:spcPct val="50000"/>
              </a:spcBef>
            </a:pPr>
            <a:r>
              <a:rPr lang="zh-CN" altLang="en-US">
                <a:solidFill>
                  <a:srgbClr val="FF0000"/>
                </a:solidFill>
              </a:rPr>
              <a:t>练习：</a:t>
            </a:r>
            <a:r>
              <a:rPr lang="zh-CN" altLang="en-US">
                <a:solidFill>
                  <a:srgbClr val="660033"/>
                </a:solidFill>
              </a:rPr>
              <a:t>图示电路，求</a:t>
            </a:r>
            <a:r>
              <a:rPr lang="en-US" altLang="zh-CN">
                <a:solidFill>
                  <a:srgbClr val="FF0000"/>
                </a:solidFill>
              </a:rPr>
              <a:t>U</a:t>
            </a:r>
            <a:r>
              <a:rPr lang="en-US" altLang="zh-CN" baseline="-25000">
                <a:solidFill>
                  <a:srgbClr val="FF0000"/>
                </a:solidFill>
              </a:rPr>
              <a:t>be</a:t>
            </a:r>
            <a:r>
              <a:rPr lang="zh-CN" altLang="en-US">
                <a:solidFill>
                  <a:srgbClr val="660033"/>
                </a:solidFill>
              </a:rPr>
              <a:t> 和</a:t>
            </a:r>
            <a:r>
              <a:rPr lang="en-US" altLang="zh-CN">
                <a:solidFill>
                  <a:srgbClr val="FF0000"/>
                </a:solidFill>
              </a:rPr>
              <a:t>U</a:t>
            </a:r>
            <a:r>
              <a:rPr lang="en-US" altLang="zh-CN" baseline="-25000">
                <a:solidFill>
                  <a:srgbClr val="FF0000"/>
                </a:solidFill>
              </a:rPr>
              <a:t>cd</a:t>
            </a:r>
            <a:r>
              <a:rPr lang="zh-CN" altLang="en-US">
                <a:solidFill>
                  <a:srgbClr val="660033"/>
                </a:solidFill>
              </a:rPr>
              <a:t> 。</a:t>
            </a:r>
            <a:endParaRPr lang="zh-CN" altLang="en-US">
              <a:solidFill>
                <a:srgbClr val="660033"/>
              </a:solidFill>
            </a:endParaRPr>
          </a:p>
        </p:txBody>
      </p:sp>
      <p:sp>
        <p:nvSpPr>
          <p:cNvPr id="69640" name="Rectangle 8"/>
          <p:cNvSpPr>
            <a:spLocks noChangeArrowheads="1"/>
          </p:cNvSpPr>
          <p:nvPr/>
        </p:nvSpPr>
        <p:spPr bwMode="auto">
          <a:xfrm>
            <a:off x="5435600" y="3068638"/>
            <a:ext cx="1008063" cy="939800"/>
          </a:xfrm>
          <a:prstGeom prst="rect">
            <a:avLst/>
          </a:prstGeom>
          <a:noFill/>
          <a:ln w="38100">
            <a:solidFill>
              <a:srgbClr val="00FFFF"/>
            </a:solidFill>
            <a:prstDash val="dash"/>
            <a:miter lim="800000"/>
          </a:ln>
        </p:spPr>
        <p:txBody>
          <a:bodyPr wrap="none" anchor="ctr"/>
          <a:lstStyle/>
          <a:p>
            <a:pPr algn="l"/>
            <a:endParaRPr lang="zh-CN" altLang="en-US"/>
          </a:p>
        </p:txBody>
      </p:sp>
      <p:sp>
        <p:nvSpPr>
          <p:cNvPr id="69641" name="Rectangle 9"/>
          <p:cNvSpPr>
            <a:spLocks noChangeArrowheads="1"/>
          </p:cNvSpPr>
          <p:nvPr/>
        </p:nvSpPr>
        <p:spPr bwMode="auto">
          <a:xfrm>
            <a:off x="4716463" y="2276475"/>
            <a:ext cx="3930650" cy="2736850"/>
          </a:xfrm>
          <a:prstGeom prst="rect">
            <a:avLst/>
          </a:prstGeom>
          <a:noFill/>
          <a:ln w="38100">
            <a:solidFill>
              <a:srgbClr val="00FF00"/>
            </a:solidFill>
            <a:prstDash val="dash"/>
            <a:miter lim="800000"/>
          </a:ln>
        </p:spPr>
        <p:txBody>
          <a:bodyPr wrap="none" anchor="ctr"/>
          <a:lstStyle/>
          <a:p>
            <a:pPr algn="l"/>
            <a:endParaRPr lang="zh-CN" altLang="en-US"/>
          </a:p>
        </p:txBody>
      </p:sp>
      <p:sp>
        <p:nvSpPr>
          <p:cNvPr id="19" name="云形标注 18"/>
          <p:cNvSpPr>
            <a:spLocks noChangeArrowheads="1"/>
          </p:cNvSpPr>
          <p:nvPr/>
        </p:nvSpPr>
        <p:spPr bwMode="auto">
          <a:xfrm>
            <a:off x="3500438" y="2071688"/>
            <a:ext cx="5357812" cy="1428750"/>
          </a:xfrm>
          <a:prstGeom prst="cloudCallout">
            <a:avLst>
              <a:gd name="adj1" fmla="val -35185"/>
              <a:gd name="adj2" fmla="val -68407"/>
            </a:avLst>
          </a:prstGeom>
          <a:solidFill>
            <a:srgbClr val="FFCC66"/>
          </a:solidFill>
          <a:ln w="9525" algn="ctr">
            <a:noFill/>
            <a:round/>
          </a:ln>
        </p:spPr>
        <p:txBody>
          <a:bodyPr lIns="92075" tIns="46038" rIns="92075" bIns="46038" anchor="ctr"/>
          <a:lstStyle/>
          <a:p>
            <a:pPr algn="l"/>
            <a:endParaRPr lang="zh-CN" altLang="en-US"/>
          </a:p>
        </p:txBody>
      </p:sp>
      <p:sp>
        <p:nvSpPr>
          <p:cNvPr id="20" name="TextBox 19"/>
          <p:cNvSpPr txBox="1">
            <a:spLocks noChangeArrowheads="1"/>
          </p:cNvSpPr>
          <p:nvPr/>
        </p:nvSpPr>
        <p:spPr bwMode="auto">
          <a:xfrm>
            <a:off x="3857625" y="2270125"/>
            <a:ext cx="4786313" cy="1015663"/>
          </a:xfrm>
          <a:prstGeom prst="rect">
            <a:avLst/>
          </a:prstGeom>
          <a:noFill/>
          <a:ln w="9525">
            <a:noFill/>
            <a:miter lim="800000"/>
          </a:ln>
        </p:spPr>
        <p:txBody>
          <a:bodyPr>
            <a:spAutoFit/>
          </a:bodyPr>
          <a:lstStyle/>
          <a:p>
            <a:pPr algn="l"/>
            <a:r>
              <a:rPr lang="zh-CN" altLang="en-US" sz="2000" dirty="0"/>
              <a:t>        推广： 把</a:t>
            </a:r>
            <a:r>
              <a:rPr lang="zh-CN" altLang="en-US" sz="2000" dirty="0" smtClean="0"/>
              <a:t>“所有元件电压降代数和” </a:t>
            </a:r>
            <a:r>
              <a:rPr lang="zh-CN" altLang="en-US" sz="2000" dirty="0"/>
              <a:t>的形式推广为“元件电压降代数和</a:t>
            </a:r>
            <a:r>
              <a:rPr lang="zh-CN" altLang="en-US" sz="2000" dirty="0" smtClean="0"/>
              <a:t>等于其余元件电压升的代数和</a:t>
            </a:r>
            <a:r>
              <a:rPr lang="zh-CN" altLang="en-US" sz="2000" dirty="0"/>
              <a:t>” 的形式</a:t>
            </a:r>
            <a:r>
              <a:rPr lang="zh-CN" altLang="en-US" sz="2000" dirty="0" smtClean="0"/>
              <a:t>。</a:t>
            </a:r>
            <a:endParaRPr lang="zh-CN" altLang="en-US" dirty="0"/>
          </a:p>
        </p:txBody>
      </p:sp>
      <p:grpSp>
        <p:nvGrpSpPr>
          <p:cNvPr id="2" name="组合 55"/>
          <p:cNvGrpSpPr/>
          <p:nvPr/>
        </p:nvGrpSpPr>
        <p:grpSpPr bwMode="auto">
          <a:xfrm>
            <a:off x="1692275" y="5876925"/>
            <a:ext cx="3384550" cy="719138"/>
            <a:chOff x="3643306" y="1357298"/>
            <a:chExt cx="5072098" cy="2428892"/>
          </a:xfrm>
        </p:grpSpPr>
        <p:sp>
          <p:nvSpPr>
            <p:cNvPr id="14349" name="AutoShape 11"/>
            <p:cNvSpPr>
              <a:spLocks noChangeArrowheads="1"/>
            </p:cNvSpPr>
            <p:nvPr/>
          </p:nvSpPr>
          <p:spPr bwMode="auto">
            <a:xfrm>
              <a:off x="3643306" y="1357298"/>
              <a:ext cx="5072098" cy="2428892"/>
            </a:xfrm>
            <a:prstGeom prst="cloudCallout">
              <a:avLst>
                <a:gd name="adj1" fmla="val -65139"/>
                <a:gd name="adj2" fmla="val -58333"/>
              </a:avLst>
            </a:prstGeom>
            <a:gradFill rotWithShape="0">
              <a:gsLst>
                <a:gs pos="0">
                  <a:srgbClr val="FBEAC7"/>
                </a:gs>
                <a:gs pos="9000">
                  <a:srgbClr val="FEE7F2"/>
                </a:gs>
                <a:gs pos="17999">
                  <a:srgbClr val="FAC77D"/>
                </a:gs>
                <a:gs pos="30499">
                  <a:srgbClr val="FBA97D"/>
                </a:gs>
                <a:gs pos="41000">
                  <a:srgbClr val="FBD49C"/>
                </a:gs>
                <a:gs pos="50000">
                  <a:srgbClr val="FEE7F2"/>
                </a:gs>
                <a:gs pos="59000">
                  <a:srgbClr val="FBD49C"/>
                </a:gs>
                <a:gs pos="69501">
                  <a:srgbClr val="FBA97D"/>
                </a:gs>
                <a:gs pos="82001">
                  <a:srgbClr val="FAC77D"/>
                </a:gs>
                <a:gs pos="91000">
                  <a:srgbClr val="FEE7F2"/>
                </a:gs>
                <a:gs pos="100000">
                  <a:srgbClr val="FBEAC7"/>
                </a:gs>
              </a:gsLst>
              <a:lin ang="18900000" scaled="1"/>
            </a:gradFill>
            <a:ln w="9525">
              <a:solidFill>
                <a:srgbClr val="FF3300"/>
              </a:solidFill>
              <a:round/>
            </a:ln>
          </p:spPr>
          <p:txBody>
            <a:bodyPr wrap="none" anchor="ctr"/>
            <a:lstStyle/>
            <a:p>
              <a:pPr algn="l"/>
              <a:r>
                <a:rPr kumimoji="1" lang="en-US" altLang="zh-CN">
                  <a:solidFill>
                    <a:srgbClr val="000000"/>
                  </a:solidFill>
                  <a:latin typeface="宋体" panose="02010600030101010101" pitchFamily="2" charset="-122"/>
                </a:rPr>
                <a:t>  </a:t>
              </a:r>
              <a:endParaRPr kumimoji="1" lang="zh-CN" altLang="en-US">
                <a:solidFill>
                  <a:srgbClr val="000000"/>
                </a:solidFill>
                <a:latin typeface="宋体" panose="02010600030101010101" pitchFamily="2" charset="-122"/>
              </a:endParaRPr>
            </a:p>
          </p:txBody>
        </p:sp>
        <p:sp>
          <p:nvSpPr>
            <p:cNvPr id="14350" name="TextBox 54"/>
            <p:cNvSpPr txBox="1">
              <a:spLocks noChangeArrowheads="1"/>
            </p:cNvSpPr>
            <p:nvPr/>
          </p:nvSpPr>
          <p:spPr bwMode="auto">
            <a:xfrm>
              <a:off x="4214274" y="1786241"/>
              <a:ext cx="4287017" cy="1544197"/>
            </a:xfrm>
            <a:prstGeom prst="rect">
              <a:avLst/>
            </a:prstGeom>
            <a:noFill/>
            <a:ln w="9525">
              <a:noFill/>
              <a:miter lim="800000"/>
            </a:ln>
          </p:spPr>
          <p:txBody>
            <a:bodyPr>
              <a:spAutoFit/>
            </a:bodyPr>
            <a:lstStyle/>
            <a:p>
              <a:pPr algn="l">
                <a:buFont typeface="Wingdings" panose="05000000000000000000" pitchFamily="2" charset="2"/>
                <a:buNone/>
              </a:pPr>
              <a:r>
                <a:rPr lang="en-US" altLang="zh-CN">
                  <a:solidFill>
                    <a:schemeClr val="tx2"/>
                  </a:solidFill>
                  <a:ea typeface="楷体_GB2312" pitchFamily="49" charset="-122"/>
                </a:rPr>
                <a:t>KCL</a:t>
              </a:r>
              <a:r>
                <a:rPr lang="zh-CN" altLang="en-US">
                  <a:solidFill>
                    <a:schemeClr val="tx2"/>
                  </a:solidFill>
                  <a:ea typeface="楷体_GB2312" pitchFamily="49" charset="-122"/>
                </a:rPr>
                <a:t>的物理意义？</a:t>
              </a:r>
              <a:endParaRPr lang="zh-CN" altLang="en-US">
                <a:solidFill>
                  <a:schemeClr val="tx2"/>
                </a:solidFill>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6" presetID="22" presetClass="entr" presetSubtype="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repeatCount="300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963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9638"/>
                                        </p:tgtEl>
                                        <p:attrNameLst>
                                          <p:attrName>style.visibility</p:attrName>
                                        </p:attrNameLst>
                                      </p:cBhvr>
                                      <p:to>
                                        <p:strVal val="visible"/>
                                      </p:to>
                                    </p:set>
                                  </p:childTnLst>
                                </p:cTn>
                              </p:par>
                            </p:childTnLst>
                          </p:cTn>
                        </p:par>
                        <p:par>
                          <p:cTn id="40" fill="hold">
                            <p:stCondLst>
                              <p:cond delay="0"/>
                            </p:stCondLst>
                            <p:childTnLst>
                              <p:par>
                                <p:cTn id="41" presetID="3" presetClass="entr" presetSubtype="5" fill="hold" grpId="0" nodeType="afterEffect">
                                  <p:stCondLst>
                                    <p:cond delay="200"/>
                                  </p:stCondLst>
                                  <p:childTnLst>
                                    <p:set>
                                      <p:cBhvr>
                                        <p:cTn id="42" dur="1" fill="hold">
                                          <p:stCondLst>
                                            <p:cond delay="0"/>
                                          </p:stCondLst>
                                        </p:cTn>
                                        <p:tgtEl>
                                          <p:spTgt spid="69640"/>
                                        </p:tgtEl>
                                        <p:attrNameLst>
                                          <p:attrName>style.visibility</p:attrName>
                                        </p:attrNameLst>
                                      </p:cBhvr>
                                      <p:to>
                                        <p:strVal val="visible"/>
                                      </p:to>
                                    </p:set>
                                    <p:animEffect transition="in" filter="blinds(vertical)">
                                      <p:cBhvr>
                                        <p:cTn id="43" dur="500"/>
                                        <p:tgtEl>
                                          <p:spTgt spid="69640"/>
                                        </p:tgtEl>
                                      </p:cBhvr>
                                    </p:animEffect>
                                  </p:childTnLst>
                                </p:cTn>
                              </p:par>
                            </p:childTnLst>
                          </p:cTn>
                        </p:par>
                        <p:par>
                          <p:cTn id="44" fill="hold">
                            <p:stCondLst>
                              <p:cond delay="700"/>
                            </p:stCondLst>
                            <p:childTnLst>
                              <p:par>
                                <p:cTn id="45" presetID="3" presetClass="entr" presetSubtype="5" fill="hold" grpId="0" nodeType="afterEffect">
                                  <p:stCondLst>
                                    <p:cond delay="200"/>
                                  </p:stCondLst>
                                  <p:childTnLst>
                                    <p:set>
                                      <p:cBhvr>
                                        <p:cTn id="46" dur="1" fill="hold">
                                          <p:stCondLst>
                                            <p:cond delay="0"/>
                                          </p:stCondLst>
                                        </p:cTn>
                                        <p:tgtEl>
                                          <p:spTgt spid="69641"/>
                                        </p:tgtEl>
                                        <p:attrNameLst>
                                          <p:attrName>style.visibility</p:attrName>
                                        </p:attrNameLst>
                                      </p:cBhvr>
                                      <p:to>
                                        <p:strVal val="visible"/>
                                      </p:to>
                                    </p:set>
                                    <p:animEffect transition="in" filter="blinds(vertical)">
                                      <p:cBhvr>
                                        <p:cTn id="47" dur="500"/>
                                        <p:tgtEl>
                                          <p:spTgt spid="69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build="p"/>
      <p:bldP spid="69637" grpId="0" autoUpdateAnimBg="0" build="p"/>
      <p:bldP spid="69639" grpId="0" autoUpdateAnimBg="0"/>
      <p:bldP spid="69640" grpId="0" animBg="1"/>
      <p:bldP spid="69641" grpId="0" animBg="1"/>
      <p:bldP spid="1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
          <p:cNvSpPr>
            <a:spLocks noGrp="1" noChangeArrowheads="1"/>
          </p:cNvSpPr>
          <p:nvPr>
            <p:ph type="sldNum" sz="quarter" idx="12"/>
          </p:nvPr>
        </p:nvSpPr>
        <p:spPr/>
        <p:txBody>
          <a:bodyPr/>
          <a:lstStyle/>
          <a:p>
            <a:pPr>
              <a:defRPr/>
            </a:pPr>
            <a:fld id="{A8BAE2A1-4D80-4636-AB01-0EE173AA4F2C}" type="slidenum">
              <a:rPr lang="zh-CN" altLang="en-US"/>
            </a:fld>
            <a:endParaRPr lang="en-US" altLang="zh-CN"/>
          </a:p>
        </p:txBody>
      </p:sp>
      <p:sp>
        <p:nvSpPr>
          <p:cNvPr id="15369" name="Rectangle 2"/>
          <p:cNvSpPr>
            <a:spLocks noGrp="1" noChangeArrowheads="1"/>
          </p:cNvSpPr>
          <p:nvPr>
            <p:ph type="title" idx="4294967295"/>
          </p:nvPr>
        </p:nvSpPr>
        <p:spPr>
          <a:xfrm>
            <a:off x="250825" y="188913"/>
            <a:ext cx="2886075" cy="952500"/>
          </a:xfrm>
        </p:spPr>
        <p:txBody>
          <a:bodyPr lIns="92075" tIns="46038" rIns="92075" bIns="46038"/>
          <a:lstStyle/>
          <a:p>
            <a:pPr algn="l" eaLnBrk="1" hangingPunct="1"/>
            <a:r>
              <a:rPr lang="zh-CN" altLang="en-US" sz="2800" b="1" smtClean="0">
                <a:solidFill>
                  <a:srgbClr val="FF0000"/>
                </a:solidFill>
              </a:rPr>
              <a:t>例</a:t>
            </a:r>
            <a:r>
              <a:rPr lang="en-US" altLang="zh-CN" sz="2800" b="1" smtClean="0">
                <a:solidFill>
                  <a:srgbClr val="FF0000"/>
                </a:solidFill>
              </a:rPr>
              <a:t>1</a:t>
            </a:r>
            <a:r>
              <a:rPr lang="zh-CN" altLang="en-US" smtClean="0">
                <a:solidFill>
                  <a:srgbClr val="FF0000"/>
                </a:solidFill>
              </a:rPr>
              <a:t>：</a:t>
            </a:r>
            <a:endParaRPr lang="zh-CN" altLang="en-US" smtClean="0">
              <a:solidFill>
                <a:srgbClr val="FF0000"/>
              </a:solidFill>
            </a:endParaRPr>
          </a:p>
        </p:txBody>
      </p:sp>
      <p:sp>
        <p:nvSpPr>
          <p:cNvPr id="15365" name="Rectangle 3"/>
          <p:cNvSpPr>
            <a:spLocks noGrp="1" noChangeArrowheads="1"/>
          </p:cNvSpPr>
          <p:nvPr>
            <p:ph type="body" idx="4294967295"/>
          </p:nvPr>
        </p:nvSpPr>
        <p:spPr>
          <a:xfrm>
            <a:off x="1012825" y="503238"/>
            <a:ext cx="8131175" cy="838200"/>
          </a:xfrm>
        </p:spPr>
        <p:txBody>
          <a:bodyPr lIns="92075" tIns="46038" rIns="92075" bIns="46038"/>
          <a:lstStyle/>
          <a:p>
            <a:pPr eaLnBrk="1" hangingPunct="1">
              <a:buFont typeface="Monotype Sorts" pitchFamily="2" charset="2"/>
              <a:buChar char=" "/>
            </a:pPr>
            <a:r>
              <a:rPr lang="zh-CN" altLang="en-US" sz="2800" b="1" smtClean="0">
                <a:solidFill>
                  <a:srgbClr val="003300"/>
                </a:solidFill>
                <a:latin typeface="宋体" panose="02010600030101010101" pitchFamily="2" charset="-122"/>
              </a:rPr>
              <a:t>图示电路，电阻</a:t>
            </a:r>
            <a:r>
              <a:rPr lang="en-US" altLang="zh-CN" sz="2800" b="1" smtClean="0">
                <a:solidFill>
                  <a:srgbClr val="003300"/>
                </a:solidFill>
                <a:latin typeface="宋体" panose="02010600030101010101" pitchFamily="2" charset="-122"/>
              </a:rPr>
              <a:t>R</a:t>
            </a:r>
            <a:r>
              <a:rPr lang="zh-CN" altLang="en-US" sz="2800" b="1" smtClean="0">
                <a:solidFill>
                  <a:srgbClr val="003300"/>
                </a:solidFill>
                <a:latin typeface="宋体" panose="02010600030101010101" pitchFamily="2" charset="-122"/>
              </a:rPr>
              <a:t>有无电流？并求电压</a:t>
            </a:r>
            <a:r>
              <a:rPr lang="en-US" altLang="zh-CN" sz="2800" b="1" smtClean="0">
                <a:solidFill>
                  <a:srgbClr val="003300"/>
                </a:solidFill>
                <a:latin typeface="宋体" panose="02010600030101010101" pitchFamily="2" charset="-122"/>
              </a:rPr>
              <a:t>u</a:t>
            </a:r>
            <a:r>
              <a:rPr lang="en-US" altLang="zh-CN" sz="2800" b="1" baseline="-25000" smtClean="0">
                <a:solidFill>
                  <a:srgbClr val="003300"/>
                </a:solidFill>
                <a:latin typeface="宋体" panose="02010600030101010101" pitchFamily="2" charset="-122"/>
              </a:rPr>
              <a:t>1</a:t>
            </a:r>
            <a:r>
              <a:rPr lang="zh-CN" altLang="en-US" sz="2800" b="1" smtClean="0">
                <a:solidFill>
                  <a:srgbClr val="003300"/>
                </a:solidFill>
                <a:latin typeface="宋体" panose="02010600030101010101" pitchFamily="2" charset="-122"/>
              </a:rPr>
              <a:t>和</a:t>
            </a:r>
            <a:r>
              <a:rPr lang="en-US" altLang="zh-CN" sz="2800" b="1" smtClean="0">
                <a:solidFill>
                  <a:srgbClr val="003300"/>
                </a:solidFill>
                <a:latin typeface="宋体" panose="02010600030101010101" pitchFamily="2" charset="-122"/>
              </a:rPr>
              <a:t>u</a:t>
            </a:r>
            <a:r>
              <a:rPr lang="en-US" altLang="zh-CN" sz="2800" b="1" baseline="-25000" smtClean="0">
                <a:solidFill>
                  <a:srgbClr val="003300"/>
                </a:solidFill>
                <a:latin typeface="宋体" panose="02010600030101010101" pitchFamily="2" charset="-122"/>
              </a:rPr>
              <a:t>2</a:t>
            </a:r>
            <a:r>
              <a:rPr lang="en-US" altLang="zh-CN" sz="2800" b="1" smtClean="0">
                <a:solidFill>
                  <a:srgbClr val="003300"/>
                </a:solidFill>
                <a:latin typeface="宋体" panose="02010600030101010101" pitchFamily="2" charset="-122"/>
              </a:rPr>
              <a:t> </a:t>
            </a:r>
            <a:r>
              <a:rPr lang="zh-CN" altLang="en-US" sz="2800" b="1" smtClean="0">
                <a:solidFill>
                  <a:srgbClr val="003300"/>
                </a:solidFill>
                <a:latin typeface="宋体" panose="02010600030101010101" pitchFamily="2" charset="-122"/>
              </a:rPr>
              <a:t>。</a:t>
            </a:r>
            <a:endParaRPr lang="zh-CN" altLang="en-US" sz="2800" b="1" smtClean="0">
              <a:solidFill>
                <a:srgbClr val="003300"/>
              </a:solidFill>
              <a:latin typeface="宋体" panose="02010600030101010101" pitchFamily="2" charset="-122"/>
            </a:endParaRPr>
          </a:p>
        </p:txBody>
      </p:sp>
      <p:graphicFrame>
        <p:nvGraphicFramePr>
          <p:cNvPr id="15362" name="Object 10"/>
          <p:cNvGraphicFramePr>
            <a:graphicFrameLocks noChangeAspect="1"/>
          </p:cNvGraphicFramePr>
          <p:nvPr/>
        </p:nvGraphicFramePr>
        <p:xfrm>
          <a:off x="107950" y="1484313"/>
          <a:ext cx="6789738" cy="4549775"/>
        </p:xfrm>
        <a:graphic>
          <a:graphicData uri="http://schemas.openxmlformats.org/presentationml/2006/ole">
            <mc:AlternateContent xmlns:mc="http://schemas.openxmlformats.org/markup-compatibility/2006">
              <mc:Choice xmlns:v="urn:schemas-microsoft-com:vml" Requires="v">
                <p:oleObj spid="_x0000_s15502" name="BMP 图象" r:id="rId1" imgW="6789420" imgH="4549140" progId="PBrush">
                  <p:embed/>
                </p:oleObj>
              </mc:Choice>
              <mc:Fallback>
                <p:oleObj name="BMP 图象" r:id="rId1" imgW="6789420" imgH="4549140" progId="PBrush">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484313"/>
                        <a:ext cx="6789738"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1" name="Text Box 5"/>
          <p:cNvSpPr txBox="1">
            <a:spLocks noChangeArrowheads="1"/>
          </p:cNvSpPr>
          <p:nvPr/>
        </p:nvSpPr>
        <p:spPr bwMode="auto">
          <a:xfrm>
            <a:off x="3689350" y="3213100"/>
            <a:ext cx="990600" cy="579438"/>
          </a:xfrm>
          <a:prstGeom prst="rect">
            <a:avLst/>
          </a:prstGeom>
          <a:noFill/>
          <a:ln w="9525">
            <a:noFill/>
            <a:miter lim="800000"/>
          </a:ln>
        </p:spPr>
        <p:txBody>
          <a:bodyPr>
            <a:spAutoFit/>
          </a:bodyPr>
          <a:lstStyle/>
          <a:p>
            <a:pPr algn="l">
              <a:spcBef>
                <a:spcPct val="50000"/>
              </a:spcBef>
            </a:pPr>
            <a:r>
              <a:rPr kumimoji="1" lang="en-US" altLang="zh-CN" sz="3200">
                <a:solidFill>
                  <a:srgbClr val="FF0000"/>
                </a:solidFill>
              </a:rPr>
              <a:t>R</a:t>
            </a:r>
            <a:endParaRPr kumimoji="1" lang="en-US" altLang="zh-CN" sz="3200" b="0">
              <a:solidFill>
                <a:srgbClr val="FF0000"/>
              </a:solidFill>
            </a:endParaRPr>
          </a:p>
        </p:txBody>
      </p:sp>
      <p:sp>
        <p:nvSpPr>
          <p:cNvPr id="15372" name="Text Box 6"/>
          <p:cNvSpPr txBox="1">
            <a:spLocks noChangeArrowheads="1"/>
          </p:cNvSpPr>
          <p:nvPr/>
        </p:nvSpPr>
        <p:spPr bwMode="auto">
          <a:xfrm>
            <a:off x="5213350" y="3505200"/>
            <a:ext cx="990600" cy="579438"/>
          </a:xfrm>
          <a:prstGeom prst="rect">
            <a:avLst/>
          </a:prstGeom>
          <a:noFill/>
          <a:ln w="9525">
            <a:noFill/>
            <a:miter lim="800000"/>
          </a:ln>
        </p:spPr>
        <p:txBody>
          <a:bodyPr>
            <a:spAutoFit/>
          </a:bodyPr>
          <a:lstStyle/>
          <a:p>
            <a:pPr algn="l">
              <a:spcBef>
                <a:spcPct val="50000"/>
              </a:spcBef>
            </a:pPr>
            <a:r>
              <a:rPr kumimoji="1" lang="en-US" altLang="zh-CN" sz="3200">
                <a:solidFill>
                  <a:srgbClr val="003300"/>
                </a:solidFill>
              </a:rPr>
              <a:t>A</a:t>
            </a:r>
            <a:endParaRPr kumimoji="1" lang="en-US" altLang="zh-CN" sz="3200">
              <a:solidFill>
                <a:srgbClr val="003300"/>
              </a:solidFill>
            </a:endParaRPr>
          </a:p>
        </p:txBody>
      </p:sp>
      <p:sp>
        <p:nvSpPr>
          <p:cNvPr id="15373" name="Text Box 7"/>
          <p:cNvSpPr txBox="1">
            <a:spLocks noChangeArrowheads="1"/>
          </p:cNvSpPr>
          <p:nvPr/>
        </p:nvSpPr>
        <p:spPr bwMode="auto">
          <a:xfrm>
            <a:off x="2546350" y="3962400"/>
            <a:ext cx="1676400" cy="2043113"/>
          </a:xfrm>
          <a:prstGeom prst="rect">
            <a:avLst/>
          </a:prstGeom>
          <a:noFill/>
          <a:ln w="9525">
            <a:noFill/>
            <a:miter lim="800000"/>
          </a:ln>
        </p:spPr>
        <p:txBody>
          <a:bodyPr>
            <a:spAutoFit/>
          </a:bodyPr>
          <a:lstStyle/>
          <a:p>
            <a:pPr algn="l">
              <a:spcBef>
                <a:spcPct val="50000"/>
              </a:spcBef>
            </a:pPr>
            <a:r>
              <a:rPr kumimoji="1" lang="en-US" altLang="zh-CN" sz="3200">
                <a:solidFill>
                  <a:srgbClr val="003300"/>
                </a:solidFill>
              </a:rPr>
              <a:t>+  </a:t>
            </a:r>
            <a:endParaRPr kumimoji="1" lang="en-US" altLang="zh-CN" sz="3200">
              <a:solidFill>
                <a:srgbClr val="003300"/>
              </a:solidFill>
            </a:endParaRPr>
          </a:p>
          <a:p>
            <a:pPr algn="l">
              <a:spcBef>
                <a:spcPct val="50000"/>
              </a:spcBef>
            </a:pPr>
            <a:r>
              <a:rPr kumimoji="1" lang="en-US" altLang="zh-CN" sz="3200">
                <a:solidFill>
                  <a:srgbClr val="003300"/>
                </a:solidFill>
              </a:rPr>
              <a:t>   8V</a:t>
            </a:r>
            <a:endParaRPr kumimoji="1" lang="en-US" altLang="zh-CN" sz="3200">
              <a:solidFill>
                <a:srgbClr val="003300"/>
              </a:solidFill>
            </a:endParaRPr>
          </a:p>
          <a:p>
            <a:pPr algn="l">
              <a:spcBef>
                <a:spcPct val="50000"/>
              </a:spcBef>
            </a:pPr>
            <a:r>
              <a:rPr kumimoji="1" lang="en-US" altLang="zh-CN" sz="3200">
                <a:solidFill>
                  <a:srgbClr val="003300"/>
                </a:solidFill>
              </a:rPr>
              <a:t>          -</a:t>
            </a:r>
            <a:endParaRPr kumimoji="1" lang="en-US" altLang="zh-CN" sz="3200">
              <a:solidFill>
                <a:srgbClr val="003300"/>
              </a:solidFill>
            </a:endParaRPr>
          </a:p>
        </p:txBody>
      </p:sp>
      <p:sp>
        <p:nvSpPr>
          <p:cNvPr id="15374" name="Text Box 8"/>
          <p:cNvSpPr txBox="1">
            <a:spLocks noChangeArrowheads="1"/>
          </p:cNvSpPr>
          <p:nvPr/>
        </p:nvSpPr>
        <p:spPr bwMode="auto">
          <a:xfrm>
            <a:off x="5580063" y="1676400"/>
            <a:ext cx="1447800" cy="1311275"/>
          </a:xfrm>
          <a:prstGeom prst="rect">
            <a:avLst/>
          </a:prstGeom>
          <a:noFill/>
          <a:ln w="9525">
            <a:noFill/>
            <a:miter lim="800000"/>
          </a:ln>
        </p:spPr>
        <p:txBody>
          <a:bodyPr>
            <a:spAutoFit/>
          </a:bodyPr>
          <a:lstStyle/>
          <a:p>
            <a:pPr algn="l">
              <a:spcBef>
                <a:spcPct val="50000"/>
              </a:spcBef>
            </a:pPr>
            <a:r>
              <a:rPr kumimoji="1" lang="en-US" altLang="zh-CN" sz="3200">
                <a:solidFill>
                  <a:srgbClr val="003300"/>
                </a:solidFill>
              </a:rPr>
              <a:t>+</a:t>
            </a:r>
            <a:endParaRPr kumimoji="1" lang="en-US" altLang="zh-CN" sz="3200">
              <a:solidFill>
                <a:srgbClr val="003300"/>
              </a:solidFill>
            </a:endParaRPr>
          </a:p>
          <a:p>
            <a:pPr algn="l">
              <a:spcBef>
                <a:spcPct val="50000"/>
              </a:spcBef>
            </a:pPr>
            <a:r>
              <a:rPr kumimoji="1" lang="en-US" altLang="zh-CN" sz="3200">
                <a:solidFill>
                  <a:srgbClr val="003300"/>
                </a:solidFill>
              </a:rPr>
              <a:t>   2V</a:t>
            </a:r>
            <a:r>
              <a:rPr kumimoji="1" lang="en-US" altLang="zh-CN" sz="3200" baseline="-25000">
                <a:solidFill>
                  <a:srgbClr val="003300"/>
                </a:solidFill>
              </a:rPr>
              <a:t>_           </a:t>
            </a:r>
            <a:endParaRPr kumimoji="1" lang="en-US" altLang="zh-CN" sz="3200">
              <a:solidFill>
                <a:srgbClr val="003300"/>
              </a:solidFill>
            </a:endParaRPr>
          </a:p>
        </p:txBody>
      </p:sp>
      <p:sp>
        <p:nvSpPr>
          <p:cNvPr id="15375" name="Text Box 11"/>
          <p:cNvSpPr txBox="1">
            <a:spLocks noChangeArrowheads="1"/>
          </p:cNvSpPr>
          <p:nvPr/>
        </p:nvSpPr>
        <p:spPr bwMode="auto">
          <a:xfrm>
            <a:off x="2622550" y="1905000"/>
            <a:ext cx="1524000" cy="2443163"/>
          </a:xfrm>
          <a:prstGeom prst="rect">
            <a:avLst/>
          </a:prstGeom>
          <a:noFill/>
          <a:ln w="9525">
            <a:noFill/>
            <a:miter lim="800000"/>
          </a:ln>
        </p:spPr>
        <p:txBody>
          <a:bodyPr>
            <a:spAutoFit/>
          </a:bodyPr>
          <a:lstStyle/>
          <a:p>
            <a:pPr algn="l" eaLnBrk="0" hangingPunct="0">
              <a:spcBef>
                <a:spcPct val="50000"/>
              </a:spcBef>
            </a:pPr>
            <a:r>
              <a:rPr lang="en-US" altLang="zh-CN" b="0"/>
              <a:t>          </a:t>
            </a:r>
            <a:r>
              <a:rPr lang="en-US" altLang="zh-CN" sz="2800">
                <a:solidFill>
                  <a:srgbClr val="FF0000"/>
                </a:solidFill>
              </a:rPr>
              <a:t>+</a:t>
            </a:r>
            <a:endParaRPr lang="en-US" altLang="zh-CN" sz="2800">
              <a:solidFill>
                <a:srgbClr val="FF0000"/>
              </a:solidFill>
            </a:endParaRPr>
          </a:p>
          <a:p>
            <a:pPr algn="l" eaLnBrk="0" hangingPunct="0">
              <a:spcBef>
                <a:spcPct val="50000"/>
              </a:spcBef>
            </a:pPr>
            <a:r>
              <a:rPr lang="en-US" altLang="zh-CN" sz="2800">
                <a:solidFill>
                  <a:srgbClr val="FF0000"/>
                </a:solidFill>
              </a:rPr>
              <a:t>   u</a:t>
            </a:r>
            <a:r>
              <a:rPr lang="en-US" altLang="zh-CN" sz="2800" baseline="-25000">
                <a:solidFill>
                  <a:srgbClr val="FF0000"/>
                </a:solidFill>
              </a:rPr>
              <a:t>1</a:t>
            </a:r>
            <a:endParaRPr lang="en-US" altLang="zh-CN" sz="2800" baseline="-25000">
              <a:solidFill>
                <a:srgbClr val="FF0000"/>
              </a:solidFill>
            </a:endParaRPr>
          </a:p>
          <a:p>
            <a:pPr algn="l" eaLnBrk="0" hangingPunct="0">
              <a:spcBef>
                <a:spcPct val="50000"/>
              </a:spcBef>
            </a:pPr>
            <a:r>
              <a:rPr lang="en-US" altLang="zh-CN" sz="2800">
                <a:solidFill>
                  <a:srgbClr val="FF0000"/>
                </a:solidFill>
              </a:rPr>
              <a:t>-  </a:t>
            </a:r>
            <a:endParaRPr lang="en-US" altLang="zh-CN" sz="2800">
              <a:solidFill>
                <a:srgbClr val="FF0000"/>
              </a:solidFill>
            </a:endParaRPr>
          </a:p>
          <a:p>
            <a:pPr algn="l" eaLnBrk="0" hangingPunct="0">
              <a:spcBef>
                <a:spcPct val="50000"/>
              </a:spcBef>
            </a:pPr>
            <a:endParaRPr lang="en-US" altLang="zh-CN" sz="2800">
              <a:solidFill>
                <a:srgbClr val="FF0000"/>
              </a:solidFill>
            </a:endParaRPr>
          </a:p>
        </p:txBody>
      </p:sp>
      <p:sp>
        <p:nvSpPr>
          <p:cNvPr id="15376" name="Text Box 12"/>
          <p:cNvSpPr txBox="1">
            <a:spLocks noChangeArrowheads="1"/>
          </p:cNvSpPr>
          <p:nvPr/>
        </p:nvSpPr>
        <p:spPr bwMode="auto">
          <a:xfrm>
            <a:off x="5508625" y="3962400"/>
            <a:ext cx="1524000" cy="2443163"/>
          </a:xfrm>
          <a:prstGeom prst="rect">
            <a:avLst/>
          </a:prstGeom>
          <a:noFill/>
          <a:ln w="9525">
            <a:noFill/>
            <a:miter lim="800000"/>
          </a:ln>
        </p:spPr>
        <p:txBody>
          <a:bodyPr>
            <a:spAutoFit/>
          </a:bodyPr>
          <a:lstStyle/>
          <a:p>
            <a:pPr algn="l" eaLnBrk="0" hangingPunct="0">
              <a:spcBef>
                <a:spcPct val="50000"/>
              </a:spcBef>
            </a:pPr>
            <a:r>
              <a:rPr lang="en-US" altLang="zh-CN" b="0"/>
              <a:t>             </a:t>
            </a:r>
            <a:r>
              <a:rPr lang="en-US" altLang="zh-CN" sz="2800">
                <a:solidFill>
                  <a:srgbClr val="FF0000"/>
                </a:solidFill>
              </a:rPr>
              <a:t>+</a:t>
            </a:r>
            <a:endParaRPr lang="en-US" altLang="zh-CN" sz="2800">
              <a:solidFill>
                <a:srgbClr val="FF0000"/>
              </a:solidFill>
            </a:endParaRPr>
          </a:p>
          <a:p>
            <a:pPr algn="l" eaLnBrk="0" hangingPunct="0">
              <a:spcBef>
                <a:spcPct val="50000"/>
              </a:spcBef>
            </a:pPr>
            <a:r>
              <a:rPr lang="en-US" altLang="zh-CN" sz="2800">
                <a:solidFill>
                  <a:srgbClr val="FF0000"/>
                </a:solidFill>
              </a:rPr>
              <a:t>     u</a:t>
            </a:r>
            <a:r>
              <a:rPr lang="en-US" altLang="zh-CN" sz="2800" baseline="-25000">
                <a:solidFill>
                  <a:srgbClr val="FF0000"/>
                </a:solidFill>
              </a:rPr>
              <a:t>2</a:t>
            </a:r>
            <a:endParaRPr lang="en-US" altLang="zh-CN" sz="2800" baseline="-25000">
              <a:solidFill>
                <a:srgbClr val="FF0000"/>
              </a:solidFill>
            </a:endParaRPr>
          </a:p>
          <a:p>
            <a:pPr algn="l" eaLnBrk="0" hangingPunct="0">
              <a:spcBef>
                <a:spcPct val="50000"/>
              </a:spcBef>
            </a:pPr>
            <a:r>
              <a:rPr lang="en-US" altLang="zh-CN" sz="2800">
                <a:solidFill>
                  <a:srgbClr val="FF0000"/>
                </a:solidFill>
              </a:rPr>
              <a:t>-  </a:t>
            </a:r>
            <a:endParaRPr lang="en-US" altLang="zh-CN" sz="2800">
              <a:solidFill>
                <a:srgbClr val="FF0000"/>
              </a:solidFill>
            </a:endParaRPr>
          </a:p>
          <a:p>
            <a:pPr algn="l" eaLnBrk="0" hangingPunct="0">
              <a:spcBef>
                <a:spcPct val="50000"/>
              </a:spcBef>
            </a:pPr>
            <a:endParaRPr lang="en-US" altLang="zh-CN" sz="2800">
              <a:solidFill>
                <a:srgbClr val="FF0000"/>
              </a:solidFill>
            </a:endParaRPr>
          </a:p>
        </p:txBody>
      </p:sp>
      <p:sp>
        <p:nvSpPr>
          <p:cNvPr id="15381" name="Text Box 21"/>
          <p:cNvSpPr txBox="1">
            <a:spLocks noChangeArrowheads="1"/>
          </p:cNvSpPr>
          <p:nvPr/>
        </p:nvSpPr>
        <p:spPr bwMode="auto">
          <a:xfrm>
            <a:off x="6804025" y="1125538"/>
            <a:ext cx="936625" cy="457200"/>
          </a:xfrm>
          <a:prstGeom prst="rect">
            <a:avLst/>
          </a:prstGeom>
          <a:noFill/>
          <a:ln w="9525">
            <a:noFill/>
            <a:miter lim="800000"/>
          </a:ln>
        </p:spPr>
        <p:txBody>
          <a:bodyPr lIns="92075" tIns="46038" rIns="92075" bIns="46038">
            <a:spAutoFit/>
          </a:bodyPr>
          <a:lstStyle/>
          <a:p>
            <a:pPr algn="l">
              <a:spcBef>
                <a:spcPct val="50000"/>
              </a:spcBef>
            </a:pPr>
            <a:r>
              <a:rPr lang="zh-CN" altLang="en-US">
                <a:solidFill>
                  <a:srgbClr val="FF0000"/>
                </a:solidFill>
                <a:latin typeface="楷体_GB2312" pitchFamily="49" charset="-122"/>
                <a:ea typeface="楷体_GB2312" pitchFamily="49" charset="-122"/>
              </a:rPr>
              <a:t>解：</a:t>
            </a:r>
            <a:endParaRPr lang="zh-CN" altLang="en-US">
              <a:solidFill>
                <a:srgbClr val="FF0000"/>
              </a:solidFill>
              <a:latin typeface="楷体_GB2312" pitchFamily="49" charset="-122"/>
              <a:ea typeface="楷体_GB2312" pitchFamily="49" charset="-122"/>
            </a:endParaRPr>
          </a:p>
        </p:txBody>
      </p:sp>
      <p:graphicFrame>
        <p:nvGraphicFramePr>
          <p:cNvPr id="15383" name="Object 23"/>
          <p:cNvGraphicFramePr>
            <a:graphicFrameLocks noChangeAspect="1"/>
          </p:cNvGraphicFramePr>
          <p:nvPr/>
        </p:nvGraphicFramePr>
        <p:xfrm>
          <a:off x="6948488" y="1941513"/>
          <a:ext cx="1928812" cy="457200"/>
        </p:xfrm>
        <a:graphic>
          <a:graphicData uri="http://schemas.openxmlformats.org/presentationml/2006/ole">
            <mc:AlternateContent xmlns:mc="http://schemas.openxmlformats.org/markup-compatibility/2006">
              <mc:Choice xmlns:v="urn:schemas-microsoft-com:vml" Requires="v">
                <p:oleObj spid="_x0000_s15503" name="Equation" r:id="rId3" imgW="965200" imgH="228600" progId="Equation.DSMT4">
                  <p:embed/>
                </p:oleObj>
              </mc:Choice>
              <mc:Fallback>
                <p:oleObj name="Equation" r:id="rId3" imgW="965200" imgH="228600"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1941513"/>
                        <a:ext cx="19288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4" name="Object 24"/>
          <p:cNvGraphicFramePr>
            <a:graphicFrameLocks noChangeAspect="1"/>
          </p:cNvGraphicFramePr>
          <p:nvPr/>
        </p:nvGraphicFramePr>
        <p:xfrm>
          <a:off x="7046913" y="2373313"/>
          <a:ext cx="1701800" cy="457200"/>
        </p:xfrm>
        <a:graphic>
          <a:graphicData uri="http://schemas.openxmlformats.org/presentationml/2006/ole">
            <mc:AlternateContent xmlns:mc="http://schemas.openxmlformats.org/markup-compatibility/2006">
              <mc:Choice xmlns:v="urn:schemas-microsoft-com:vml" Requires="v">
                <p:oleObj spid="_x0000_s15504" name="Equation" r:id="rId5" imgW="27228800" imgH="7315200" progId="Equation.DSMT4">
                  <p:embed/>
                </p:oleObj>
              </mc:Choice>
              <mc:Fallback>
                <p:oleObj name="Equation" r:id="rId5" imgW="27228800" imgH="7315200" progId="Equation.DSMT4">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6913" y="2373313"/>
                        <a:ext cx="170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5" name="Object 25"/>
          <p:cNvGraphicFramePr>
            <a:graphicFrameLocks noChangeAspect="1"/>
          </p:cNvGraphicFramePr>
          <p:nvPr/>
        </p:nvGraphicFramePr>
        <p:xfrm>
          <a:off x="6913563" y="3487738"/>
          <a:ext cx="1979612" cy="457200"/>
        </p:xfrm>
        <a:graphic>
          <a:graphicData uri="http://schemas.openxmlformats.org/presentationml/2006/ole">
            <mc:AlternateContent xmlns:mc="http://schemas.openxmlformats.org/markup-compatibility/2006">
              <mc:Choice xmlns:v="urn:schemas-microsoft-com:vml" Requires="v">
                <p:oleObj spid="_x0000_s15505" name="Equation" r:id="rId7" imgW="990600" imgH="228600" progId="Equation.DSMT4">
                  <p:embed/>
                </p:oleObj>
              </mc:Choice>
              <mc:Fallback>
                <p:oleObj name="Equation" r:id="rId7" imgW="990600" imgH="228600"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3563" y="3487738"/>
                        <a:ext cx="1979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6" name="Object 26"/>
          <p:cNvGraphicFramePr>
            <a:graphicFrameLocks noChangeAspect="1"/>
          </p:cNvGraphicFramePr>
          <p:nvPr/>
        </p:nvGraphicFramePr>
        <p:xfrm>
          <a:off x="7019925" y="3979863"/>
          <a:ext cx="1701800" cy="457200"/>
        </p:xfrm>
        <a:graphic>
          <a:graphicData uri="http://schemas.openxmlformats.org/presentationml/2006/ole">
            <mc:AlternateContent xmlns:mc="http://schemas.openxmlformats.org/markup-compatibility/2006">
              <mc:Choice xmlns:v="urn:schemas-microsoft-com:vml" Requires="v">
                <p:oleObj spid="_x0000_s15506" name="Equation" r:id="rId9" imgW="27228800" imgH="7315200" progId="Equation.DSMT4">
                  <p:embed/>
                </p:oleObj>
              </mc:Choice>
              <mc:Fallback>
                <p:oleObj name="Equation" r:id="rId9" imgW="27228800" imgH="7315200"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9925" y="3979863"/>
                        <a:ext cx="170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7" name="Text Box 27"/>
          <p:cNvSpPr txBox="1">
            <a:spLocks noChangeArrowheads="1"/>
          </p:cNvSpPr>
          <p:nvPr/>
        </p:nvSpPr>
        <p:spPr bwMode="auto">
          <a:xfrm>
            <a:off x="7092950" y="1484313"/>
            <a:ext cx="1331913" cy="457200"/>
          </a:xfrm>
          <a:prstGeom prst="rect">
            <a:avLst/>
          </a:prstGeom>
          <a:noFill/>
          <a:ln w="9525">
            <a:noFill/>
            <a:miter lim="800000"/>
          </a:ln>
        </p:spPr>
        <p:txBody>
          <a:bodyPr lIns="92075" tIns="46038" rIns="92075" bIns="46038">
            <a:spAutoFit/>
          </a:bodyPr>
          <a:lstStyle/>
          <a:p>
            <a:pPr algn="l">
              <a:spcBef>
                <a:spcPct val="50000"/>
              </a:spcBef>
            </a:pPr>
            <a:r>
              <a:rPr lang="zh-CN" altLang="en-US">
                <a:latin typeface="楷体_GB2312" pitchFamily="49" charset="-122"/>
                <a:ea typeface="楷体_GB2312" pitchFamily="49" charset="-122"/>
              </a:rPr>
              <a:t>回路</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p:txBody>
      </p:sp>
      <p:sp>
        <p:nvSpPr>
          <p:cNvPr id="15388" name="Text Box 28"/>
          <p:cNvSpPr txBox="1">
            <a:spLocks noChangeArrowheads="1"/>
          </p:cNvSpPr>
          <p:nvPr/>
        </p:nvSpPr>
        <p:spPr bwMode="auto">
          <a:xfrm>
            <a:off x="7164388" y="2971800"/>
            <a:ext cx="1331912" cy="457200"/>
          </a:xfrm>
          <a:prstGeom prst="rect">
            <a:avLst/>
          </a:prstGeom>
          <a:noFill/>
          <a:ln w="9525">
            <a:noFill/>
            <a:miter lim="800000"/>
          </a:ln>
        </p:spPr>
        <p:txBody>
          <a:bodyPr lIns="92075" tIns="46038" rIns="92075" bIns="46038">
            <a:spAutoFit/>
          </a:bodyPr>
          <a:lstStyle/>
          <a:p>
            <a:pPr algn="l">
              <a:spcBef>
                <a:spcPct val="50000"/>
              </a:spcBef>
            </a:pPr>
            <a:r>
              <a:rPr lang="zh-CN" altLang="en-US">
                <a:latin typeface="楷体_GB2312" pitchFamily="49" charset="-122"/>
                <a:ea typeface="楷体_GB2312" pitchFamily="49" charset="-122"/>
              </a:rPr>
              <a:t>回路</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p:txBody>
      </p:sp>
      <p:graphicFrame>
        <p:nvGraphicFramePr>
          <p:cNvPr id="15389" name="Object 29"/>
          <p:cNvGraphicFramePr>
            <a:graphicFrameLocks noChangeAspect="1"/>
          </p:cNvGraphicFramePr>
          <p:nvPr/>
        </p:nvGraphicFramePr>
        <p:xfrm>
          <a:off x="7019925" y="4987925"/>
          <a:ext cx="1852613" cy="457200"/>
        </p:xfrm>
        <a:graphic>
          <a:graphicData uri="http://schemas.openxmlformats.org/presentationml/2006/ole">
            <mc:AlternateContent xmlns:mc="http://schemas.openxmlformats.org/markup-compatibility/2006">
              <mc:Choice xmlns:v="urn:schemas-microsoft-com:vml" Requires="v">
                <p:oleObj spid="_x0000_s15507" name="Equation" r:id="rId11" imgW="927100" imgH="228600" progId="Equation.DSMT4">
                  <p:embed/>
                </p:oleObj>
              </mc:Choice>
              <mc:Fallback>
                <p:oleObj name="Equation" r:id="rId11" imgW="927100" imgH="228600" progId="Equation.DSMT4">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9925" y="4987925"/>
                        <a:ext cx="18526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0" name="Object 30"/>
          <p:cNvGraphicFramePr>
            <a:graphicFrameLocks noChangeAspect="1"/>
          </p:cNvGraphicFramePr>
          <p:nvPr/>
        </p:nvGraphicFramePr>
        <p:xfrm>
          <a:off x="6948488" y="5445125"/>
          <a:ext cx="1803400" cy="457200"/>
        </p:xfrm>
        <a:graphic>
          <a:graphicData uri="http://schemas.openxmlformats.org/presentationml/2006/ole">
            <mc:AlternateContent xmlns:mc="http://schemas.openxmlformats.org/markup-compatibility/2006">
              <mc:Choice xmlns:v="urn:schemas-microsoft-com:vml" Requires="v">
                <p:oleObj spid="_x0000_s15508" name="Equation" r:id="rId13" imgW="28854400" imgH="7315200" progId="Equation.DSMT4">
                  <p:embed/>
                </p:oleObj>
              </mc:Choice>
              <mc:Fallback>
                <p:oleObj name="Equation" r:id="rId13" imgW="28854400" imgH="7315200" progId="Equation.DSMT4">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48488" y="5445125"/>
                        <a:ext cx="180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92" name="Text Box 32"/>
          <p:cNvSpPr txBox="1">
            <a:spLocks noChangeArrowheads="1"/>
          </p:cNvSpPr>
          <p:nvPr/>
        </p:nvSpPr>
        <p:spPr bwMode="auto">
          <a:xfrm>
            <a:off x="6156325" y="5995988"/>
            <a:ext cx="3240088" cy="457200"/>
          </a:xfrm>
          <a:prstGeom prst="rect">
            <a:avLst/>
          </a:prstGeom>
          <a:noFill/>
          <a:ln w="9525">
            <a:noFill/>
            <a:miter lim="800000"/>
          </a:ln>
        </p:spPr>
        <p:txBody>
          <a:bodyPr lIns="92075" tIns="46038" rIns="92075" bIns="46038">
            <a:spAutoFit/>
          </a:bodyPr>
          <a:lstStyle/>
          <a:p>
            <a:pPr algn="l">
              <a:spcBef>
                <a:spcPct val="50000"/>
              </a:spcBef>
            </a:pPr>
            <a:r>
              <a:rPr lang="zh-CN" altLang="en-US">
                <a:solidFill>
                  <a:srgbClr val="0000FF"/>
                </a:solidFill>
                <a:latin typeface="楷体_GB2312" pitchFamily="49" charset="-122"/>
                <a:ea typeface="楷体_GB2312" pitchFamily="49" charset="-122"/>
              </a:rPr>
              <a:t>即，电阻</a:t>
            </a:r>
            <a:r>
              <a:rPr lang="en-US" altLang="zh-CN">
                <a:solidFill>
                  <a:srgbClr val="0000FF"/>
                </a:solidFill>
                <a:ea typeface="楷体_GB2312" pitchFamily="49" charset="-122"/>
              </a:rPr>
              <a:t>R</a:t>
            </a:r>
            <a:r>
              <a:rPr lang="zh-CN" altLang="en-US">
                <a:solidFill>
                  <a:srgbClr val="0000FF"/>
                </a:solidFill>
                <a:ea typeface="楷体_GB2312" pitchFamily="49" charset="-122"/>
              </a:rPr>
              <a:t>中</a:t>
            </a:r>
            <a:r>
              <a:rPr lang="zh-CN" altLang="en-US">
                <a:solidFill>
                  <a:srgbClr val="0000FF"/>
                </a:solidFill>
                <a:latin typeface="楷体_GB2312" pitchFamily="49" charset="-122"/>
                <a:ea typeface="楷体_GB2312" pitchFamily="49" charset="-122"/>
              </a:rPr>
              <a:t>无电流。</a:t>
            </a:r>
            <a:endParaRPr lang="zh-CN" altLang="en-US">
              <a:solidFill>
                <a:srgbClr val="0000FF"/>
              </a:solidFill>
              <a:latin typeface="楷体_GB2312" pitchFamily="49" charset="-122"/>
              <a:ea typeface="楷体_GB2312" pitchFamily="49" charset="-122"/>
            </a:endParaRPr>
          </a:p>
        </p:txBody>
      </p:sp>
      <p:sp>
        <p:nvSpPr>
          <p:cNvPr id="15393" name="Text Box 33"/>
          <p:cNvSpPr txBox="1">
            <a:spLocks noChangeArrowheads="1"/>
          </p:cNvSpPr>
          <p:nvPr/>
        </p:nvSpPr>
        <p:spPr bwMode="auto">
          <a:xfrm>
            <a:off x="2339975" y="3232150"/>
            <a:ext cx="576263" cy="701675"/>
          </a:xfrm>
          <a:prstGeom prst="rect">
            <a:avLst/>
          </a:prstGeom>
          <a:noFill/>
          <a:ln w="9525">
            <a:noFill/>
            <a:miter lim="800000"/>
          </a:ln>
        </p:spPr>
        <p:txBody>
          <a:bodyPr lIns="92075" tIns="46038" rIns="92075" bIns="46038">
            <a:spAutoFit/>
          </a:bodyPr>
          <a:lstStyle/>
          <a:p>
            <a:pPr algn="l">
              <a:spcBef>
                <a:spcPct val="50000"/>
              </a:spcBef>
            </a:pPr>
            <a:r>
              <a:rPr lang="en-US" altLang="zh-CN" sz="4000">
                <a:solidFill>
                  <a:srgbClr val="008000"/>
                </a:solidFill>
              </a:rPr>
              <a:t>a</a:t>
            </a:r>
            <a:endParaRPr lang="en-US" altLang="zh-CN" sz="4000">
              <a:solidFill>
                <a:srgbClr val="008000"/>
              </a:solidFill>
            </a:endParaRPr>
          </a:p>
        </p:txBody>
      </p:sp>
      <p:sp>
        <p:nvSpPr>
          <p:cNvPr id="15394" name="Text Box 34"/>
          <p:cNvSpPr txBox="1">
            <a:spLocks noChangeArrowheads="1"/>
          </p:cNvSpPr>
          <p:nvPr/>
        </p:nvSpPr>
        <p:spPr bwMode="auto">
          <a:xfrm>
            <a:off x="6516688" y="3159125"/>
            <a:ext cx="576262" cy="701675"/>
          </a:xfrm>
          <a:prstGeom prst="rect">
            <a:avLst/>
          </a:prstGeom>
          <a:noFill/>
          <a:ln w="9525">
            <a:noFill/>
            <a:miter lim="800000"/>
          </a:ln>
        </p:spPr>
        <p:txBody>
          <a:bodyPr lIns="92075" tIns="46038" rIns="92075" bIns="46038">
            <a:spAutoFit/>
          </a:bodyPr>
          <a:lstStyle/>
          <a:p>
            <a:pPr algn="l">
              <a:spcBef>
                <a:spcPct val="50000"/>
              </a:spcBef>
            </a:pPr>
            <a:r>
              <a:rPr lang="en-US" altLang="zh-CN" sz="4000">
                <a:solidFill>
                  <a:srgbClr val="008000"/>
                </a:solidFill>
              </a:rPr>
              <a:t>b</a:t>
            </a:r>
            <a:endParaRPr lang="en-US" altLang="zh-CN" sz="4000">
              <a:solidFill>
                <a:srgbClr val="008000"/>
              </a:solidFill>
            </a:endParaRPr>
          </a:p>
        </p:txBody>
      </p:sp>
      <p:sp>
        <p:nvSpPr>
          <p:cNvPr id="15395" name="Text Box 35"/>
          <p:cNvSpPr txBox="1">
            <a:spLocks noChangeArrowheads="1"/>
          </p:cNvSpPr>
          <p:nvPr/>
        </p:nvSpPr>
        <p:spPr bwMode="auto">
          <a:xfrm>
            <a:off x="7019925" y="4508500"/>
            <a:ext cx="1331913" cy="457200"/>
          </a:xfrm>
          <a:prstGeom prst="rect">
            <a:avLst/>
          </a:prstGeom>
          <a:noFill/>
          <a:ln w="9525">
            <a:noFill/>
            <a:miter lim="800000"/>
          </a:ln>
        </p:spPr>
        <p:txBody>
          <a:bodyPr lIns="92075" tIns="46038" rIns="92075" bIns="46038">
            <a:spAutoFit/>
          </a:bodyPr>
          <a:lstStyle/>
          <a:p>
            <a:pPr algn="l">
              <a:spcBef>
                <a:spcPct val="50000"/>
              </a:spcBef>
            </a:pPr>
            <a:r>
              <a:rPr lang="zh-CN" altLang="en-US">
                <a:latin typeface="楷体_GB2312" pitchFamily="49" charset="-122"/>
                <a:ea typeface="楷体_GB2312" pitchFamily="49" charset="-122"/>
              </a:rPr>
              <a:t>回路</a:t>
            </a: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p:txBody>
      </p:sp>
      <p:grpSp>
        <p:nvGrpSpPr>
          <p:cNvPr id="2" name="Group 48"/>
          <p:cNvGrpSpPr/>
          <p:nvPr/>
        </p:nvGrpSpPr>
        <p:grpSpPr bwMode="auto">
          <a:xfrm>
            <a:off x="1692275" y="2349500"/>
            <a:ext cx="792163" cy="2951163"/>
            <a:chOff x="1066" y="1480"/>
            <a:chExt cx="499" cy="1859"/>
          </a:xfrm>
        </p:grpSpPr>
        <p:grpSp>
          <p:nvGrpSpPr>
            <p:cNvPr id="3" name="Group 42"/>
            <p:cNvGrpSpPr/>
            <p:nvPr/>
          </p:nvGrpSpPr>
          <p:grpSpPr bwMode="auto">
            <a:xfrm>
              <a:off x="1066" y="1480"/>
              <a:ext cx="408" cy="1859"/>
              <a:chOff x="1066" y="1480"/>
              <a:chExt cx="408" cy="1859"/>
            </a:xfrm>
          </p:grpSpPr>
          <p:sp>
            <p:nvSpPr>
              <p:cNvPr id="15397" name="Rectangle 36"/>
              <p:cNvSpPr>
                <a:spLocks noChangeArrowheads="1"/>
              </p:cNvSpPr>
              <p:nvPr/>
            </p:nvSpPr>
            <p:spPr bwMode="auto">
              <a:xfrm>
                <a:off x="1066" y="1480"/>
                <a:ext cx="408" cy="1859"/>
              </a:xfrm>
              <a:prstGeom prst="rect">
                <a:avLst/>
              </a:prstGeom>
              <a:noFill/>
              <a:ln w="25400">
                <a:solidFill>
                  <a:srgbClr val="990033"/>
                </a:solidFill>
                <a:prstDash val="dash"/>
                <a:miter lim="800000"/>
              </a:ln>
            </p:spPr>
            <p:txBody>
              <a:bodyPr wrap="none" lIns="92075" tIns="46038" rIns="92075" bIns="46038" anchor="ctr"/>
              <a:lstStyle/>
              <a:p>
                <a:pPr algn="l"/>
                <a:endParaRPr lang="zh-CN" altLang="en-US"/>
              </a:p>
            </p:txBody>
          </p:sp>
          <p:sp>
            <p:nvSpPr>
              <p:cNvPr id="15398" name="Line 37"/>
              <p:cNvSpPr>
                <a:spLocks noChangeShapeType="1"/>
              </p:cNvSpPr>
              <p:nvPr/>
            </p:nvSpPr>
            <p:spPr bwMode="auto">
              <a:xfrm rot="5400000" flipV="1">
                <a:off x="1337" y="1344"/>
                <a:ext cx="1" cy="273"/>
              </a:xfrm>
              <a:prstGeom prst="line">
                <a:avLst/>
              </a:prstGeom>
              <a:noFill/>
              <a:ln w="38100">
                <a:solidFill>
                  <a:srgbClr val="990033"/>
                </a:solidFill>
                <a:round/>
                <a:tailEnd type="triangle" w="lg" len="lg"/>
              </a:ln>
            </p:spPr>
            <p:txBody>
              <a:bodyPr lIns="92075" tIns="46038" rIns="92075" bIns="46038" anchor="ctr"/>
              <a:lstStyle/>
              <a:p>
                <a:endParaRPr lang="zh-CN" altLang="en-US"/>
              </a:p>
            </p:txBody>
          </p:sp>
        </p:grpSp>
        <p:sp>
          <p:nvSpPr>
            <p:cNvPr id="15396" name="Text Box 45"/>
            <p:cNvSpPr txBox="1">
              <a:spLocks noChangeArrowheads="1"/>
            </p:cNvSpPr>
            <p:nvPr/>
          </p:nvSpPr>
          <p:spPr bwMode="auto">
            <a:xfrm>
              <a:off x="1111" y="2251"/>
              <a:ext cx="454" cy="288"/>
            </a:xfrm>
            <a:prstGeom prst="rect">
              <a:avLst/>
            </a:prstGeom>
            <a:noFill/>
            <a:ln w="9525">
              <a:noFill/>
              <a:miter lim="800000"/>
            </a:ln>
          </p:spPr>
          <p:txBody>
            <a:bodyPr lIns="92075" tIns="46038" rIns="92075" bIns="46038">
              <a:spAutoFit/>
            </a:bodyPr>
            <a:lstStyle/>
            <a:p>
              <a:pPr algn="l">
                <a:spcBef>
                  <a:spcPct val="50000"/>
                </a:spcBef>
              </a:pPr>
              <a:r>
                <a:rPr lang="en-US" altLang="zh-CN">
                  <a:solidFill>
                    <a:srgbClr val="990033"/>
                  </a:solidFill>
                </a:rPr>
                <a:t>L1</a:t>
              </a:r>
              <a:endParaRPr lang="en-US" altLang="zh-CN">
                <a:solidFill>
                  <a:srgbClr val="990033"/>
                </a:solidFill>
              </a:endParaRPr>
            </a:p>
          </p:txBody>
        </p:sp>
      </p:grpSp>
      <p:grpSp>
        <p:nvGrpSpPr>
          <p:cNvPr id="4" name="Group 49"/>
          <p:cNvGrpSpPr/>
          <p:nvPr/>
        </p:nvGrpSpPr>
        <p:grpSpPr bwMode="auto">
          <a:xfrm>
            <a:off x="755650" y="1243013"/>
            <a:ext cx="6121400" cy="4849812"/>
            <a:chOff x="476" y="783"/>
            <a:chExt cx="3856" cy="3055"/>
          </a:xfrm>
        </p:grpSpPr>
        <p:grpSp>
          <p:nvGrpSpPr>
            <p:cNvPr id="15391" name="Group 44"/>
            <p:cNvGrpSpPr/>
            <p:nvPr/>
          </p:nvGrpSpPr>
          <p:grpSpPr bwMode="auto">
            <a:xfrm>
              <a:off x="521" y="1060"/>
              <a:ext cx="3811" cy="2778"/>
              <a:chOff x="521" y="1060"/>
              <a:chExt cx="3811" cy="2778"/>
            </a:xfrm>
          </p:grpSpPr>
          <p:sp>
            <p:nvSpPr>
              <p:cNvPr id="5" name="Rectangle 40"/>
              <p:cNvSpPr>
                <a:spLocks noChangeArrowheads="1"/>
              </p:cNvSpPr>
              <p:nvPr/>
            </p:nvSpPr>
            <p:spPr bwMode="auto">
              <a:xfrm>
                <a:off x="521" y="1071"/>
                <a:ext cx="3811" cy="2767"/>
              </a:xfrm>
              <a:prstGeom prst="rect">
                <a:avLst/>
              </a:prstGeom>
              <a:noFill/>
              <a:ln w="28575">
                <a:solidFill>
                  <a:srgbClr val="990033"/>
                </a:solidFill>
                <a:prstDash val="dash"/>
                <a:miter lim="800000"/>
              </a:ln>
            </p:spPr>
            <p:txBody>
              <a:bodyPr wrap="none" lIns="92075" tIns="46038" rIns="92075" bIns="46038" anchor="ctr"/>
              <a:lstStyle/>
              <a:p>
                <a:pPr algn="l"/>
                <a:endParaRPr lang="zh-CN" altLang="en-US"/>
              </a:p>
            </p:txBody>
          </p:sp>
          <p:sp>
            <p:nvSpPr>
              <p:cNvPr id="7" name="Line 41"/>
              <p:cNvSpPr>
                <a:spLocks noChangeShapeType="1"/>
              </p:cNvSpPr>
              <p:nvPr/>
            </p:nvSpPr>
            <p:spPr bwMode="auto">
              <a:xfrm rot="-5400000">
                <a:off x="853" y="728"/>
                <a:ext cx="11" cy="676"/>
              </a:xfrm>
              <a:prstGeom prst="line">
                <a:avLst/>
              </a:prstGeom>
              <a:noFill/>
              <a:ln w="38100">
                <a:solidFill>
                  <a:srgbClr val="990033"/>
                </a:solidFill>
                <a:round/>
                <a:tailEnd type="triangle" w="lg" len="lg"/>
              </a:ln>
            </p:spPr>
            <p:txBody>
              <a:bodyPr lIns="92075" tIns="46038" rIns="92075" bIns="46038" anchor="ctr"/>
              <a:lstStyle/>
              <a:p>
                <a:endParaRPr lang="zh-CN" altLang="en-US"/>
              </a:p>
            </p:txBody>
          </p:sp>
        </p:grpSp>
        <p:sp>
          <p:nvSpPr>
            <p:cNvPr id="8" name="Text Box 46"/>
            <p:cNvSpPr txBox="1">
              <a:spLocks noChangeArrowheads="1"/>
            </p:cNvSpPr>
            <p:nvPr/>
          </p:nvSpPr>
          <p:spPr bwMode="auto">
            <a:xfrm>
              <a:off x="476" y="783"/>
              <a:ext cx="454" cy="288"/>
            </a:xfrm>
            <a:prstGeom prst="rect">
              <a:avLst/>
            </a:prstGeom>
            <a:noFill/>
            <a:ln w="9525">
              <a:noFill/>
              <a:miter lim="800000"/>
            </a:ln>
          </p:spPr>
          <p:txBody>
            <a:bodyPr lIns="92075" tIns="46038" rIns="92075" bIns="46038">
              <a:spAutoFit/>
            </a:bodyPr>
            <a:lstStyle/>
            <a:p>
              <a:pPr algn="l">
                <a:spcBef>
                  <a:spcPct val="50000"/>
                </a:spcBef>
              </a:pPr>
              <a:r>
                <a:rPr lang="en-US" altLang="zh-CN">
                  <a:solidFill>
                    <a:srgbClr val="990033"/>
                  </a:solidFill>
                </a:rPr>
                <a:t>L2</a:t>
              </a:r>
              <a:endParaRPr lang="en-US" altLang="zh-CN">
                <a:solidFill>
                  <a:srgbClr val="990033"/>
                </a:solidFill>
              </a:endParaRPr>
            </a:p>
          </p:txBody>
        </p:sp>
      </p:grpSp>
      <p:grpSp>
        <p:nvGrpSpPr>
          <p:cNvPr id="6" name="Group 50"/>
          <p:cNvGrpSpPr/>
          <p:nvPr/>
        </p:nvGrpSpPr>
        <p:grpSpPr bwMode="auto">
          <a:xfrm>
            <a:off x="4067175" y="4221163"/>
            <a:ext cx="1155700" cy="720725"/>
            <a:chOff x="2562" y="2659"/>
            <a:chExt cx="728" cy="454"/>
          </a:xfrm>
        </p:grpSpPr>
        <p:grpSp>
          <p:nvGrpSpPr>
            <p:cNvPr id="9" name="Group 43"/>
            <p:cNvGrpSpPr/>
            <p:nvPr/>
          </p:nvGrpSpPr>
          <p:grpSpPr bwMode="auto">
            <a:xfrm>
              <a:off x="2562" y="2659"/>
              <a:ext cx="728" cy="454"/>
              <a:chOff x="2562" y="2659"/>
              <a:chExt cx="728" cy="454"/>
            </a:xfrm>
          </p:grpSpPr>
          <p:sp>
            <p:nvSpPr>
              <p:cNvPr id="10" name="Rectangle 38"/>
              <p:cNvSpPr>
                <a:spLocks noChangeArrowheads="1"/>
              </p:cNvSpPr>
              <p:nvPr/>
            </p:nvSpPr>
            <p:spPr bwMode="auto">
              <a:xfrm>
                <a:off x="2562" y="2659"/>
                <a:ext cx="726" cy="454"/>
              </a:xfrm>
              <a:prstGeom prst="rect">
                <a:avLst/>
              </a:prstGeom>
              <a:noFill/>
              <a:ln w="25400">
                <a:solidFill>
                  <a:srgbClr val="990033"/>
                </a:solidFill>
                <a:prstDash val="dash"/>
                <a:miter lim="800000"/>
              </a:ln>
            </p:spPr>
            <p:txBody>
              <a:bodyPr wrap="none" lIns="92075" tIns="46038" rIns="92075" bIns="46038" anchor="ctr"/>
              <a:lstStyle/>
              <a:p>
                <a:pPr algn="l"/>
                <a:endParaRPr lang="zh-CN" altLang="en-US"/>
              </a:p>
            </p:txBody>
          </p:sp>
          <p:sp>
            <p:nvSpPr>
              <p:cNvPr id="11" name="Line 39"/>
              <p:cNvSpPr>
                <a:spLocks noChangeShapeType="1"/>
              </p:cNvSpPr>
              <p:nvPr/>
            </p:nvSpPr>
            <p:spPr bwMode="auto">
              <a:xfrm rot="5400000" flipV="1">
                <a:off x="3152" y="2523"/>
                <a:ext cx="2" cy="274"/>
              </a:xfrm>
              <a:prstGeom prst="line">
                <a:avLst/>
              </a:prstGeom>
              <a:noFill/>
              <a:ln w="38100">
                <a:solidFill>
                  <a:srgbClr val="990033"/>
                </a:solidFill>
                <a:round/>
                <a:tailEnd type="triangle" w="lg" len="lg"/>
              </a:ln>
            </p:spPr>
            <p:txBody>
              <a:bodyPr lIns="92075" tIns="46038" rIns="92075" bIns="46038" anchor="ctr"/>
              <a:lstStyle/>
              <a:p>
                <a:endParaRPr lang="zh-CN" altLang="en-US"/>
              </a:p>
            </p:txBody>
          </p:sp>
        </p:grpSp>
        <p:sp>
          <p:nvSpPr>
            <p:cNvPr id="12" name="Text Box 47"/>
            <p:cNvSpPr txBox="1">
              <a:spLocks noChangeArrowheads="1"/>
            </p:cNvSpPr>
            <p:nvPr/>
          </p:nvSpPr>
          <p:spPr bwMode="auto">
            <a:xfrm>
              <a:off x="2699" y="2750"/>
              <a:ext cx="454" cy="288"/>
            </a:xfrm>
            <a:prstGeom prst="rect">
              <a:avLst/>
            </a:prstGeom>
            <a:noFill/>
            <a:ln w="9525">
              <a:noFill/>
              <a:miter lim="800000"/>
            </a:ln>
          </p:spPr>
          <p:txBody>
            <a:bodyPr lIns="92075" tIns="46038" rIns="92075" bIns="46038">
              <a:spAutoFit/>
            </a:bodyPr>
            <a:lstStyle/>
            <a:p>
              <a:pPr algn="l">
                <a:spcBef>
                  <a:spcPct val="50000"/>
                </a:spcBef>
              </a:pPr>
              <a:r>
                <a:rPr lang="en-US" altLang="zh-CN">
                  <a:solidFill>
                    <a:srgbClr val="990033"/>
                  </a:solidFill>
                </a:rPr>
                <a:t>L3</a:t>
              </a:r>
              <a:endParaRPr lang="en-US" altLang="zh-CN">
                <a:solidFill>
                  <a:srgbClr val="990033"/>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5381"/>
                                        </p:tgtEl>
                                        <p:attrNameLst>
                                          <p:attrName>style.visibility</p:attrName>
                                        </p:attrNameLst>
                                      </p:cBhvr>
                                      <p:to>
                                        <p:strVal val="visible"/>
                                      </p:to>
                                    </p:set>
                                    <p:animEffect transition="in" filter="wedge">
                                      <p:cBhvr>
                                        <p:cTn id="7" dur="1000"/>
                                        <p:tgtEl>
                                          <p:spTgt spid="153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repeatCount="300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87"/>
                                        </p:tgtEl>
                                        <p:attrNameLst>
                                          <p:attrName>style.visibility</p:attrName>
                                        </p:attrNameLst>
                                      </p:cBhvr>
                                      <p:to>
                                        <p:strVal val="visible"/>
                                      </p:to>
                                    </p:set>
                                    <p:animEffect transition="in" filter="blinds(horizontal)">
                                      <p:cBhvr>
                                        <p:cTn id="17" dur="500"/>
                                        <p:tgtEl>
                                          <p:spTgt spid="1538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5383"/>
                                        </p:tgtEl>
                                        <p:attrNameLst>
                                          <p:attrName>style.visibility</p:attrName>
                                        </p:attrNameLst>
                                      </p:cBhvr>
                                      <p:to>
                                        <p:strVal val="visible"/>
                                      </p:to>
                                    </p:set>
                                    <p:animEffect transition="in" filter="strips(downRight)">
                                      <p:cBhvr>
                                        <p:cTn id="22" dur="500"/>
                                        <p:tgtEl>
                                          <p:spTgt spid="153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384"/>
                                        </p:tgtEl>
                                        <p:attrNameLst>
                                          <p:attrName>style.visibility</p:attrName>
                                        </p:attrNameLst>
                                      </p:cBhvr>
                                      <p:to>
                                        <p:strVal val="visible"/>
                                      </p:to>
                                    </p:set>
                                    <p:animEffect transition="in" filter="wipe(up)">
                                      <p:cBhvr>
                                        <p:cTn id="27" dur="500"/>
                                        <p:tgtEl>
                                          <p:spTgt spid="1538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repeatCount="300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388"/>
                                        </p:tgtEl>
                                        <p:attrNameLst>
                                          <p:attrName>style.visibility</p:attrName>
                                        </p:attrNameLst>
                                      </p:cBhvr>
                                      <p:to>
                                        <p:strVal val="visible"/>
                                      </p:to>
                                    </p:set>
                                    <p:animEffect transition="in" filter="blinds(horizontal)">
                                      <p:cBhvr>
                                        <p:cTn id="37" dur="500"/>
                                        <p:tgtEl>
                                          <p:spTgt spid="153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385"/>
                                        </p:tgtEl>
                                        <p:attrNameLst>
                                          <p:attrName>style.visibility</p:attrName>
                                        </p:attrNameLst>
                                      </p:cBhvr>
                                      <p:to>
                                        <p:strVal val="visible"/>
                                      </p:to>
                                    </p:set>
                                    <p:animEffect transition="in" filter="wipe(up)">
                                      <p:cBhvr>
                                        <p:cTn id="42" dur="500"/>
                                        <p:tgtEl>
                                          <p:spTgt spid="153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386"/>
                                        </p:tgtEl>
                                        <p:attrNameLst>
                                          <p:attrName>style.visibility</p:attrName>
                                        </p:attrNameLst>
                                      </p:cBhvr>
                                      <p:to>
                                        <p:strVal val="visible"/>
                                      </p:to>
                                    </p:set>
                                    <p:animEffect transition="in" filter="wipe(up)">
                                      <p:cBhvr>
                                        <p:cTn id="47" dur="500"/>
                                        <p:tgtEl>
                                          <p:spTgt spid="15386"/>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16" repeatCount="3000" fill="hold" grpId="0" nodeType="clickEffect">
                                  <p:stCondLst>
                                    <p:cond delay="0"/>
                                  </p:stCondLst>
                                  <p:childTnLst>
                                    <p:set>
                                      <p:cBhvr>
                                        <p:cTn id="51" dur="1" fill="hold">
                                          <p:stCondLst>
                                            <p:cond delay="0"/>
                                          </p:stCondLst>
                                        </p:cTn>
                                        <p:tgtEl>
                                          <p:spTgt spid="15393"/>
                                        </p:tgtEl>
                                        <p:attrNameLst>
                                          <p:attrName>style.visibility</p:attrName>
                                        </p:attrNameLst>
                                      </p:cBhvr>
                                      <p:to>
                                        <p:strVal val="visible"/>
                                      </p:to>
                                    </p:set>
                                    <p:anim calcmode="lin" valueType="num">
                                      <p:cBhvr>
                                        <p:cTn id="52" dur="500" fill="hold"/>
                                        <p:tgtEl>
                                          <p:spTgt spid="15393"/>
                                        </p:tgtEl>
                                        <p:attrNameLst>
                                          <p:attrName>ppt_w</p:attrName>
                                        </p:attrNameLst>
                                      </p:cBhvr>
                                      <p:tavLst>
                                        <p:tav tm="0">
                                          <p:val>
                                            <p:fltVal val="0"/>
                                          </p:val>
                                        </p:tav>
                                        <p:tav tm="100000">
                                          <p:val>
                                            <p:strVal val="#ppt_w"/>
                                          </p:val>
                                        </p:tav>
                                      </p:tavLst>
                                    </p:anim>
                                    <p:anim calcmode="lin" valueType="num">
                                      <p:cBhvr>
                                        <p:cTn id="53" dur="500" fill="hold"/>
                                        <p:tgtEl>
                                          <p:spTgt spid="15393"/>
                                        </p:tgtEl>
                                        <p:attrNameLst>
                                          <p:attrName>ppt_h</p:attrName>
                                        </p:attrNameLst>
                                      </p:cBhvr>
                                      <p:tavLst>
                                        <p:tav tm="0">
                                          <p:val>
                                            <p:fltVal val="0"/>
                                          </p:val>
                                        </p:tav>
                                        <p:tav tm="100000">
                                          <p:val>
                                            <p:strVal val="#ppt_h"/>
                                          </p:val>
                                        </p:tav>
                                      </p:tavLst>
                                    </p:anim>
                                  </p:childTnLst>
                                </p:cTn>
                              </p:par>
                              <p:par>
                                <p:cTn id="54" presetID="23" presetClass="entr" presetSubtype="16" repeatCount="3000" fill="hold" grpId="0" nodeType="withEffect">
                                  <p:stCondLst>
                                    <p:cond delay="0"/>
                                  </p:stCondLst>
                                  <p:childTnLst>
                                    <p:set>
                                      <p:cBhvr>
                                        <p:cTn id="55" dur="1" fill="hold">
                                          <p:stCondLst>
                                            <p:cond delay="0"/>
                                          </p:stCondLst>
                                        </p:cTn>
                                        <p:tgtEl>
                                          <p:spTgt spid="15394"/>
                                        </p:tgtEl>
                                        <p:attrNameLst>
                                          <p:attrName>style.visibility</p:attrName>
                                        </p:attrNameLst>
                                      </p:cBhvr>
                                      <p:to>
                                        <p:strVal val="visible"/>
                                      </p:to>
                                    </p:set>
                                    <p:anim calcmode="lin" valueType="num">
                                      <p:cBhvr>
                                        <p:cTn id="56" dur="500" fill="hold"/>
                                        <p:tgtEl>
                                          <p:spTgt spid="15394"/>
                                        </p:tgtEl>
                                        <p:attrNameLst>
                                          <p:attrName>ppt_w</p:attrName>
                                        </p:attrNameLst>
                                      </p:cBhvr>
                                      <p:tavLst>
                                        <p:tav tm="0">
                                          <p:val>
                                            <p:fltVal val="0"/>
                                          </p:val>
                                        </p:tav>
                                        <p:tav tm="100000">
                                          <p:val>
                                            <p:strVal val="#ppt_w"/>
                                          </p:val>
                                        </p:tav>
                                      </p:tavLst>
                                    </p:anim>
                                    <p:anim calcmode="lin" valueType="num">
                                      <p:cBhvr>
                                        <p:cTn id="57" dur="500" fill="hold"/>
                                        <p:tgtEl>
                                          <p:spTgt spid="15394"/>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9" presetClass="entr" presetSubtype="0" repeatCount="300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dissolv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395"/>
                                        </p:tgtEl>
                                        <p:attrNameLst>
                                          <p:attrName>style.visibility</p:attrName>
                                        </p:attrNameLst>
                                      </p:cBhvr>
                                      <p:to>
                                        <p:strVal val="visible"/>
                                      </p:to>
                                    </p:set>
                                    <p:animEffect transition="in" filter="blinds(horizontal)">
                                      <p:cBhvr>
                                        <p:cTn id="67" dur="500"/>
                                        <p:tgtEl>
                                          <p:spTgt spid="1539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5389"/>
                                        </p:tgtEl>
                                        <p:attrNameLst>
                                          <p:attrName>style.visibility</p:attrName>
                                        </p:attrNameLst>
                                      </p:cBhvr>
                                      <p:to>
                                        <p:strVal val="visible"/>
                                      </p:to>
                                    </p:set>
                                    <p:animEffect transition="in" filter="wipe(up)">
                                      <p:cBhvr>
                                        <p:cTn id="72" dur="500"/>
                                        <p:tgtEl>
                                          <p:spTgt spid="1538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5390"/>
                                        </p:tgtEl>
                                        <p:attrNameLst>
                                          <p:attrName>style.visibility</p:attrName>
                                        </p:attrNameLst>
                                      </p:cBhvr>
                                      <p:to>
                                        <p:strVal val="visible"/>
                                      </p:to>
                                    </p:set>
                                    <p:animEffect transition="in" filter="wipe(up)">
                                      <p:cBhvr>
                                        <p:cTn id="77" dur="500"/>
                                        <p:tgtEl>
                                          <p:spTgt spid="1539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repeatCount="3000" fill="hold" grpId="0" nodeType="clickEffect">
                                  <p:stCondLst>
                                    <p:cond delay="0"/>
                                  </p:stCondLst>
                                  <p:childTnLst>
                                    <p:set>
                                      <p:cBhvr>
                                        <p:cTn id="81" dur="1" fill="hold">
                                          <p:stCondLst>
                                            <p:cond delay="0"/>
                                          </p:stCondLst>
                                        </p:cTn>
                                        <p:tgtEl>
                                          <p:spTgt spid="15392"/>
                                        </p:tgtEl>
                                        <p:attrNameLst>
                                          <p:attrName>style.visibility</p:attrName>
                                        </p:attrNameLst>
                                      </p:cBhvr>
                                      <p:to>
                                        <p:strVal val="visible"/>
                                      </p:to>
                                    </p:set>
                                    <p:animEffect transition="in" filter="dissolve">
                                      <p:cBhvr>
                                        <p:cTn id="82" dur="500"/>
                                        <p:tgtEl>
                                          <p:spTgt spid="15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1" grpId="0"/>
      <p:bldP spid="15387" grpId="0"/>
      <p:bldP spid="15388" grpId="0"/>
      <p:bldP spid="15392" grpId="0"/>
      <p:bldP spid="15393" grpId="0"/>
      <p:bldP spid="15394" grpId="0"/>
      <p:bldP spid="15395" grpId="0"/>
    </p:bldLst>
  </p:timing>
</p:sld>
</file>

<file path=ppt/tags/tag1.xml><?xml version="1.0" encoding="utf-8"?>
<p:tagLst xmlns:p="http://schemas.openxmlformats.org/presentationml/2006/main">
  <p:tag name="COMMONDATA" val="eyJoZGlkIjoiOTFiNjk2YTM0MzQ1ZWU1YjI0NmE3ODY2YmVkMGExODM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D:\Microsoft Office\Templates\演示文稿设计\专业型模板.pot</Template>
  <TotalTime>0</TotalTime>
  <Words>9113</Words>
  <Application>WPS 演示</Application>
  <PresentationFormat>全屏显示(4:3)</PresentationFormat>
  <Paragraphs>1632</Paragraphs>
  <Slides>77</Slides>
  <Notes>2</Notes>
  <HiddenSlides>0</HiddenSlides>
  <MMClips>0</MMClips>
  <ScaleCrop>false</ScaleCrop>
  <HeadingPairs>
    <vt:vector size="10" baseType="variant">
      <vt:variant>
        <vt:lpstr>已用的字体</vt:lpstr>
      </vt:variant>
      <vt:variant>
        <vt:i4>18</vt:i4>
      </vt:variant>
      <vt:variant>
        <vt:lpstr>主题</vt:lpstr>
      </vt:variant>
      <vt:variant>
        <vt:i4>1</vt:i4>
      </vt:variant>
      <vt:variant>
        <vt:lpstr>嵌入 OLE 服务器</vt:lpstr>
      </vt:variant>
      <vt:variant>
        <vt:i4>331</vt:i4>
      </vt:variant>
      <vt:variant>
        <vt:lpstr>幻灯片标题</vt:lpstr>
      </vt:variant>
      <vt:variant>
        <vt:i4>77</vt:i4>
      </vt:variant>
      <vt:variant>
        <vt:lpstr>自定义放映</vt:lpstr>
      </vt:variant>
      <vt:variant>
        <vt:i4>1</vt:i4>
      </vt:variant>
    </vt:vector>
  </HeadingPairs>
  <TitlesOfParts>
    <vt:vector size="428" baseType="lpstr">
      <vt:lpstr>Arial</vt:lpstr>
      <vt:lpstr>宋体</vt:lpstr>
      <vt:lpstr>Wingdings</vt:lpstr>
      <vt:lpstr>Times New Roman</vt:lpstr>
      <vt:lpstr>黑体</vt:lpstr>
      <vt:lpstr>Monotype Sorts</vt:lpstr>
      <vt:lpstr>Wingdings</vt:lpstr>
      <vt:lpstr>楷体_GB2312</vt:lpstr>
      <vt:lpstr>新宋体</vt:lpstr>
      <vt:lpstr>微软雅黑</vt:lpstr>
      <vt:lpstr>Arial Unicode MS</vt:lpstr>
      <vt:lpstr>方正姚体</vt:lpstr>
      <vt:lpstr>Symbol</vt:lpstr>
      <vt:lpstr>Calibri</vt:lpstr>
      <vt:lpstr>仿宋_GB2312</vt:lpstr>
      <vt:lpstr>华文行楷</vt:lpstr>
      <vt:lpstr>楷体</vt:lpstr>
      <vt:lpstr>华文楷体</vt:lpstr>
      <vt:lpstr>默认设计模板</vt:lpstr>
      <vt:lpstr>Equation.DSMT4</vt:lpstr>
      <vt:lpstr>Equation.3</vt:lpstr>
      <vt:lpstr>SmartDraw.2</vt:lpstr>
      <vt:lpstr>SmartDraw.2</vt:lpstr>
      <vt:lpstr>Equation.3</vt:lpstr>
      <vt:lpstr>SmartDraw.2</vt:lpstr>
      <vt:lpstr>SmartDraw.2</vt:lpstr>
      <vt:lpstr>Equation.DSMT4</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Paint.Picture</vt:lpstr>
      <vt:lpstr>Equation.DSMT4</vt:lpstr>
      <vt:lpstr>Paint.Picture</vt:lpstr>
      <vt:lpstr>Equation.3</vt:lpstr>
      <vt:lpstr>Equation.3</vt:lpstr>
      <vt:lpstr>SmartDraw.2</vt:lpstr>
      <vt:lpstr>SmartDraw.2</vt:lpstr>
      <vt:lpstr>SmartDraw.2</vt:lpstr>
      <vt:lpstr>Equation.3</vt:lpstr>
      <vt:lpstr>SmartDraw.2</vt:lpstr>
      <vt:lpstr>SmartDraw.2</vt:lpstr>
      <vt:lpstr>SmartDraw.2</vt:lpstr>
      <vt:lpstr>Equation.DSMT4</vt:lpstr>
      <vt:lpstr>SmartDraw.2</vt:lpstr>
      <vt:lpstr>Equation.3</vt:lpstr>
      <vt:lpstr>Equation.3</vt:lpstr>
      <vt:lpstr>Equation.DSMT4</vt:lpstr>
      <vt:lpstr>SmartDraw.2</vt:lpstr>
      <vt:lpstr>SmartDraw.2</vt:lpstr>
      <vt:lpstr>SmartDraw.2</vt:lpstr>
      <vt:lpstr>Equation.DSMT4</vt:lpstr>
      <vt:lpstr>SmartDraw.2</vt:lpstr>
      <vt:lpstr>Equation.3</vt:lpstr>
      <vt:lpstr>PBrush</vt:lpstr>
      <vt:lpstr>Equation.DSMT4</vt:lpstr>
      <vt:lpstr>Equation.3</vt:lpstr>
      <vt:lpstr>SmartDraw.2</vt:lpstr>
      <vt:lpstr>SmartDraw.2</vt:lpstr>
      <vt:lpstr>Equation.3</vt:lpstr>
      <vt:lpstr>Equation.3</vt:lpstr>
      <vt:lpstr>Equation.DSMT4</vt:lpstr>
      <vt:lpstr>Equation.3</vt:lpstr>
      <vt:lpstr>SmartDraw.2</vt:lpstr>
      <vt:lpstr>Equation.DSMT4</vt:lpstr>
      <vt:lpstr>Equation.DSMT4</vt:lpstr>
      <vt:lpstr>SmartDraw.2</vt:lpstr>
      <vt:lpstr>SmartDraw.2</vt:lpstr>
      <vt:lpstr>Equation.DSMT4</vt:lpstr>
      <vt:lpstr>Equation.DSMT4</vt:lpstr>
      <vt:lpstr>Equation.DSMT4</vt:lpstr>
      <vt:lpstr>SmartDraw.2</vt:lpstr>
      <vt:lpstr>Equation.DSMT4</vt:lpstr>
      <vt:lpstr>Equation.DSMT4</vt:lpstr>
      <vt:lpstr>Equation.DSMT4</vt:lpstr>
      <vt:lpstr>Equation.DSMT4</vt:lpstr>
      <vt:lpstr>Equation.DSMT4</vt:lpstr>
      <vt:lpstr>SmartDraw.2</vt:lpstr>
      <vt:lpstr>Equation.3</vt:lpstr>
      <vt:lpstr>SmartDraw.2</vt:lpstr>
      <vt:lpstr>Equation.3</vt:lpstr>
      <vt:lpstr>Equation.DSMT4</vt:lpstr>
      <vt:lpstr>Equation.DSMT4</vt:lpstr>
      <vt:lpstr>SmartDraw.2</vt:lpstr>
      <vt:lpstr>SmartDraw.2</vt:lpstr>
      <vt:lpstr>SmartDraw.2</vt:lpstr>
      <vt:lpstr>SmartDraw.2</vt:lpstr>
      <vt:lpstr>Equation.DSMT4</vt:lpstr>
      <vt:lpstr>SmartDraw.2</vt:lpstr>
      <vt:lpstr>Equation.3</vt:lpstr>
      <vt:lpstr>SmartDraw.2</vt:lpstr>
      <vt:lpstr>Equation.3</vt:lpstr>
      <vt:lpstr>Equation.3</vt:lpstr>
      <vt:lpstr>Equation.3</vt:lpstr>
      <vt:lpstr>Equation.3</vt:lpstr>
      <vt:lpstr>Equation.DSMT4</vt:lpstr>
      <vt:lpstr>SmartDraw.2</vt:lpstr>
      <vt:lpstr>SmartDraw.2</vt:lpstr>
      <vt:lpstr>Equation.DSMT4</vt:lpstr>
      <vt:lpstr>Equation.3</vt:lpstr>
      <vt:lpstr>SmartDraw.2</vt:lpstr>
      <vt:lpstr>SmartDraw.2</vt:lpstr>
      <vt:lpstr>Equation.3</vt:lpstr>
      <vt:lpstr>Equation.3</vt:lpstr>
      <vt:lpstr>SmartDraw.2</vt:lpstr>
      <vt:lpstr>SmartDraw.2</vt:lpstr>
      <vt:lpstr>Equation.3</vt:lpstr>
      <vt:lpstr>Equation.3</vt:lpstr>
      <vt:lpstr>Equation.DSMT4</vt:lpstr>
      <vt:lpstr>Equation.DSMT4</vt:lpstr>
      <vt:lpstr>Equation.3</vt:lpstr>
      <vt:lpstr>SmartDraw.2</vt:lpstr>
      <vt:lpstr>SmartDraw.2</vt:lpstr>
      <vt:lpstr>SmartDraw.2</vt:lpstr>
      <vt:lpstr>SmartDraw.2</vt:lpstr>
      <vt:lpstr>Equation.3</vt:lpstr>
      <vt:lpstr>Equation.3</vt:lpstr>
      <vt:lpstr>Equation.3</vt:lpstr>
      <vt:lpstr>Equation.3</vt:lpstr>
      <vt:lpstr>SmartDraw.2</vt:lpstr>
      <vt:lpstr>Equation.DSMT4</vt:lpstr>
      <vt:lpstr>SmartDraw.2</vt:lpstr>
      <vt:lpstr>SmartDraw.2</vt:lpstr>
      <vt:lpstr>SmartDraw.2</vt:lpstr>
      <vt:lpstr>SmartDraw.2</vt:lpstr>
      <vt:lpstr>SmartDraw.2</vt:lpstr>
      <vt:lpstr>Equation.3</vt:lpstr>
      <vt:lpstr>SmartDraw.2</vt:lpstr>
      <vt:lpstr>Equation.3</vt:lpstr>
      <vt:lpstr>Equation.3</vt:lpstr>
      <vt:lpstr>Equation.3</vt:lpstr>
      <vt:lpstr>Equation.DSMT4</vt:lpstr>
      <vt:lpstr>Equation.3</vt:lpstr>
      <vt:lpstr>SmartDraw.2</vt:lpstr>
      <vt:lpstr>SmartDraw.2</vt:lpstr>
      <vt:lpstr>SmartDraw.2</vt:lpstr>
      <vt:lpstr>SmartDraw.2</vt:lpstr>
      <vt:lpstr>Equation.3</vt:lpstr>
      <vt:lpstr>Equation.3</vt:lpstr>
      <vt:lpstr>Equation.3</vt:lpstr>
      <vt:lpstr>Equation.3</vt:lpstr>
      <vt:lpstr>Equation.3</vt:lpstr>
      <vt:lpstr>Equation.DSMT4</vt:lpstr>
      <vt:lpstr>Equation.3</vt:lpstr>
      <vt:lpstr>Equation.3</vt:lpstr>
      <vt:lpstr>SmartDraw.2</vt:lpstr>
      <vt:lpstr>SmartDraw.2</vt:lpstr>
      <vt:lpstr>SmartDraw.2</vt:lpstr>
      <vt:lpstr>Equation.3</vt:lpstr>
      <vt:lpstr>Equation.3</vt:lpstr>
      <vt:lpstr>Equation.3</vt:lpstr>
      <vt:lpstr>Equation.3</vt:lpstr>
      <vt:lpstr>Equation.3</vt:lpstr>
      <vt:lpstr>PBrush</vt:lpstr>
      <vt:lpstr>Paint.Picture</vt:lpstr>
      <vt:lpstr>Paint.Picture</vt:lpstr>
      <vt:lpstr>Equation.3</vt:lpstr>
      <vt:lpstr>Equation.3</vt:lpstr>
      <vt:lpstr>Equation.3</vt:lpstr>
      <vt:lpstr>Paint.Picture</vt:lpstr>
      <vt:lpstr>Paint.Picture</vt:lpstr>
      <vt:lpstr>Equation.3</vt:lpstr>
      <vt:lpstr>Equation.3</vt:lpstr>
      <vt:lpstr>Equation.3</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Paint.Picture</vt:lpstr>
      <vt:lpstr>Equation.DSMT4</vt:lpstr>
      <vt:lpstr>Equation.DSMT4</vt:lpstr>
      <vt:lpstr>Equation.DSMT4</vt:lpstr>
      <vt:lpstr>Equation.DSMT4</vt:lpstr>
      <vt:lpstr>Equation.DSMT4</vt:lpstr>
      <vt:lpstr>Equation.DSMT4</vt:lpstr>
      <vt:lpstr>Equation.DSMT4</vt:lpstr>
      <vt:lpstr>Equation.DSMT4</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Equation.3</vt:lpstr>
      <vt:lpstr>Equation.3</vt:lpstr>
      <vt:lpstr>Paint.Picture</vt:lpstr>
      <vt:lpstr>Paint.Picture</vt:lpstr>
      <vt:lpstr>Equation.3</vt:lpstr>
      <vt:lpstr>Equation.3</vt:lpstr>
      <vt:lpstr>Equation.3</vt:lpstr>
      <vt:lpstr>Equation.3</vt:lpstr>
      <vt:lpstr>Paint.Picture</vt:lpstr>
      <vt:lpstr>Equation.3</vt:lpstr>
      <vt:lpstr>Equation.3</vt:lpstr>
      <vt:lpstr>Paint.Picture</vt:lpstr>
      <vt:lpstr>Paint.Picture</vt:lpstr>
      <vt:lpstr>Paint.Picture</vt:lpstr>
      <vt:lpstr>Equation.3</vt:lpstr>
      <vt:lpstr>Equation.3</vt:lpstr>
      <vt:lpstr>Paint.Picture</vt:lpstr>
      <vt:lpstr>Equation.3</vt:lpstr>
      <vt:lpstr>Paint.Picture</vt:lpstr>
      <vt:lpstr>Paint.Picture</vt:lpstr>
      <vt:lpstr>Paint.Picture</vt:lpstr>
      <vt:lpstr>Equation.3</vt:lpstr>
      <vt:lpstr>Equation.3</vt:lpstr>
      <vt:lpstr>Equation.3</vt:lpstr>
      <vt:lpstr>Equation.3</vt:lpstr>
      <vt:lpstr>Equation.3</vt:lpstr>
      <vt:lpstr>Paint.Picture</vt:lpstr>
      <vt:lpstr>Equation.3</vt:lpstr>
      <vt:lpstr>Equation.3</vt:lpstr>
      <vt:lpstr>Paint.Picture</vt:lpstr>
      <vt:lpstr>Paint.Picture</vt:lpstr>
      <vt:lpstr>Paint.Picture</vt:lpstr>
      <vt:lpstr>Paint.Picture</vt:lpstr>
      <vt:lpstr>Equation.3</vt:lpstr>
      <vt:lpstr>Equation.3</vt:lpstr>
      <vt:lpstr>Equation.3</vt:lpstr>
      <vt:lpstr>Equation.3</vt:lpstr>
      <vt:lpstr>Paint.Picture</vt:lpstr>
      <vt:lpstr>Paint.Picture</vt:lpstr>
      <vt:lpstr>Paint.Picture</vt:lpstr>
      <vt:lpstr>Equation.3</vt:lpstr>
      <vt:lpstr>Paint.Picture</vt:lpstr>
      <vt:lpstr>Equation.3</vt:lpstr>
      <vt:lpstr>Equation.3</vt:lpstr>
      <vt:lpstr>Equation.3</vt:lpstr>
      <vt:lpstr>Equation.3</vt:lpstr>
      <vt:lpstr>Equation.3</vt:lpstr>
      <vt:lpstr>Paint.Picture</vt:lpstr>
      <vt:lpstr>Paint.Picture</vt:lpstr>
      <vt:lpstr>Paint.Picture</vt:lpstr>
      <vt:lpstr>Paint.Picture</vt:lpstr>
      <vt:lpstr>Paint.Picture</vt:lpstr>
      <vt:lpstr>PBrush</vt:lpstr>
      <vt:lpstr>Paint.Picture</vt:lpstr>
      <vt:lpstr>Equation.3</vt:lpstr>
      <vt:lpstr>SmartDraw.2</vt:lpstr>
      <vt:lpstr>SmartDraw.2</vt:lpstr>
      <vt:lpstr>SmartDraw.2</vt:lpstr>
      <vt:lpstr>Equation.3</vt:lpstr>
      <vt:lpstr>Equation.3</vt:lpstr>
      <vt:lpstr>Equation.3</vt:lpstr>
      <vt:lpstr>Equation.3</vt:lpstr>
      <vt:lpstr>SmartDraw.2</vt:lpstr>
      <vt:lpstr>Equation.3</vt:lpstr>
      <vt:lpstr>Paint.Picture</vt:lpstr>
      <vt:lpstr>Equation.3</vt:lpstr>
      <vt:lpstr>Equation.3</vt:lpstr>
      <vt:lpstr>Equation.3</vt:lpstr>
      <vt:lpstr>SmartDraw.2</vt:lpstr>
      <vt:lpstr>Equation.3</vt:lpstr>
      <vt:lpstr>Equation.3</vt:lpstr>
      <vt:lpstr>Equation.3</vt:lpstr>
      <vt:lpstr>Paint.Picture</vt:lpstr>
      <vt:lpstr>Paint.Picture</vt:lpstr>
      <vt:lpstr>Paint.Picture</vt:lpstr>
      <vt:lpstr>Paint.Picture</vt:lpstr>
      <vt:lpstr>SmartDraw.2</vt:lpstr>
      <vt:lpstr>SmartDraw.2</vt:lpstr>
      <vt:lpstr>SmartDraw.2</vt:lpstr>
      <vt:lpstr>SmartDraw.2</vt:lpstr>
      <vt:lpstr>SmartDraw.2</vt:lpstr>
      <vt:lpstr>SmartDraw.2</vt:lpstr>
      <vt:lpstr>SmartDraw.2</vt:lpstr>
      <vt:lpstr>SmartDraw.2</vt:lpstr>
      <vt:lpstr>SmartDraw.2</vt:lpstr>
      <vt:lpstr>Paint.Picture</vt:lpstr>
      <vt:lpstr>Paint.Picture</vt:lpstr>
      <vt:lpstr>Paint.Picture</vt:lpstr>
      <vt:lpstr>Paint.Picture</vt:lpstr>
      <vt:lpstr>Paint.Picture</vt:lpstr>
      <vt:lpstr>Equation.3</vt:lpstr>
      <vt:lpstr>Equation.3</vt:lpstr>
      <vt:lpstr>Equation.3</vt:lpstr>
      <vt:lpstr>Paint.Picture</vt:lpstr>
      <vt:lpstr>Equation.3</vt:lpstr>
      <vt:lpstr>Equation.3</vt:lpstr>
      <vt:lpstr>Paint.Picture</vt:lpstr>
      <vt:lpstr>Equation.3</vt:lpstr>
      <vt:lpstr>Paint.Picture</vt:lpstr>
      <vt:lpstr>Paint.Picture</vt:lpstr>
      <vt:lpstr>PBrush</vt:lpstr>
      <vt:lpstr>Paint.Picture</vt:lpstr>
      <vt:lpstr>Paint.Picture</vt:lpstr>
      <vt:lpstr>Paint.Picture</vt:lpstr>
      <vt:lpstr>Paint.Picture</vt:lpstr>
      <vt:lpstr>Equation.3</vt:lpstr>
      <vt:lpstr>Equation.3</vt:lpstr>
      <vt:lpstr>Equation.3</vt:lpstr>
      <vt:lpstr>Equation.3</vt:lpstr>
      <vt:lpstr>Equation.3</vt:lpstr>
      <vt:lpstr>Equation.3</vt:lpstr>
      <vt:lpstr>PBrush</vt:lpstr>
      <vt:lpstr>Equation.3</vt:lpstr>
      <vt:lpstr>Equation.3</vt:lpstr>
      <vt:lpstr>Equation.3</vt:lpstr>
      <vt:lpstr>Equation.3</vt:lpstr>
      <vt:lpstr>Paint.Picture</vt:lpstr>
      <vt:lpstr>Paint.Picture</vt:lpstr>
      <vt:lpstr>Equation.3</vt:lpstr>
      <vt:lpstr>Equation.3</vt:lpstr>
      <vt:lpstr>Equation.3</vt:lpstr>
      <vt:lpstr>Equation.DSMT4</vt:lpstr>
      <vt:lpstr>Equation.DSMT4</vt:lpstr>
      <vt:lpstr>SmartDraw.2</vt:lpstr>
      <vt:lpstr>Equation.DSMT4</vt:lpstr>
      <vt:lpstr>Equation.3</vt:lpstr>
      <vt:lpstr>Equation.3</vt:lpstr>
      <vt:lpstr>SmartDraw.2</vt:lpstr>
      <vt:lpstr>SmartDraw.2</vt:lpstr>
      <vt:lpstr>Equation.3</vt:lpstr>
      <vt:lpstr>Equation.3</vt:lpstr>
      <vt:lpstr>SmartDraw.2</vt:lpstr>
      <vt:lpstr>SmartDraw.2</vt:lpstr>
      <vt:lpstr>第二章  电路基本定律和等效变换</vt:lpstr>
      <vt:lpstr>2-2   基尔霍夫定律（Kirchhoff’s  Law）</vt:lpstr>
      <vt:lpstr>二、 基尔霍夫电流定律   （Kirchhoff’s  Current  Law，KCL)</vt:lpstr>
      <vt:lpstr>KCL方程:     以基尔霍夫电流定律在电路各节点处列写的方程式。 </vt:lpstr>
      <vt:lpstr>   2、推广：</vt:lpstr>
      <vt:lpstr>三、 基尔霍夫电压定律   （Kirchhoff’s  Voltage  Law，KVL)</vt:lpstr>
      <vt:lpstr>KVL方程: 以基尔霍夫电压定律在电路各个回路列写的电路方程式。</vt:lpstr>
      <vt:lpstr>2、推广：</vt:lpstr>
      <vt:lpstr>例1：</vt:lpstr>
      <vt:lpstr>例2：</vt:lpstr>
      <vt:lpstr>四、两类约束的概念：</vt:lpstr>
      <vt:lpstr>例1：</vt:lpstr>
      <vt:lpstr>PowerPoint 演示文稿</vt:lpstr>
      <vt:lpstr>2-3  实际电源的等效变换</vt:lpstr>
      <vt:lpstr>2、理想电流源</vt:lpstr>
      <vt:lpstr>二、实际电源模型：</vt:lpstr>
      <vt:lpstr>2、实际电流源模型</vt:lpstr>
      <vt:lpstr>PowerPoint 演示文稿</vt:lpstr>
      <vt:lpstr>2、实际电源模型的等效变换</vt:lpstr>
      <vt:lpstr>PowerPoint 演示文稿</vt:lpstr>
      <vt:lpstr>2）已知电流源模型，求电压源模型 ：</vt:lpstr>
      <vt:lpstr>PowerPoint 演示文稿</vt:lpstr>
      <vt:lpstr>练习：</vt:lpstr>
      <vt:lpstr>注 意 ：</vt:lpstr>
      <vt:lpstr>PowerPoint 演示文稿</vt:lpstr>
      <vt:lpstr>PowerPoint 演示文稿</vt:lpstr>
      <vt:lpstr>PowerPoint 演示文稿</vt:lpstr>
      <vt:lpstr>2-4  电阻、电感、电容的连接及其等效变换</vt:lpstr>
      <vt:lpstr>二、电阻并联连接及等效变换</vt:lpstr>
      <vt:lpstr>三、电阻混联及等效变换</vt:lpstr>
      <vt:lpstr>四、3个电阻的星形、三角形连接及等效变换</vt:lpstr>
      <vt:lpstr>      2、从星形连接等效变换为三角形连接</vt:lpstr>
      <vt:lpstr>      3、从三角形连接等效变换为星形连接</vt:lpstr>
      <vt:lpstr>PowerPoint 演示文稿</vt:lpstr>
      <vt:lpstr>PowerPoint 演示文稿</vt:lpstr>
      <vt:lpstr>PowerPoint 演示文稿</vt:lpstr>
      <vt:lpstr>PowerPoint 演示文稿</vt:lpstr>
      <vt:lpstr>PowerPoint 演示文稿</vt:lpstr>
      <vt:lpstr>2-5  无独立源单口网络及其等效变换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用等效变换分析计算电路：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本章要点：</vt:lpstr>
      <vt:lpstr>从星形连接等效变换为三角形连接</vt:lpstr>
      <vt:lpstr>从三角形连接等效变换为星形连接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练习1：</vt:lpstr>
      <vt:lpstr>PowerPoint 演示文稿</vt:lpstr>
      <vt:lpstr>练习3： 将图示单口网络化为最简形式。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课程名称：«电路基础»</dc:title>
  <dc:creator>DZM</dc:creator>
  <cp:lastModifiedBy>見色起意丶</cp:lastModifiedBy>
  <cp:revision>872</cp:revision>
  <cp:lastPrinted>2000-06-10T09:56:00Z</cp:lastPrinted>
  <dcterms:created xsi:type="dcterms:W3CDTF">2000-06-08T06:52:00Z</dcterms:created>
  <dcterms:modified xsi:type="dcterms:W3CDTF">2022-05-02T08:25:20Z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873C0C63AA0C42B3BFB466B883FCE22F</vt:lpwstr>
  </property>
  <property fmtid="{D5CDD505-2E9C-101B-9397-08002B2CF9AE}" pid="3" name="KSOProductBuildVer">
    <vt:lpwstr>2052-11.1.0.11636</vt:lpwstr>
  </property>
</Properties>
</file>