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D4DED-75D7-4C43-8F6D-4A056ECD7ABE}">
  <a:tblStyle styleId="{169D4DED-75D7-4C43-8F6D-4A056ECD7A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library.noaa.gov/view/noaa/16273/noaa_16273_DS4.pdf" TargetMode="External"/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hyperlink" Target="https://www.kaggle.com/datasets/sidhus/crab-age-prediction" TargetMode="External"/><Relationship Id="rId6" Type="http://schemas.openxmlformats.org/officeDocument/2006/relationships/hyperlink" Target="https://github.com/13rianlucero/CrabAgePrediction" TargetMode="External"/><Relationship Id="rId5" Type="http://schemas.openxmlformats.org/officeDocument/2006/relationships/hyperlink" Target="https://github.com/krishnaik06/Multiple-Linear-Regression" TargetMode="External"/><Relationship Id="rId4" Type="http://schemas.openxmlformats.org/officeDocument/2006/relationships/hyperlink" Target="https://faculty.math.illinois.edu/~hildebr/tex/latex-start.html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library.noaa.gov/view/noaa/16273/noaa_16273_DS4.pdf" TargetMode="External"/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hyperlink" Target="https://www.kaggle.com/datasets/sidhus/crab-age-prediction" TargetMode="External"/><Relationship Id="rId6" Type="http://schemas.openxmlformats.org/officeDocument/2006/relationships/hyperlink" Target="https://github.com/13rianlucero/CrabAgePrediction" TargetMode="External"/><Relationship Id="rId5" Type="http://schemas.openxmlformats.org/officeDocument/2006/relationships/hyperlink" Target="https://github.com/krishnaik06/Multiple-Linear-Regression" TargetMode="External"/><Relationship Id="rId4" Type="http://schemas.openxmlformats.org/officeDocument/2006/relationships/hyperlink" Target="https://faculty.math.illinois.edu/~hildebr/tex/latex-start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17E2D-0FF9-49C8-92D1-12BEE2FB75A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1B9E41-383D-4E26-9AC8-DEEE8D554049}">
      <dgm:prSet/>
      <dgm:spPr/>
      <dgm:t>
        <a:bodyPr/>
        <a:lstStyle/>
        <a:p>
          <a:r>
            <a:rPr lang="en-US" b="0" i="0"/>
            <a:t>Machine learning can be used to predict the age of crabs. </a:t>
          </a:r>
          <a:endParaRPr lang="en-US"/>
        </a:p>
      </dgm:t>
    </dgm:pt>
    <dgm:pt modelId="{1995DA0D-D0C6-4898-95E6-C0A9C12F0B96}" type="parTrans" cxnId="{45FCEF0F-83AB-402A-93F7-1D19504586DA}">
      <dgm:prSet/>
      <dgm:spPr/>
      <dgm:t>
        <a:bodyPr/>
        <a:lstStyle/>
        <a:p>
          <a:endParaRPr lang="en-US"/>
        </a:p>
      </dgm:t>
    </dgm:pt>
    <dgm:pt modelId="{A65B25C7-5F44-49AA-BF65-6F725EA359C0}" type="sibTrans" cxnId="{45FCEF0F-83AB-402A-93F7-1D19504586DA}">
      <dgm:prSet/>
      <dgm:spPr/>
      <dgm:t>
        <a:bodyPr/>
        <a:lstStyle/>
        <a:p>
          <a:endParaRPr lang="en-US"/>
        </a:p>
      </dgm:t>
    </dgm:pt>
    <dgm:pt modelId="{341FB277-6D1F-4FAC-A82B-56D5B6F21480}">
      <dgm:prSet/>
      <dgm:spPr/>
      <dgm:t>
        <a:bodyPr/>
        <a:lstStyle/>
        <a:p>
          <a:r>
            <a:rPr lang="en-US" b="0" i="0"/>
            <a:t>It can be more accurate than simply weighing a crab to estimate its age. </a:t>
          </a:r>
          <a:endParaRPr lang="en-US"/>
        </a:p>
      </dgm:t>
    </dgm:pt>
    <dgm:pt modelId="{3E1AD4D1-1AF2-4F8B-8256-175FAB47A175}" type="parTrans" cxnId="{E8C5F26D-21E9-472F-B824-58750BC37479}">
      <dgm:prSet/>
      <dgm:spPr/>
      <dgm:t>
        <a:bodyPr/>
        <a:lstStyle/>
        <a:p>
          <a:endParaRPr lang="en-US"/>
        </a:p>
      </dgm:t>
    </dgm:pt>
    <dgm:pt modelId="{21BCA8E0-16CD-4DD9-A706-608734751746}" type="sibTrans" cxnId="{E8C5F26D-21E9-472F-B824-58750BC37479}">
      <dgm:prSet/>
      <dgm:spPr/>
      <dgm:t>
        <a:bodyPr/>
        <a:lstStyle/>
        <a:p>
          <a:endParaRPr lang="en-US"/>
        </a:p>
      </dgm:t>
    </dgm:pt>
    <dgm:pt modelId="{6C02AD9D-C2D2-4A62-8D9B-699CE8722680}">
      <dgm:prSet/>
      <dgm:spPr/>
      <dgm:t>
        <a:bodyPr/>
        <a:lstStyle/>
        <a:p>
          <a:r>
            <a:rPr lang="en-US" b="0" i="0"/>
            <a:t>Several different models can be used, though support vector regression was found to be the most accurate in this experiment.</a:t>
          </a:r>
          <a:endParaRPr lang="en-US"/>
        </a:p>
      </dgm:t>
    </dgm:pt>
    <dgm:pt modelId="{00F62832-4091-4646-A0AE-4FB1EF2C4294}" type="parTrans" cxnId="{E59BE2BC-B001-44D5-94BC-7D53571C1F3A}">
      <dgm:prSet/>
      <dgm:spPr/>
      <dgm:t>
        <a:bodyPr/>
        <a:lstStyle/>
        <a:p>
          <a:endParaRPr lang="en-US"/>
        </a:p>
      </dgm:t>
    </dgm:pt>
    <dgm:pt modelId="{AD6606DB-A2F5-4DA2-8A38-9843D5AA9FC8}" type="sibTrans" cxnId="{E59BE2BC-B001-44D5-94BC-7D53571C1F3A}">
      <dgm:prSet/>
      <dgm:spPr/>
      <dgm:t>
        <a:bodyPr/>
        <a:lstStyle/>
        <a:p>
          <a:endParaRPr lang="en-US"/>
        </a:p>
      </dgm:t>
    </dgm:pt>
    <dgm:pt modelId="{23E46922-181B-9040-A1FD-B69E09999CBA}" type="pres">
      <dgm:prSet presAssocID="{CFD17E2D-0FF9-49C8-92D1-12BEE2FB75A5}" presName="outerComposite" presStyleCnt="0">
        <dgm:presLayoutVars>
          <dgm:chMax val="5"/>
          <dgm:dir/>
          <dgm:resizeHandles val="exact"/>
        </dgm:presLayoutVars>
      </dgm:prSet>
      <dgm:spPr/>
    </dgm:pt>
    <dgm:pt modelId="{B6932573-342B-8D4A-8CA7-9AB5AF9E4753}" type="pres">
      <dgm:prSet presAssocID="{CFD17E2D-0FF9-49C8-92D1-12BEE2FB75A5}" presName="dummyMaxCanvas" presStyleCnt="0">
        <dgm:presLayoutVars/>
      </dgm:prSet>
      <dgm:spPr/>
    </dgm:pt>
    <dgm:pt modelId="{2F7B859A-CB5B-704C-9E61-F592EC4FF9A1}" type="pres">
      <dgm:prSet presAssocID="{CFD17E2D-0FF9-49C8-92D1-12BEE2FB75A5}" presName="ThreeNodes_1" presStyleLbl="node1" presStyleIdx="0" presStyleCnt="3">
        <dgm:presLayoutVars>
          <dgm:bulletEnabled val="1"/>
        </dgm:presLayoutVars>
      </dgm:prSet>
      <dgm:spPr/>
    </dgm:pt>
    <dgm:pt modelId="{2823A2F5-0C4A-8346-9D96-D7DCF024BDC5}" type="pres">
      <dgm:prSet presAssocID="{CFD17E2D-0FF9-49C8-92D1-12BEE2FB75A5}" presName="ThreeNodes_2" presStyleLbl="node1" presStyleIdx="1" presStyleCnt="3">
        <dgm:presLayoutVars>
          <dgm:bulletEnabled val="1"/>
        </dgm:presLayoutVars>
      </dgm:prSet>
      <dgm:spPr/>
    </dgm:pt>
    <dgm:pt modelId="{88E6ABE6-DEF4-5B43-83E3-EDC7D4B4E862}" type="pres">
      <dgm:prSet presAssocID="{CFD17E2D-0FF9-49C8-92D1-12BEE2FB75A5}" presName="ThreeNodes_3" presStyleLbl="node1" presStyleIdx="2" presStyleCnt="3">
        <dgm:presLayoutVars>
          <dgm:bulletEnabled val="1"/>
        </dgm:presLayoutVars>
      </dgm:prSet>
      <dgm:spPr/>
    </dgm:pt>
    <dgm:pt modelId="{1416D023-76C2-1E42-B686-A8164E255557}" type="pres">
      <dgm:prSet presAssocID="{CFD17E2D-0FF9-49C8-92D1-12BEE2FB75A5}" presName="ThreeConn_1-2" presStyleLbl="fgAccFollowNode1" presStyleIdx="0" presStyleCnt="2">
        <dgm:presLayoutVars>
          <dgm:bulletEnabled val="1"/>
        </dgm:presLayoutVars>
      </dgm:prSet>
      <dgm:spPr/>
    </dgm:pt>
    <dgm:pt modelId="{03EE88B5-2169-B84D-A7A7-6C8EE732121C}" type="pres">
      <dgm:prSet presAssocID="{CFD17E2D-0FF9-49C8-92D1-12BEE2FB75A5}" presName="ThreeConn_2-3" presStyleLbl="fgAccFollowNode1" presStyleIdx="1" presStyleCnt="2">
        <dgm:presLayoutVars>
          <dgm:bulletEnabled val="1"/>
        </dgm:presLayoutVars>
      </dgm:prSet>
      <dgm:spPr/>
    </dgm:pt>
    <dgm:pt modelId="{B00EEAF2-2896-AC45-B7E0-5BECAB7137FD}" type="pres">
      <dgm:prSet presAssocID="{CFD17E2D-0FF9-49C8-92D1-12BEE2FB75A5}" presName="ThreeNodes_1_text" presStyleLbl="node1" presStyleIdx="2" presStyleCnt="3">
        <dgm:presLayoutVars>
          <dgm:bulletEnabled val="1"/>
        </dgm:presLayoutVars>
      </dgm:prSet>
      <dgm:spPr/>
    </dgm:pt>
    <dgm:pt modelId="{529DBDC9-B99A-E84B-AB6B-03532316E407}" type="pres">
      <dgm:prSet presAssocID="{CFD17E2D-0FF9-49C8-92D1-12BEE2FB75A5}" presName="ThreeNodes_2_text" presStyleLbl="node1" presStyleIdx="2" presStyleCnt="3">
        <dgm:presLayoutVars>
          <dgm:bulletEnabled val="1"/>
        </dgm:presLayoutVars>
      </dgm:prSet>
      <dgm:spPr/>
    </dgm:pt>
    <dgm:pt modelId="{479E0905-A173-104C-B77B-47B7E9F5E5E3}" type="pres">
      <dgm:prSet presAssocID="{CFD17E2D-0FF9-49C8-92D1-12BEE2FB75A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5FCEF0F-83AB-402A-93F7-1D19504586DA}" srcId="{CFD17E2D-0FF9-49C8-92D1-12BEE2FB75A5}" destId="{4E1B9E41-383D-4E26-9AC8-DEEE8D554049}" srcOrd="0" destOrd="0" parTransId="{1995DA0D-D0C6-4898-95E6-C0A9C12F0B96}" sibTransId="{A65B25C7-5F44-49AA-BF65-6F725EA359C0}"/>
    <dgm:cxn modelId="{3E060D1D-34EB-3F41-8A67-5C626210D669}" type="presOf" srcId="{21BCA8E0-16CD-4DD9-A706-608734751746}" destId="{03EE88B5-2169-B84D-A7A7-6C8EE732121C}" srcOrd="0" destOrd="0" presId="urn:microsoft.com/office/officeart/2005/8/layout/vProcess5"/>
    <dgm:cxn modelId="{E40DD921-D357-9640-94BA-A36908F53FBE}" type="presOf" srcId="{341FB277-6D1F-4FAC-A82B-56D5B6F21480}" destId="{529DBDC9-B99A-E84B-AB6B-03532316E407}" srcOrd="1" destOrd="0" presId="urn:microsoft.com/office/officeart/2005/8/layout/vProcess5"/>
    <dgm:cxn modelId="{98206C5E-C98B-5745-BD3F-0385300D0467}" type="presOf" srcId="{CFD17E2D-0FF9-49C8-92D1-12BEE2FB75A5}" destId="{23E46922-181B-9040-A1FD-B69E09999CBA}" srcOrd="0" destOrd="0" presId="urn:microsoft.com/office/officeart/2005/8/layout/vProcess5"/>
    <dgm:cxn modelId="{E8C5F26D-21E9-472F-B824-58750BC37479}" srcId="{CFD17E2D-0FF9-49C8-92D1-12BEE2FB75A5}" destId="{341FB277-6D1F-4FAC-A82B-56D5B6F21480}" srcOrd="1" destOrd="0" parTransId="{3E1AD4D1-1AF2-4F8B-8256-175FAB47A175}" sibTransId="{21BCA8E0-16CD-4DD9-A706-608734751746}"/>
    <dgm:cxn modelId="{EB409B7E-BEE4-EA48-BDC2-9BFFB1797130}" type="presOf" srcId="{A65B25C7-5F44-49AA-BF65-6F725EA359C0}" destId="{1416D023-76C2-1E42-B686-A8164E255557}" srcOrd="0" destOrd="0" presId="urn:microsoft.com/office/officeart/2005/8/layout/vProcess5"/>
    <dgm:cxn modelId="{7BE6548C-C099-0442-A220-C4EE9AC41962}" type="presOf" srcId="{6C02AD9D-C2D2-4A62-8D9B-699CE8722680}" destId="{479E0905-A173-104C-B77B-47B7E9F5E5E3}" srcOrd="1" destOrd="0" presId="urn:microsoft.com/office/officeart/2005/8/layout/vProcess5"/>
    <dgm:cxn modelId="{E24FC5B6-805A-4F48-9D9D-C517D2784FF3}" type="presOf" srcId="{4E1B9E41-383D-4E26-9AC8-DEEE8D554049}" destId="{2F7B859A-CB5B-704C-9E61-F592EC4FF9A1}" srcOrd="0" destOrd="0" presId="urn:microsoft.com/office/officeart/2005/8/layout/vProcess5"/>
    <dgm:cxn modelId="{807A2ABC-EA44-0547-B4E2-2286159E8A16}" type="presOf" srcId="{4E1B9E41-383D-4E26-9AC8-DEEE8D554049}" destId="{B00EEAF2-2896-AC45-B7E0-5BECAB7137FD}" srcOrd="1" destOrd="0" presId="urn:microsoft.com/office/officeart/2005/8/layout/vProcess5"/>
    <dgm:cxn modelId="{E59BE2BC-B001-44D5-94BC-7D53571C1F3A}" srcId="{CFD17E2D-0FF9-49C8-92D1-12BEE2FB75A5}" destId="{6C02AD9D-C2D2-4A62-8D9B-699CE8722680}" srcOrd="2" destOrd="0" parTransId="{00F62832-4091-4646-A0AE-4FB1EF2C4294}" sibTransId="{AD6606DB-A2F5-4DA2-8A38-9843D5AA9FC8}"/>
    <dgm:cxn modelId="{30A047ED-F858-F74C-B33C-78FAD80CC3B9}" type="presOf" srcId="{6C02AD9D-C2D2-4A62-8D9B-699CE8722680}" destId="{88E6ABE6-DEF4-5B43-83E3-EDC7D4B4E862}" srcOrd="0" destOrd="0" presId="urn:microsoft.com/office/officeart/2005/8/layout/vProcess5"/>
    <dgm:cxn modelId="{4396E8F1-C702-CB4D-BB73-1B7A7D47F900}" type="presOf" srcId="{341FB277-6D1F-4FAC-A82B-56D5B6F21480}" destId="{2823A2F5-0C4A-8346-9D96-D7DCF024BDC5}" srcOrd="0" destOrd="0" presId="urn:microsoft.com/office/officeart/2005/8/layout/vProcess5"/>
    <dgm:cxn modelId="{6111F966-523E-0C44-BC75-FDB732264AAF}" type="presParOf" srcId="{23E46922-181B-9040-A1FD-B69E09999CBA}" destId="{B6932573-342B-8D4A-8CA7-9AB5AF9E4753}" srcOrd="0" destOrd="0" presId="urn:microsoft.com/office/officeart/2005/8/layout/vProcess5"/>
    <dgm:cxn modelId="{95C30850-7855-FC42-B417-5A46CDE8DCCC}" type="presParOf" srcId="{23E46922-181B-9040-A1FD-B69E09999CBA}" destId="{2F7B859A-CB5B-704C-9E61-F592EC4FF9A1}" srcOrd="1" destOrd="0" presId="urn:microsoft.com/office/officeart/2005/8/layout/vProcess5"/>
    <dgm:cxn modelId="{8BB3BBDF-A7F2-E744-9854-F4088CBB91FB}" type="presParOf" srcId="{23E46922-181B-9040-A1FD-B69E09999CBA}" destId="{2823A2F5-0C4A-8346-9D96-D7DCF024BDC5}" srcOrd="2" destOrd="0" presId="urn:microsoft.com/office/officeart/2005/8/layout/vProcess5"/>
    <dgm:cxn modelId="{9201F334-F3D9-D141-AA29-A8A03CCA3B02}" type="presParOf" srcId="{23E46922-181B-9040-A1FD-B69E09999CBA}" destId="{88E6ABE6-DEF4-5B43-83E3-EDC7D4B4E862}" srcOrd="3" destOrd="0" presId="urn:microsoft.com/office/officeart/2005/8/layout/vProcess5"/>
    <dgm:cxn modelId="{1EBD8F51-C9D9-CE45-BE8B-8CE9A0DD56E9}" type="presParOf" srcId="{23E46922-181B-9040-A1FD-B69E09999CBA}" destId="{1416D023-76C2-1E42-B686-A8164E255557}" srcOrd="4" destOrd="0" presId="urn:microsoft.com/office/officeart/2005/8/layout/vProcess5"/>
    <dgm:cxn modelId="{C6D9BFDA-134F-3E4C-BBAF-DBC4F17659B2}" type="presParOf" srcId="{23E46922-181B-9040-A1FD-B69E09999CBA}" destId="{03EE88B5-2169-B84D-A7A7-6C8EE732121C}" srcOrd="5" destOrd="0" presId="urn:microsoft.com/office/officeart/2005/8/layout/vProcess5"/>
    <dgm:cxn modelId="{D0D0C302-E52C-7A41-9669-C599E241C729}" type="presParOf" srcId="{23E46922-181B-9040-A1FD-B69E09999CBA}" destId="{B00EEAF2-2896-AC45-B7E0-5BECAB7137FD}" srcOrd="6" destOrd="0" presId="urn:microsoft.com/office/officeart/2005/8/layout/vProcess5"/>
    <dgm:cxn modelId="{E43A9DD0-9E1A-994D-9E9E-BE6EE7B85461}" type="presParOf" srcId="{23E46922-181B-9040-A1FD-B69E09999CBA}" destId="{529DBDC9-B99A-E84B-AB6B-03532316E407}" srcOrd="7" destOrd="0" presId="urn:microsoft.com/office/officeart/2005/8/layout/vProcess5"/>
    <dgm:cxn modelId="{D17B6691-35CD-8341-883D-19FE7D8BECE6}" type="presParOf" srcId="{23E46922-181B-9040-A1FD-B69E09999CBA}" destId="{479E0905-A173-104C-B77B-47B7E9F5E5E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A1341-C0C5-4065-AE2E-19B0CCA991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518919-C295-4BDC-B9AC-FFDB0F615BF5}">
      <dgm:prSet/>
      <dgm:spPr/>
      <dgm:t>
        <a:bodyPr/>
        <a:lstStyle/>
        <a:p>
          <a:r>
            <a:rPr lang="en-US"/>
            <a:t>Converting sex to numerical values</a:t>
          </a:r>
        </a:p>
      </dgm:t>
    </dgm:pt>
    <dgm:pt modelId="{48AB9A31-A052-4895-9AF2-1EAD8D713123}" type="parTrans" cxnId="{5ACAAB29-E3C4-4D96-AA63-6F946F2A46AD}">
      <dgm:prSet/>
      <dgm:spPr/>
      <dgm:t>
        <a:bodyPr/>
        <a:lstStyle/>
        <a:p>
          <a:endParaRPr lang="en-US"/>
        </a:p>
      </dgm:t>
    </dgm:pt>
    <dgm:pt modelId="{DD9127C6-D5D7-467F-A3BD-874921BB7340}" type="sibTrans" cxnId="{5ACAAB29-E3C4-4D96-AA63-6F946F2A46AD}">
      <dgm:prSet/>
      <dgm:spPr/>
      <dgm:t>
        <a:bodyPr/>
        <a:lstStyle/>
        <a:p>
          <a:endParaRPr lang="en-US"/>
        </a:p>
      </dgm:t>
    </dgm:pt>
    <dgm:pt modelId="{5D12E2DD-77CE-4FAA-9A06-5AFEE8FF705E}">
      <dgm:prSet/>
      <dgm:spPr/>
      <dgm:t>
        <a:bodyPr/>
        <a:lstStyle/>
        <a:p>
          <a:r>
            <a:rPr lang="en-US"/>
            <a:t>Male = 1</a:t>
          </a:r>
        </a:p>
      </dgm:t>
    </dgm:pt>
    <dgm:pt modelId="{F15A5096-9605-4C34-873B-93554196BBCF}" type="parTrans" cxnId="{A5BB6ACE-E11E-4DBA-A707-E1CAB1938E11}">
      <dgm:prSet/>
      <dgm:spPr/>
      <dgm:t>
        <a:bodyPr/>
        <a:lstStyle/>
        <a:p>
          <a:endParaRPr lang="en-US"/>
        </a:p>
      </dgm:t>
    </dgm:pt>
    <dgm:pt modelId="{7997F2D5-1EF3-4917-9AA6-107390F7D57A}" type="sibTrans" cxnId="{A5BB6ACE-E11E-4DBA-A707-E1CAB1938E11}">
      <dgm:prSet/>
      <dgm:spPr/>
      <dgm:t>
        <a:bodyPr/>
        <a:lstStyle/>
        <a:p>
          <a:endParaRPr lang="en-US"/>
        </a:p>
      </dgm:t>
    </dgm:pt>
    <dgm:pt modelId="{D14B585C-3DB3-4507-B0E4-E5F716E3A31D}">
      <dgm:prSet/>
      <dgm:spPr/>
      <dgm:t>
        <a:bodyPr/>
        <a:lstStyle/>
        <a:p>
          <a:r>
            <a:rPr lang="en-US"/>
            <a:t>Female = 2</a:t>
          </a:r>
        </a:p>
      </dgm:t>
    </dgm:pt>
    <dgm:pt modelId="{5A2C2DF2-B055-4F6B-844E-A9F45E173AA8}" type="parTrans" cxnId="{B4AC39AB-2F8B-4890-8E15-610A959F6AE3}">
      <dgm:prSet/>
      <dgm:spPr/>
      <dgm:t>
        <a:bodyPr/>
        <a:lstStyle/>
        <a:p>
          <a:endParaRPr lang="en-US"/>
        </a:p>
      </dgm:t>
    </dgm:pt>
    <dgm:pt modelId="{1D71A8EC-CF8F-47D7-9655-A34DB04E9C97}" type="sibTrans" cxnId="{B4AC39AB-2F8B-4890-8E15-610A959F6AE3}">
      <dgm:prSet/>
      <dgm:spPr/>
      <dgm:t>
        <a:bodyPr/>
        <a:lstStyle/>
        <a:p>
          <a:endParaRPr lang="en-US"/>
        </a:p>
      </dgm:t>
    </dgm:pt>
    <dgm:pt modelId="{23702EDE-6633-4AFD-A08F-2D44F754EE66}">
      <dgm:prSet/>
      <dgm:spPr/>
      <dgm:t>
        <a:bodyPr/>
        <a:lstStyle/>
        <a:p>
          <a:r>
            <a:rPr lang="en-US"/>
            <a:t>Indeterminate = 1.5</a:t>
          </a:r>
        </a:p>
      </dgm:t>
    </dgm:pt>
    <dgm:pt modelId="{E26C0EA0-8C0F-4CE4-A832-E327AFC5D8F2}" type="parTrans" cxnId="{D42475FC-DFA8-417D-9DCD-CD5208D14C04}">
      <dgm:prSet/>
      <dgm:spPr/>
      <dgm:t>
        <a:bodyPr/>
        <a:lstStyle/>
        <a:p>
          <a:endParaRPr lang="en-US"/>
        </a:p>
      </dgm:t>
    </dgm:pt>
    <dgm:pt modelId="{54A15A04-C54E-497A-A4D6-8816DC7C4C58}" type="sibTrans" cxnId="{D42475FC-DFA8-417D-9DCD-CD5208D14C04}">
      <dgm:prSet/>
      <dgm:spPr/>
      <dgm:t>
        <a:bodyPr/>
        <a:lstStyle/>
        <a:p>
          <a:endParaRPr lang="en-US"/>
        </a:p>
      </dgm:t>
    </dgm:pt>
    <dgm:pt modelId="{B18713CD-307C-4512-A112-479E116E8CBE}">
      <dgm:prSet/>
      <dgm:spPr/>
      <dgm:t>
        <a:bodyPr/>
        <a:lstStyle/>
        <a:p>
          <a:r>
            <a:rPr lang="en-US"/>
            <a:t>Test train split</a:t>
          </a:r>
        </a:p>
      </dgm:t>
    </dgm:pt>
    <dgm:pt modelId="{AA2AF003-6FC0-4803-9E53-164F1A807A22}" type="parTrans" cxnId="{18E5A2D7-210D-4108-ABE1-21AA87581350}">
      <dgm:prSet/>
      <dgm:spPr/>
      <dgm:t>
        <a:bodyPr/>
        <a:lstStyle/>
        <a:p>
          <a:endParaRPr lang="en-US"/>
        </a:p>
      </dgm:t>
    </dgm:pt>
    <dgm:pt modelId="{4BEC225C-9496-4E7A-BDE4-76552212A4DA}" type="sibTrans" cxnId="{18E5A2D7-210D-4108-ABE1-21AA87581350}">
      <dgm:prSet/>
      <dgm:spPr/>
      <dgm:t>
        <a:bodyPr/>
        <a:lstStyle/>
        <a:p>
          <a:endParaRPr lang="en-US"/>
        </a:p>
      </dgm:t>
    </dgm:pt>
    <dgm:pt modelId="{20AEB900-65A2-4035-9149-01A4B527DFA9}">
      <dgm:prSet/>
      <dgm:spPr/>
      <dgm:t>
        <a:bodyPr/>
        <a:lstStyle/>
        <a:p>
          <a:r>
            <a:rPr lang="en-US"/>
            <a:t>X_train, X_test, y_train, y_test = train_test_split(X, y, test_size=0.3, random_state=132)</a:t>
          </a:r>
        </a:p>
      </dgm:t>
    </dgm:pt>
    <dgm:pt modelId="{3153CE46-ABFE-4451-924E-BD9D5B3D7752}" type="parTrans" cxnId="{F5B70AFB-F93D-48FB-BE7E-B88746800AD2}">
      <dgm:prSet/>
      <dgm:spPr/>
      <dgm:t>
        <a:bodyPr/>
        <a:lstStyle/>
        <a:p>
          <a:endParaRPr lang="en-US"/>
        </a:p>
      </dgm:t>
    </dgm:pt>
    <dgm:pt modelId="{F61B0C9B-53AD-46A0-B7D0-93A146423B30}" type="sibTrans" cxnId="{F5B70AFB-F93D-48FB-BE7E-B88746800AD2}">
      <dgm:prSet/>
      <dgm:spPr/>
      <dgm:t>
        <a:bodyPr/>
        <a:lstStyle/>
        <a:p>
          <a:endParaRPr lang="en-US"/>
        </a:p>
      </dgm:t>
    </dgm:pt>
    <dgm:pt modelId="{F36C6890-3A7A-B349-A139-C74C182335A6}" type="pres">
      <dgm:prSet presAssocID="{26FA1341-C0C5-4065-AE2E-19B0CCA99156}" presName="linear" presStyleCnt="0">
        <dgm:presLayoutVars>
          <dgm:dir/>
          <dgm:animLvl val="lvl"/>
          <dgm:resizeHandles val="exact"/>
        </dgm:presLayoutVars>
      </dgm:prSet>
      <dgm:spPr/>
    </dgm:pt>
    <dgm:pt modelId="{4A3D27E1-6237-4C4F-8C61-222270DAE951}" type="pres">
      <dgm:prSet presAssocID="{5F518919-C295-4BDC-B9AC-FFDB0F615BF5}" presName="parentLin" presStyleCnt="0"/>
      <dgm:spPr/>
    </dgm:pt>
    <dgm:pt modelId="{AA0CE735-AD29-9646-B845-A50D42B1627B}" type="pres">
      <dgm:prSet presAssocID="{5F518919-C295-4BDC-B9AC-FFDB0F615BF5}" presName="parentLeftMargin" presStyleLbl="node1" presStyleIdx="0" presStyleCnt="2"/>
      <dgm:spPr/>
    </dgm:pt>
    <dgm:pt modelId="{D914F78B-3ABA-204A-9538-DF115ADE2025}" type="pres">
      <dgm:prSet presAssocID="{5F518919-C295-4BDC-B9AC-FFDB0F615B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CEEF59-4866-884F-818A-C81135DE18EF}" type="pres">
      <dgm:prSet presAssocID="{5F518919-C295-4BDC-B9AC-FFDB0F615BF5}" presName="negativeSpace" presStyleCnt="0"/>
      <dgm:spPr/>
    </dgm:pt>
    <dgm:pt modelId="{A79C7B97-8C2D-864B-9D58-0B1095981E40}" type="pres">
      <dgm:prSet presAssocID="{5F518919-C295-4BDC-B9AC-FFDB0F615BF5}" presName="childText" presStyleLbl="conFgAcc1" presStyleIdx="0" presStyleCnt="2">
        <dgm:presLayoutVars>
          <dgm:bulletEnabled val="1"/>
        </dgm:presLayoutVars>
      </dgm:prSet>
      <dgm:spPr/>
    </dgm:pt>
    <dgm:pt modelId="{484C0875-08FB-F74E-AA40-AE5253A1F48B}" type="pres">
      <dgm:prSet presAssocID="{DD9127C6-D5D7-467F-A3BD-874921BB7340}" presName="spaceBetweenRectangles" presStyleCnt="0"/>
      <dgm:spPr/>
    </dgm:pt>
    <dgm:pt modelId="{324670B4-7105-924E-A651-DFB37FA9481D}" type="pres">
      <dgm:prSet presAssocID="{B18713CD-307C-4512-A112-479E116E8CBE}" presName="parentLin" presStyleCnt="0"/>
      <dgm:spPr/>
    </dgm:pt>
    <dgm:pt modelId="{F3A1E325-5A46-634E-8CBC-8C9746176D9D}" type="pres">
      <dgm:prSet presAssocID="{B18713CD-307C-4512-A112-479E116E8CBE}" presName="parentLeftMargin" presStyleLbl="node1" presStyleIdx="0" presStyleCnt="2"/>
      <dgm:spPr/>
    </dgm:pt>
    <dgm:pt modelId="{BF8336F1-6097-B24D-9DB2-EF5AD74EFD3B}" type="pres">
      <dgm:prSet presAssocID="{B18713CD-307C-4512-A112-479E116E8C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3B1767E-0CB3-5C44-830A-83F4C056BF6A}" type="pres">
      <dgm:prSet presAssocID="{B18713CD-307C-4512-A112-479E116E8CBE}" presName="negativeSpace" presStyleCnt="0"/>
      <dgm:spPr/>
    </dgm:pt>
    <dgm:pt modelId="{B766A55F-620E-914F-8994-3DF6D0238226}" type="pres">
      <dgm:prSet presAssocID="{B18713CD-307C-4512-A112-479E116E8C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0D0602-2B69-064A-8AAF-660212382554}" type="presOf" srcId="{23702EDE-6633-4AFD-A08F-2D44F754EE66}" destId="{A79C7B97-8C2D-864B-9D58-0B1095981E40}" srcOrd="0" destOrd="2" presId="urn:microsoft.com/office/officeart/2005/8/layout/list1"/>
    <dgm:cxn modelId="{41BC9121-0294-DB44-9DDE-2EC7557F5890}" type="presOf" srcId="{5D12E2DD-77CE-4FAA-9A06-5AFEE8FF705E}" destId="{A79C7B97-8C2D-864B-9D58-0B1095981E40}" srcOrd="0" destOrd="0" presId="urn:microsoft.com/office/officeart/2005/8/layout/list1"/>
    <dgm:cxn modelId="{2E7FF322-2650-194C-8552-179782EE3E7B}" type="presOf" srcId="{B18713CD-307C-4512-A112-479E116E8CBE}" destId="{BF8336F1-6097-B24D-9DB2-EF5AD74EFD3B}" srcOrd="1" destOrd="0" presId="urn:microsoft.com/office/officeart/2005/8/layout/list1"/>
    <dgm:cxn modelId="{5ACAAB29-E3C4-4D96-AA63-6F946F2A46AD}" srcId="{26FA1341-C0C5-4065-AE2E-19B0CCA99156}" destId="{5F518919-C295-4BDC-B9AC-FFDB0F615BF5}" srcOrd="0" destOrd="0" parTransId="{48AB9A31-A052-4895-9AF2-1EAD8D713123}" sibTransId="{DD9127C6-D5D7-467F-A3BD-874921BB7340}"/>
    <dgm:cxn modelId="{3830D72F-77FD-7441-8D7B-471B70137F03}" type="presOf" srcId="{20AEB900-65A2-4035-9149-01A4B527DFA9}" destId="{B766A55F-620E-914F-8994-3DF6D0238226}" srcOrd="0" destOrd="0" presId="urn:microsoft.com/office/officeart/2005/8/layout/list1"/>
    <dgm:cxn modelId="{26C7DB3E-3BAD-1647-BEB5-048A499F10B0}" type="presOf" srcId="{D14B585C-3DB3-4507-B0E4-E5F716E3A31D}" destId="{A79C7B97-8C2D-864B-9D58-0B1095981E40}" srcOrd="0" destOrd="1" presId="urn:microsoft.com/office/officeart/2005/8/layout/list1"/>
    <dgm:cxn modelId="{2A1C8B64-BEF1-EC40-9500-0613E421DA35}" type="presOf" srcId="{B18713CD-307C-4512-A112-479E116E8CBE}" destId="{F3A1E325-5A46-634E-8CBC-8C9746176D9D}" srcOrd="0" destOrd="0" presId="urn:microsoft.com/office/officeart/2005/8/layout/list1"/>
    <dgm:cxn modelId="{B4AC39AB-2F8B-4890-8E15-610A959F6AE3}" srcId="{5F518919-C295-4BDC-B9AC-FFDB0F615BF5}" destId="{D14B585C-3DB3-4507-B0E4-E5F716E3A31D}" srcOrd="1" destOrd="0" parTransId="{5A2C2DF2-B055-4F6B-844E-A9F45E173AA8}" sibTransId="{1D71A8EC-CF8F-47D7-9655-A34DB04E9C97}"/>
    <dgm:cxn modelId="{632CDEB8-13BE-4241-A608-17680727788A}" type="presOf" srcId="{5F518919-C295-4BDC-B9AC-FFDB0F615BF5}" destId="{D914F78B-3ABA-204A-9538-DF115ADE2025}" srcOrd="1" destOrd="0" presId="urn:microsoft.com/office/officeart/2005/8/layout/list1"/>
    <dgm:cxn modelId="{DF4056BD-55AB-374D-899A-B11547E8CFFE}" type="presOf" srcId="{26FA1341-C0C5-4065-AE2E-19B0CCA99156}" destId="{F36C6890-3A7A-B349-A139-C74C182335A6}" srcOrd="0" destOrd="0" presId="urn:microsoft.com/office/officeart/2005/8/layout/list1"/>
    <dgm:cxn modelId="{FCF0DCC7-9304-A648-9C54-0FD721AC8506}" type="presOf" srcId="{5F518919-C295-4BDC-B9AC-FFDB0F615BF5}" destId="{AA0CE735-AD29-9646-B845-A50D42B1627B}" srcOrd="0" destOrd="0" presId="urn:microsoft.com/office/officeart/2005/8/layout/list1"/>
    <dgm:cxn modelId="{A5BB6ACE-E11E-4DBA-A707-E1CAB1938E11}" srcId="{5F518919-C295-4BDC-B9AC-FFDB0F615BF5}" destId="{5D12E2DD-77CE-4FAA-9A06-5AFEE8FF705E}" srcOrd="0" destOrd="0" parTransId="{F15A5096-9605-4C34-873B-93554196BBCF}" sibTransId="{7997F2D5-1EF3-4917-9AA6-107390F7D57A}"/>
    <dgm:cxn modelId="{18E5A2D7-210D-4108-ABE1-21AA87581350}" srcId="{26FA1341-C0C5-4065-AE2E-19B0CCA99156}" destId="{B18713CD-307C-4512-A112-479E116E8CBE}" srcOrd="1" destOrd="0" parTransId="{AA2AF003-6FC0-4803-9E53-164F1A807A22}" sibTransId="{4BEC225C-9496-4E7A-BDE4-76552212A4DA}"/>
    <dgm:cxn modelId="{F5B70AFB-F93D-48FB-BE7E-B88746800AD2}" srcId="{B18713CD-307C-4512-A112-479E116E8CBE}" destId="{20AEB900-65A2-4035-9149-01A4B527DFA9}" srcOrd="0" destOrd="0" parTransId="{3153CE46-ABFE-4451-924E-BD9D5B3D7752}" sibTransId="{F61B0C9B-53AD-46A0-B7D0-93A146423B30}"/>
    <dgm:cxn modelId="{D42475FC-DFA8-417D-9DCD-CD5208D14C04}" srcId="{5F518919-C295-4BDC-B9AC-FFDB0F615BF5}" destId="{23702EDE-6633-4AFD-A08F-2D44F754EE66}" srcOrd="2" destOrd="0" parTransId="{E26C0EA0-8C0F-4CE4-A832-E327AFC5D8F2}" sibTransId="{54A15A04-C54E-497A-A4D6-8816DC7C4C58}"/>
    <dgm:cxn modelId="{F65C867B-A659-664F-8ED3-383FC0A3E8BD}" type="presParOf" srcId="{F36C6890-3A7A-B349-A139-C74C182335A6}" destId="{4A3D27E1-6237-4C4F-8C61-222270DAE951}" srcOrd="0" destOrd="0" presId="urn:microsoft.com/office/officeart/2005/8/layout/list1"/>
    <dgm:cxn modelId="{E1BD9FD8-6C36-254A-923A-4B8211481B14}" type="presParOf" srcId="{4A3D27E1-6237-4C4F-8C61-222270DAE951}" destId="{AA0CE735-AD29-9646-B845-A50D42B1627B}" srcOrd="0" destOrd="0" presId="urn:microsoft.com/office/officeart/2005/8/layout/list1"/>
    <dgm:cxn modelId="{C267FCF4-8AC6-E34D-92AA-3FC9820D22CD}" type="presParOf" srcId="{4A3D27E1-6237-4C4F-8C61-222270DAE951}" destId="{D914F78B-3ABA-204A-9538-DF115ADE2025}" srcOrd="1" destOrd="0" presId="urn:microsoft.com/office/officeart/2005/8/layout/list1"/>
    <dgm:cxn modelId="{F9E5A6B8-345B-FC4C-B460-A161A7C6A2C7}" type="presParOf" srcId="{F36C6890-3A7A-B349-A139-C74C182335A6}" destId="{78CEEF59-4866-884F-818A-C81135DE18EF}" srcOrd="1" destOrd="0" presId="urn:microsoft.com/office/officeart/2005/8/layout/list1"/>
    <dgm:cxn modelId="{380B1663-254C-FA40-89BE-9D9F322768E6}" type="presParOf" srcId="{F36C6890-3A7A-B349-A139-C74C182335A6}" destId="{A79C7B97-8C2D-864B-9D58-0B1095981E40}" srcOrd="2" destOrd="0" presId="urn:microsoft.com/office/officeart/2005/8/layout/list1"/>
    <dgm:cxn modelId="{B77909CC-8CB4-414B-9315-1B0EA65FE5CF}" type="presParOf" srcId="{F36C6890-3A7A-B349-A139-C74C182335A6}" destId="{484C0875-08FB-F74E-AA40-AE5253A1F48B}" srcOrd="3" destOrd="0" presId="urn:microsoft.com/office/officeart/2005/8/layout/list1"/>
    <dgm:cxn modelId="{956CF973-7DC3-AA4B-92FD-77A3F0AB9BE0}" type="presParOf" srcId="{F36C6890-3A7A-B349-A139-C74C182335A6}" destId="{324670B4-7105-924E-A651-DFB37FA9481D}" srcOrd="4" destOrd="0" presId="urn:microsoft.com/office/officeart/2005/8/layout/list1"/>
    <dgm:cxn modelId="{5471EDA0-92E0-C04F-A1C8-D6FA2B729C0A}" type="presParOf" srcId="{324670B4-7105-924E-A651-DFB37FA9481D}" destId="{F3A1E325-5A46-634E-8CBC-8C9746176D9D}" srcOrd="0" destOrd="0" presId="urn:microsoft.com/office/officeart/2005/8/layout/list1"/>
    <dgm:cxn modelId="{66F9744D-175B-AF4C-9D92-2CC8A36F8C92}" type="presParOf" srcId="{324670B4-7105-924E-A651-DFB37FA9481D}" destId="{BF8336F1-6097-B24D-9DB2-EF5AD74EFD3B}" srcOrd="1" destOrd="0" presId="urn:microsoft.com/office/officeart/2005/8/layout/list1"/>
    <dgm:cxn modelId="{BDB1590D-8580-2840-B7B4-A17C9C53D4AD}" type="presParOf" srcId="{F36C6890-3A7A-B349-A139-C74C182335A6}" destId="{E3B1767E-0CB3-5C44-830A-83F4C056BF6A}" srcOrd="5" destOrd="0" presId="urn:microsoft.com/office/officeart/2005/8/layout/list1"/>
    <dgm:cxn modelId="{46CA1BE0-29EE-4844-A040-02652520D0F0}" type="presParOf" srcId="{F36C6890-3A7A-B349-A139-C74C182335A6}" destId="{B766A55F-620E-914F-8994-3DF6D023822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7CAB48-8142-47DA-91C2-AE7317AA6A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1E973-F40A-478A-9667-9318A2754D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Machine learning outperformed simple linear regression</a:t>
          </a:r>
          <a:endParaRPr lang="en-US"/>
        </a:p>
      </dgm:t>
    </dgm:pt>
    <dgm:pt modelId="{B7F6FBF9-D5A6-4F49-86FC-BAE588BA31A5}" type="parTrans" cxnId="{72A2F0DE-492A-41AC-95F1-C81BAF449CEA}">
      <dgm:prSet/>
      <dgm:spPr/>
      <dgm:t>
        <a:bodyPr/>
        <a:lstStyle/>
        <a:p>
          <a:endParaRPr lang="en-US"/>
        </a:p>
      </dgm:t>
    </dgm:pt>
    <dgm:pt modelId="{039DCCA3-8377-4C6D-A8E1-7FB017DA7BC0}" type="sibTrans" cxnId="{72A2F0DE-492A-41AC-95F1-C81BAF449CEA}">
      <dgm:prSet/>
      <dgm:spPr/>
      <dgm:t>
        <a:bodyPr/>
        <a:lstStyle/>
        <a:p>
          <a:endParaRPr lang="en-US"/>
        </a:p>
      </dgm:t>
    </dgm:pt>
    <dgm:pt modelId="{7E15A07D-1D05-44A9-B9E2-AA43B85CB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On average, the models had an error of about 1.5 months compared to 2.0 months</a:t>
          </a:r>
          <a:endParaRPr lang="en-US"/>
        </a:p>
      </dgm:t>
    </dgm:pt>
    <dgm:pt modelId="{4838DD26-51D8-4758-90A8-62E4D2A9B84B}" type="parTrans" cxnId="{B9679A76-B3C0-4A3A-85B5-99BF992B499C}">
      <dgm:prSet/>
      <dgm:spPr/>
      <dgm:t>
        <a:bodyPr/>
        <a:lstStyle/>
        <a:p>
          <a:endParaRPr lang="en-US"/>
        </a:p>
      </dgm:t>
    </dgm:pt>
    <dgm:pt modelId="{8964F748-2761-40BB-8FF7-E4797234E0E5}" type="sibTrans" cxnId="{B9679A76-B3C0-4A3A-85B5-99BF992B499C}">
      <dgm:prSet/>
      <dgm:spPr/>
      <dgm:t>
        <a:bodyPr/>
        <a:lstStyle/>
        <a:p>
          <a:endParaRPr lang="en-US"/>
        </a:p>
      </dgm:t>
    </dgm:pt>
    <dgm:pt modelId="{9046778D-3373-4A42-BE60-6E8B11A60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Support vector regression had a slight lead, but multiple linear regression and k-nearest neighbor were good predictors as well</a:t>
          </a:r>
          <a:endParaRPr lang="en-US"/>
        </a:p>
      </dgm:t>
    </dgm:pt>
    <dgm:pt modelId="{91A0676B-D407-453A-AB55-2305104B6EE2}" type="parTrans" cxnId="{D5DB4C32-3539-4DEA-AD1B-A3145563BB6E}">
      <dgm:prSet/>
      <dgm:spPr/>
      <dgm:t>
        <a:bodyPr/>
        <a:lstStyle/>
        <a:p>
          <a:endParaRPr lang="en-US"/>
        </a:p>
      </dgm:t>
    </dgm:pt>
    <dgm:pt modelId="{F4715541-B5D5-484C-B4E8-BF6DFA1BB8A0}" type="sibTrans" cxnId="{D5DB4C32-3539-4DEA-AD1B-A3145563BB6E}">
      <dgm:prSet/>
      <dgm:spPr/>
      <dgm:t>
        <a:bodyPr/>
        <a:lstStyle/>
        <a:p>
          <a:endParaRPr lang="en-US"/>
        </a:p>
      </dgm:t>
    </dgm:pt>
    <dgm:pt modelId="{7FDF1FAD-FE0C-44E4-BF89-111DFBCF82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Predictions were good up until 12 months when the crabs reached full maturity</a:t>
          </a:r>
          <a:endParaRPr lang="en-US"/>
        </a:p>
      </dgm:t>
    </dgm:pt>
    <dgm:pt modelId="{AF235A23-677D-4DF3-944B-98D3B26DFD4E}" type="parTrans" cxnId="{1577FCC1-A59C-4B5E-9C91-4477D59B92F3}">
      <dgm:prSet/>
      <dgm:spPr/>
      <dgm:t>
        <a:bodyPr/>
        <a:lstStyle/>
        <a:p>
          <a:endParaRPr lang="en-US"/>
        </a:p>
      </dgm:t>
    </dgm:pt>
    <dgm:pt modelId="{11405D53-D6E3-4711-AE8E-B0A43AD4E458}" type="sibTrans" cxnId="{1577FCC1-A59C-4B5E-9C91-4477D59B92F3}">
      <dgm:prSet/>
      <dgm:spPr/>
      <dgm:t>
        <a:bodyPr/>
        <a:lstStyle/>
        <a:p>
          <a:endParaRPr lang="en-US"/>
        </a:p>
      </dgm:t>
    </dgm:pt>
    <dgm:pt modelId="{D9111DDA-C888-43AD-BB7B-1F071B0976CF}" type="pres">
      <dgm:prSet presAssocID="{E67CAB48-8142-47DA-91C2-AE7317AA6A88}" presName="root" presStyleCnt="0">
        <dgm:presLayoutVars>
          <dgm:dir/>
          <dgm:resizeHandles val="exact"/>
        </dgm:presLayoutVars>
      </dgm:prSet>
      <dgm:spPr/>
    </dgm:pt>
    <dgm:pt modelId="{FEA825A1-CECB-480B-B2E4-DABCD5D81F03}" type="pres">
      <dgm:prSet presAssocID="{CCB1E973-F40A-478A-9667-9318A2754DA1}" presName="compNode" presStyleCnt="0"/>
      <dgm:spPr/>
    </dgm:pt>
    <dgm:pt modelId="{0C890EDB-5E35-426F-8692-FB7AA4B3DA48}" type="pres">
      <dgm:prSet presAssocID="{CCB1E973-F40A-478A-9667-9318A2754DA1}" presName="bgRect" presStyleLbl="bgShp" presStyleIdx="0" presStyleCnt="4"/>
      <dgm:spPr/>
    </dgm:pt>
    <dgm:pt modelId="{FCB5DB9E-818D-41F3-A9E3-044A55642E26}" type="pres">
      <dgm:prSet presAssocID="{CCB1E973-F40A-478A-9667-9318A2754D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ECB5A2-E2C2-4CE8-96AF-3F013B42014E}" type="pres">
      <dgm:prSet presAssocID="{CCB1E973-F40A-478A-9667-9318A2754DA1}" presName="spaceRect" presStyleCnt="0"/>
      <dgm:spPr/>
    </dgm:pt>
    <dgm:pt modelId="{D0D0B8D6-7B09-43BB-91C5-F90BE0D5D408}" type="pres">
      <dgm:prSet presAssocID="{CCB1E973-F40A-478A-9667-9318A2754DA1}" presName="parTx" presStyleLbl="revTx" presStyleIdx="0" presStyleCnt="4">
        <dgm:presLayoutVars>
          <dgm:chMax val="0"/>
          <dgm:chPref val="0"/>
        </dgm:presLayoutVars>
      </dgm:prSet>
      <dgm:spPr/>
    </dgm:pt>
    <dgm:pt modelId="{DF89EAE7-2034-4657-9D33-33127A41B0EF}" type="pres">
      <dgm:prSet presAssocID="{039DCCA3-8377-4C6D-A8E1-7FB017DA7BC0}" presName="sibTrans" presStyleCnt="0"/>
      <dgm:spPr/>
    </dgm:pt>
    <dgm:pt modelId="{36171506-F7E1-4ADE-A609-237F7A2B6973}" type="pres">
      <dgm:prSet presAssocID="{7E15A07D-1D05-44A9-B9E2-AA43B85CB02C}" presName="compNode" presStyleCnt="0"/>
      <dgm:spPr/>
    </dgm:pt>
    <dgm:pt modelId="{45D1DB4B-B764-4ED6-8A72-1739D1468CE9}" type="pres">
      <dgm:prSet presAssocID="{7E15A07D-1D05-44A9-B9E2-AA43B85CB02C}" presName="bgRect" presStyleLbl="bgShp" presStyleIdx="1" presStyleCnt="4"/>
      <dgm:spPr/>
    </dgm:pt>
    <dgm:pt modelId="{1F3183A6-1DEF-40A8-8D29-0D99F9CEB1A3}" type="pres">
      <dgm:prSet presAssocID="{7E15A07D-1D05-44A9-B9E2-AA43B85CB0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DF6F31C-8166-4D02-B313-5C77E9821F59}" type="pres">
      <dgm:prSet presAssocID="{7E15A07D-1D05-44A9-B9E2-AA43B85CB02C}" presName="spaceRect" presStyleCnt="0"/>
      <dgm:spPr/>
    </dgm:pt>
    <dgm:pt modelId="{343E9C79-E951-49BC-B2D7-2580C478DC87}" type="pres">
      <dgm:prSet presAssocID="{7E15A07D-1D05-44A9-B9E2-AA43B85CB02C}" presName="parTx" presStyleLbl="revTx" presStyleIdx="1" presStyleCnt="4">
        <dgm:presLayoutVars>
          <dgm:chMax val="0"/>
          <dgm:chPref val="0"/>
        </dgm:presLayoutVars>
      </dgm:prSet>
      <dgm:spPr/>
    </dgm:pt>
    <dgm:pt modelId="{921F3BF0-8DA1-4FD5-9912-B93D8DBE796C}" type="pres">
      <dgm:prSet presAssocID="{8964F748-2761-40BB-8FF7-E4797234E0E5}" presName="sibTrans" presStyleCnt="0"/>
      <dgm:spPr/>
    </dgm:pt>
    <dgm:pt modelId="{267E1E7A-F16E-4D4E-ABE4-A8044954C7EA}" type="pres">
      <dgm:prSet presAssocID="{9046778D-3373-4A42-BE60-6E8B11A601DC}" presName="compNode" presStyleCnt="0"/>
      <dgm:spPr/>
    </dgm:pt>
    <dgm:pt modelId="{60322BA7-80D1-4691-B432-FDE99A3DF794}" type="pres">
      <dgm:prSet presAssocID="{9046778D-3373-4A42-BE60-6E8B11A601DC}" presName="bgRect" presStyleLbl="bgShp" presStyleIdx="2" presStyleCnt="4"/>
      <dgm:spPr/>
    </dgm:pt>
    <dgm:pt modelId="{A5DEAC72-3B7C-4EC7-9127-1FD510715B23}" type="pres">
      <dgm:prSet presAssocID="{9046778D-3373-4A42-BE60-6E8B11A601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3ED512-2B69-403B-A0C2-F1D2EF2818F9}" type="pres">
      <dgm:prSet presAssocID="{9046778D-3373-4A42-BE60-6E8B11A601DC}" presName="spaceRect" presStyleCnt="0"/>
      <dgm:spPr/>
    </dgm:pt>
    <dgm:pt modelId="{5340DC19-E720-43BF-BA98-8CE322544642}" type="pres">
      <dgm:prSet presAssocID="{9046778D-3373-4A42-BE60-6E8B11A601DC}" presName="parTx" presStyleLbl="revTx" presStyleIdx="2" presStyleCnt="4">
        <dgm:presLayoutVars>
          <dgm:chMax val="0"/>
          <dgm:chPref val="0"/>
        </dgm:presLayoutVars>
      </dgm:prSet>
      <dgm:spPr/>
    </dgm:pt>
    <dgm:pt modelId="{09547081-A2F9-4F6A-AA6F-F7DCFB24C12A}" type="pres">
      <dgm:prSet presAssocID="{F4715541-B5D5-484C-B4E8-BF6DFA1BB8A0}" presName="sibTrans" presStyleCnt="0"/>
      <dgm:spPr/>
    </dgm:pt>
    <dgm:pt modelId="{262A120E-8C6D-428F-B64B-7D516CB7991C}" type="pres">
      <dgm:prSet presAssocID="{7FDF1FAD-FE0C-44E4-BF89-111DFBCF8248}" presName="compNode" presStyleCnt="0"/>
      <dgm:spPr/>
    </dgm:pt>
    <dgm:pt modelId="{E30BD796-380E-4501-A181-D9017DB52414}" type="pres">
      <dgm:prSet presAssocID="{7FDF1FAD-FE0C-44E4-BF89-111DFBCF8248}" presName="bgRect" presStyleLbl="bgShp" presStyleIdx="3" presStyleCnt="4"/>
      <dgm:spPr/>
    </dgm:pt>
    <dgm:pt modelId="{D02FDBCD-EBA5-4CD7-9090-B7E92A47332F}" type="pres">
      <dgm:prSet presAssocID="{7FDF1FAD-FE0C-44E4-BF89-111DFBCF82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b"/>
        </a:ext>
      </dgm:extLst>
    </dgm:pt>
    <dgm:pt modelId="{C5A631B2-3D1C-43F9-B7C0-DAE87BFDE0E5}" type="pres">
      <dgm:prSet presAssocID="{7FDF1FAD-FE0C-44E4-BF89-111DFBCF8248}" presName="spaceRect" presStyleCnt="0"/>
      <dgm:spPr/>
    </dgm:pt>
    <dgm:pt modelId="{CE36200E-2F07-4313-A1D4-0FEB36E5CAAF}" type="pres">
      <dgm:prSet presAssocID="{7FDF1FAD-FE0C-44E4-BF89-111DFBCF82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A0D62B-2C2D-49C6-BE03-3F49FFDABD09}" type="presOf" srcId="{CCB1E973-F40A-478A-9667-9318A2754DA1}" destId="{D0D0B8D6-7B09-43BB-91C5-F90BE0D5D408}" srcOrd="0" destOrd="0" presId="urn:microsoft.com/office/officeart/2018/2/layout/IconVerticalSolidList"/>
    <dgm:cxn modelId="{D5DB4C32-3539-4DEA-AD1B-A3145563BB6E}" srcId="{E67CAB48-8142-47DA-91C2-AE7317AA6A88}" destId="{9046778D-3373-4A42-BE60-6E8B11A601DC}" srcOrd="2" destOrd="0" parTransId="{91A0676B-D407-453A-AB55-2305104B6EE2}" sibTransId="{F4715541-B5D5-484C-B4E8-BF6DFA1BB8A0}"/>
    <dgm:cxn modelId="{6E5EF871-C67D-4910-BE7F-D942EF0F497D}" type="presOf" srcId="{7FDF1FAD-FE0C-44E4-BF89-111DFBCF8248}" destId="{CE36200E-2F07-4313-A1D4-0FEB36E5CAAF}" srcOrd="0" destOrd="0" presId="urn:microsoft.com/office/officeart/2018/2/layout/IconVerticalSolidList"/>
    <dgm:cxn modelId="{B9679A76-B3C0-4A3A-85B5-99BF992B499C}" srcId="{E67CAB48-8142-47DA-91C2-AE7317AA6A88}" destId="{7E15A07D-1D05-44A9-B9E2-AA43B85CB02C}" srcOrd="1" destOrd="0" parTransId="{4838DD26-51D8-4758-90A8-62E4D2A9B84B}" sibTransId="{8964F748-2761-40BB-8FF7-E4797234E0E5}"/>
    <dgm:cxn modelId="{1577FCC1-A59C-4B5E-9C91-4477D59B92F3}" srcId="{E67CAB48-8142-47DA-91C2-AE7317AA6A88}" destId="{7FDF1FAD-FE0C-44E4-BF89-111DFBCF8248}" srcOrd="3" destOrd="0" parTransId="{AF235A23-677D-4DF3-944B-98D3B26DFD4E}" sibTransId="{11405D53-D6E3-4711-AE8E-B0A43AD4E458}"/>
    <dgm:cxn modelId="{826821C3-4AFC-4423-805E-6FD32C4D9258}" type="presOf" srcId="{E67CAB48-8142-47DA-91C2-AE7317AA6A88}" destId="{D9111DDA-C888-43AD-BB7B-1F071B0976CF}" srcOrd="0" destOrd="0" presId="urn:microsoft.com/office/officeart/2018/2/layout/IconVerticalSolidList"/>
    <dgm:cxn modelId="{C6313AD1-B7E6-46A7-B318-E10C3E1A7D59}" type="presOf" srcId="{7E15A07D-1D05-44A9-B9E2-AA43B85CB02C}" destId="{343E9C79-E951-49BC-B2D7-2580C478DC87}" srcOrd="0" destOrd="0" presId="urn:microsoft.com/office/officeart/2018/2/layout/IconVerticalSolidList"/>
    <dgm:cxn modelId="{FD4C11DE-9CE9-47FE-A5EC-595BA4FF9A6E}" type="presOf" srcId="{9046778D-3373-4A42-BE60-6E8B11A601DC}" destId="{5340DC19-E720-43BF-BA98-8CE322544642}" srcOrd="0" destOrd="0" presId="urn:microsoft.com/office/officeart/2018/2/layout/IconVerticalSolidList"/>
    <dgm:cxn modelId="{72A2F0DE-492A-41AC-95F1-C81BAF449CEA}" srcId="{E67CAB48-8142-47DA-91C2-AE7317AA6A88}" destId="{CCB1E973-F40A-478A-9667-9318A2754DA1}" srcOrd="0" destOrd="0" parTransId="{B7F6FBF9-D5A6-4F49-86FC-BAE588BA31A5}" sibTransId="{039DCCA3-8377-4C6D-A8E1-7FB017DA7BC0}"/>
    <dgm:cxn modelId="{88203913-E00F-42F5-AFA7-3F3F7160A95F}" type="presParOf" srcId="{D9111DDA-C888-43AD-BB7B-1F071B0976CF}" destId="{FEA825A1-CECB-480B-B2E4-DABCD5D81F03}" srcOrd="0" destOrd="0" presId="urn:microsoft.com/office/officeart/2018/2/layout/IconVerticalSolidList"/>
    <dgm:cxn modelId="{A8079ADB-0CE9-4419-AAF1-E3E5A80A2960}" type="presParOf" srcId="{FEA825A1-CECB-480B-B2E4-DABCD5D81F03}" destId="{0C890EDB-5E35-426F-8692-FB7AA4B3DA48}" srcOrd="0" destOrd="0" presId="urn:microsoft.com/office/officeart/2018/2/layout/IconVerticalSolidList"/>
    <dgm:cxn modelId="{C5A5A05A-8D5A-483C-81D4-C089DC18D12F}" type="presParOf" srcId="{FEA825A1-CECB-480B-B2E4-DABCD5D81F03}" destId="{FCB5DB9E-818D-41F3-A9E3-044A55642E26}" srcOrd="1" destOrd="0" presId="urn:microsoft.com/office/officeart/2018/2/layout/IconVerticalSolidList"/>
    <dgm:cxn modelId="{83990E7F-C178-4BA3-B3B5-3C813399CC9F}" type="presParOf" srcId="{FEA825A1-CECB-480B-B2E4-DABCD5D81F03}" destId="{1DECB5A2-E2C2-4CE8-96AF-3F013B42014E}" srcOrd="2" destOrd="0" presId="urn:microsoft.com/office/officeart/2018/2/layout/IconVerticalSolidList"/>
    <dgm:cxn modelId="{B750872B-189A-4C92-8954-29FAFC554D24}" type="presParOf" srcId="{FEA825A1-CECB-480B-B2E4-DABCD5D81F03}" destId="{D0D0B8D6-7B09-43BB-91C5-F90BE0D5D408}" srcOrd="3" destOrd="0" presId="urn:microsoft.com/office/officeart/2018/2/layout/IconVerticalSolidList"/>
    <dgm:cxn modelId="{2003143F-3F4D-4E47-A668-CF5AE7692053}" type="presParOf" srcId="{D9111DDA-C888-43AD-BB7B-1F071B0976CF}" destId="{DF89EAE7-2034-4657-9D33-33127A41B0EF}" srcOrd="1" destOrd="0" presId="urn:microsoft.com/office/officeart/2018/2/layout/IconVerticalSolidList"/>
    <dgm:cxn modelId="{B8262878-6BE9-4AA6-830D-0D4069CD13EF}" type="presParOf" srcId="{D9111DDA-C888-43AD-BB7B-1F071B0976CF}" destId="{36171506-F7E1-4ADE-A609-237F7A2B6973}" srcOrd="2" destOrd="0" presId="urn:microsoft.com/office/officeart/2018/2/layout/IconVerticalSolidList"/>
    <dgm:cxn modelId="{FAEB929F-68CB-4878-813F-E2AB23F18995}" type="presParOf" srcId="{36171506-F7E1-4ADE-A609-237F7A2B6973}" destId="{45D1DB4B-B764-4ED6-8A72-1739D1468CE9}" srcOrd="0" destOrd="0" presId="urn:microsoft.com/office/officeart/2018/2/layout/IconVerticalSolidList"/>
    <dgm:cxn modelId="{F7E27A83-DB33-4784-858F-3517350CBEB2}" type="presParOf" srcId="{36171506-F7E1-4ADE-A609-237F7A2B6973}" destId="{1F3183A6-1DEF-40A8-8D29-0D99F9CEB1A3}" srcOrd="1" destOrd="0" presId="urn:microsoft.com/office/officeart/2018/2/layout/IconVerticalSolidList"/>
    <dgm:cxn modelId="{12214A61-156B-4000-BC20-16F8E396E89D}" type="presParOf" srcId="{36171506-F7E1-4ADE-A609-237F7A2B6973}" destId="{0DF6F31C-8166-4D02-B313-5C77E9821F59}" srcOrd="2" destOrd="0" presId="urn:microsoft.com/office/officeart/2018/2/layout/IconVerticalSolidList"/>
    <dgm:cxn modelId="{84A50E69-9DD5-4E70-83B9-19EA51030350}" type="presParOf" srcId="{36171506-F7E1-4ADE-A609-237F7A2B6973}" destId="{343E9C79-E951-49BC-B2D7-2580C478DC87}" srcOrd="3" destOrd="0" presId="urn:microsoft.com/office/officeart/2018/2/layout/IconVerticalSolidList"/>
    <dgm:cxn modelId="{8254E1E5-7CE9-4B51-BE82-E3720D4976E1}" type="presParOf" srcId="{D9111DDA-C888-43AD-BB7B-1F071B0976CF}" destId="{921F3BF0-8DA1-4FD5-9912-B93D8DBE796C}" srcOrd="3" destOrd="0" presId="urn:microsoft.com/office/officeart/2018/2/layout/IconVerticalSolidList"/>
    <dgm:cxn modelId="{53CC2080-632B-4EBD-890C-D845FCE92998}" type="presParOf" srcId="{D9111DDA-C888-43AD-BB7B-1F071B0976CF}" destId="{267E1E7A-F16E-4D4E-ABE4-A8044954C7EA}" srcOrd="4" destOrd="0" presId="urn:microsoft.com/office/officeart/2018/2/layout/IconVerticalSolidList"/>
    <dgm:cxn modelId="{C0C3FACA-8303-47A0-9C04-DA5E9B4187B0}" type="presParOf" srcId="{267E1E7A-F16E-4D4E-ABE4-A8044954C7EA}" destId="{60322BA7-80D1-4691-B432-FDE99A3DF794}" srcOrd="0" destOrd="0" presId="urn:microsoft.com/office/officeart/2018/2/layout/IconVerticalSolidList"/>
    <dgm:cxn modelId="{E31718D7-704C-45F5-934A-56E80FF9EC6A}" type="presParOf" srcId="{267E1E7A-F16E-4D4E-ABE4-A8044954C7EA}" destId="{A5DEAC72-3B7C-4EC7-9127-1FD510715B23}" srcOrd="1" destOrd="0" presId="urn:microsoft.com/office/officeart/2018/2/layout/IconVerticalSolidList"/>
    <dgm:cxn modelId="{A319BD66-C242-4905-935E-9D9661A371EB}" type="presParOf" srcId="{267E1E7A-F16E-4D4E-ABE4-A8044954C7EA}" destId="{163ED512-2B69-403B-A0C2-F1D2EF2818F9}" srcOrd="2" destOrd="0" presId="urn:microsoft.com/office/officeart/2018/2/layout/IconVerticalSolidList"/>
    <dgm:cxn modelId="{AEAA75FD-18B3-4B23-B877-C92BE322EA38}" type="presParOf" srcId="{267E1E7A-F16E-4D4E-ABE4-A8044954C7EA}" destId="{5340DC19-E720-43BF-BA98-8CE322544642}" srcOrd="3" destOrd="0" presId="urn:microsoft.com/office/officeart/2018/2/layout/IconVerticalSolidList"/>
    <dgm:cxn modelId="{565C44F4-3C4D-486A-8548-14DACD83CD96}" type="presParOf" srcId="{D9111DDA-C888-43AD-BB7B-1F071B0976CF}" destId="{09547081-A2F9-4F6A-AA6F-F7DCFB24C12A}" srcOrd="5" destOrd="0" presId="urn:microsoft.com/office/officeart/2018/2/layout/IconVerticalSolidList"/>
    <dgm:cxn modelId="{1817DBDF-8EFA-4B66-9E36-38C0EDE293A4}" type="presParOf" srcId="{D9111DDA-C888-43AD-BB7B-1F071B0976CF}" destId="{262A120E-8C6D-428F-B64B-7D516CB7991C}" srcOrd="6" destOrd="0" presId="urn:microsoft.com/office/officeart/2018/2/layout/IconVerticalSolidList"/>
    <dgm:cxn modelId="{88FA9BFD-E6EA-4F2B-A879-D64B1469E517}" type="presParOf" srcId="{262A120E-8C6D-428F-B64B-7D516CB7991C}" destId="{E30BD796-380E-4501-A181-D9017DB52414}" srcOrd="0" destOrd="0" presId="urn:microsoft.com/office/officeart/2018/2/layout/IconVerticalSolidList"/>
    <dgm:cxn modelId="{B58D92AD-3FF2-444F-96C1-0D3F98429EF7}" type="presParOf" srcId="{262A120E-8C6D-428F-B64B-7D516CB7991C}" destId="{D02FDBCD-EBA5-4CD7-9090-B7E92A47332F}" srcOrd="1" destOrd="0" presId="urn:microsoft.com/office/officeart/2018/2/layout/IconVerticalSolidList"/>
    <dgm:cxn modelId="{E3F38963-3AF5-4CD2-9831-C9CD2E2505C8}" type="presParOf" srcId="{262A120E-8C6D-428F-B64B-7D516CB7991C}" destId="{C5A631B2-3D1C-43F9-B7C0-DAE87BFDE0E5}" srcOrd="2" destOrd="0" presId="urn:microsoft.com/office/officeart/2018/2/layout/IconVerticalSolidList"/>
    <dgm:cxn modelId="{943375D4-BCCD-4394-80E9-EE679765201C}" type="presParOf" srcId="{262A120E-8C6D-428F-B64B-7D516CB7991C}" destId="{CE36200E-2F07-4313-A1D4-0FEB36E5CA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A9A1C-874F-4417-844A-FA97332C1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292C19-0DFF-43A1-B0F6-344EDB3ACDB8}">
      <dgm:prSet/>
      <dgm:spPr/>
      <dgm:t>
        <a:bodyPr/>
        <a:lstStyle/>
        <a:p>
          <a:r>
            <a:rPr lang="en-US" b="0" i="0"/>
            <a:t>[1] </a:t>
          </a:r>
          <a:r>
            <a:rPr lang="en-US" b="0" i="0" u="sng">
              <a:hlinkClick xmlns:r="http://schemas.openxmlformats.org/officeDocument/2006/relationships" r:id="rId1"/>
            </a:rPr>
            <a:t>https://www.kaggle.com/datasets/sidhus/crab-age-prediction</a:t>
          </a:r>
          <a:endParaRPr lang="en-US"/>
        </a:p>
      </dgm:t>
    </dgm:pt>
    <dgm:pt modelId="{CC46873A-C5D2-4A13-A33A-7A15AFF7F9CE}" type="parTrans" cxnId="{96361971-34EC-4CD8-8119-6F604BC57CAC}">
      <dgm:prSet/>
      <dgm:spPr/>
      <dgm:t>
        <a:bodyPr/>
        <a:lstStyle/>
        <a:p>
          <a:endParaRPr lang="en-US"/>
        </a:p>
      </dgm:t>
    </dgm:pt>
    <dgm:pt modelId="{32AD4750-45C4-4DE5-AE9A-4788C54F023F}" type="sibTrans" cxnId="{96361971-34EC-4CD8-8119-6F604BC57CAC}">
      <dgm:prSet/>
      <dgm:spPr/>
      <dgm:t>
        <a:bodyPr/>
        <a:lstStyle/>
        <a:p>
          <a:endParaRPr lang="en-US"/>
        </a:p>
      </dgm:t>
    </dgm:pt>
    <dgm:pt modelId="{E0A9ACA7-AA68-4EC1-BEFA-83E4D7DC80D7}">
      <dgm:prSet/>
      <dgm:spPr/>
      <dgm:t>
        <a:bodyPr/>
        <a:lstStyle/>
        <a:p>
          <a:r>
            <a:rPr lang="en-US" b="0" i="0"/>
            <a:t>[2] </a:t>
          </a:r>
          <a:r>
            <a:rPr lang="en-US" b="0" i="0" u="sng">
              <a:hlinkClick xmlns:r="http://schemas.openxmlformats.org/officeDocument/2006/relationships" r:id="rId2"/>
            </a:rPr>
            <a:t>https://scikit-learn.org/stable/modules/svm.html</a:t>
          </a:r>
          <a:endParaRPr lang="en-US"/>
        </a:p>
      </dgm:t>
    </dgm:pt>
    <dgm:pt modelId="{DEAB2678-1179-47C9-8AAC-A206F9181117}" type="parTrans" cxnId="{D0243F42-54F1-445A-A4ED-A66B94F894A9}">
      <dgm:prSet/>
      <dgm:spPr/>
      <dgm:t>
        <a:bodyPr/>
        <a:lstStyle/>
        <a:p>
          <a:endParaRPr lang="en-US"/>
        </a:p>
      </dgm:t>
    </dgm:pt>
    <dgm:pt modelId="{12B901A8-DBB7-40E4-AA38-2B5C38E8105D}" type="sibTrans" cxnId="{D0243F42-54F1-445A-A4ED-A66B94F894A9}">
      <dgm:prSet/>
      <dgm:spPr/>
      <dgm:t>
        <a:bodyPr/>
        <a:lstStyle/>
        <a:p>
          <a:endParaRPr lang="en-US"/>
        </a:p>
      </dgm:t>
    </dgm:pt>
    <dgm:pt modelId="{77763FC6-3E3C-4132-8F22-17BC78F0FD70}">
      <dgm:prSet/>
      <dgm:spPr/>
      <dgm:t>
        <a:bodyPr/>
        <a:lstStyle/>
        <a:p>
          <a:r>
            <a:rPr lang="en-US" b="0" i="0"/>
            <a:t>[3] </a:t>
          </a:r>
          <a:r>
            <a:rPr lang="en-US" b="0" i="0" u="sng">
              <a:hlinkClick xmlns:r="http://schemas.openxmlformats.org/officeDocument/2006/relationships" r:id="rId3"/>
            </a:rPr>
            <a:t>https://repository.library.noaa.gov/view/noaa/16273/noaa_16273_DS4.pdf</a:t>
          </a:r>
          <a:endParaRPr lang="en-US"/>
        </a:p>
      </dgm:t>
    </dgm:pt>
    <dgm:pt modelId="{1F04475C-352E-4045-B3AC-ACE8ED36E123}" type="parTrans" cxnId="{90E4BEB6-0DAF-4E29-B5E5-83092E24B8B8}">
      <dgm:prSet/>
      <dgm:spPr/>
      <dgm:t>
        <a:bodyPr/>
        <a:lstStyle/>
        <a:p>
          <a:endParaRPr lang="en-US"/>
        </a:p>
      </dgm:t>
    </dgm:pt>
    <dgm:pt modelId="{360E997E-D423-4948-83E4-A2B263E16112}" type="sibTrans" cxnId="{90E4BEB6-0DAF-4E29-B5E5-83092E24B8B8}">
      <dgm:prSet/>
      <dgm:spPr/>
      <dgm:t>
        <a:bodyPr/>
        <a:lstStyle/>
        <a:p>
          <a:endParaRPr lang="en-US"/>
        </a:p>
      </dgm:t>
    </dgm:pt>
    <dgm:pt modelId="{D4DAE7F0-C9DA-4984-8B27-1A85D48DCCB1}">
      <dgm:prSet/>
      <dgm:spPr/>
      <dgm:t>
        <a:bodyPr/>
        <a:lstStyle/>
        <a:p>
          <a:r>
            <a:rPr lang="en-US" b="0" i="0"/>
            <a:t>[4] </a:t>
          </a:r>
          <a:r>
            <a:rPr lang="en-US" b="0" i="0" u="sng">
              <a:hlinkClick xmlns:r="http://schemas.openxmlformats.org/officeDocument/2006/relationships" r:id="rId4"/>
            </a:rPr>
            <a:t>https://faculty.math.illinois.edu/~hildebr/tex/latex-start.html</a:t>
          </a:r>
          <a:endParaRPr lang="en-US"/>
        </a:p>
      </dgm:t>
    </dgm:pt>
    <dgm:pt modelId="{340910BA-74AF-4B1F-A6A4-F3E7B2D0FAD1}" type="parTrans" cxnId="{9ED0C437-8538-4F7C-9057-C8F0F16F835E}">
      <dgm:prSet/>
      <dgm:spPr/>
      <dgm:t>
        <a:bodyPr/>
        <a:lstStyle/>
        <a:p>
          <a:endParaRPr lang="en-US"/>
        </a:p>
      </dgm:t>
    </dgm:pt>
    <dgm:pt modelId="{95374707-7640-4ABF-9FBC-B161511D4628}" type="sibTrans" cxnId="{9ED0C437-8538-4F7C-9057-C8F0F16F835E}">
      <dgm:prSet/>
      <dgm:spPr/>
      <dgm:t>
        <a:bodyPr/>
        <a:lstStyle/>
        <a:p>
          <a:endParaRPr lang="en-US"/>
        </a:p>
      </dgm:t>
    </dgm:pt>
    <dgm:pt modelId="{6A65FE5E-B8FE-4960-B636-1A545F127A62}">
      <dgm:prSet/>
      <dgm:spPr/>
      <dgm:t>
        <a:bodyPr/>
        <a:lstStyle/>
        <a:p>
          <a:r>
            <a:rPr lang="en-US" b="0" i="0"/>
            <a:t>[5] </a:t>
          </a:r>
          <a:r>
            <a:rPr lang="en-US" b="0" i="0" u="sng">
              <a:hlinkClick xmlns:r="http://schemas.openxmlformats.org/officeDocument/2006/relationships" r:id="rId5"/>
            </a:rPr>
            <a:t>https://github.com/krishnaik06/Multiple-Linear-Regression</a:t>
          </a:r>
          <a:endParaRPr lang="en-US"/>
        </a:p>
      </dgm:t>
    </dgm:pt>
    <dgm:pt modelId="{341DD672-5C26-425D-AAFD-6E0C8EBA86ED}" type="parTrans" cxnId="{F0393F71-4342-4987-B9F9-C2282510CABA}">
      <dgm:prSet/>
      <dgm:spPr/>
      <dgm:t>
        <a:bodyPr/>
        <a:lstStyle/>
        <a:p>
          <a:endParaRPr lang="en-US"/>
        </a:p>
      </dgm:t>
    </dgm:pt>
    <dgm:pt modelId="{4D8052FF-7A04-426D-9DBD-182B64DD48C7}" type="sibTrans" cxnId="{F0393F71-4342-4987-B9F9-C2282510CABA}">
      <dgm:prSet/>
      <dgm:spPr/>
      <dgm:t>
        <a:bodyPr/>
        <a:lstStyle/>
        <a:p>
          <a:endParaRPr lang="en-US"/>
        </a:p>
      </dgm:t>
    </dgm:pt>
    <dgm:pt modelId="{7BC54894-B11A-4EA7-8013-A1457F99B58B}">
      <dgm:prSet/>
      <dgm:spPr/>
      <dgm:t>
        <a:bodyPr/>
        <a:lstStyle/>
        <a:p>
          <a:r>
            <a:rPr lang="en-US" b="0" i="0"/>
            <a:t>[6] </a:t>
          </a:r>
          <a:r>
            <a:rPr lang="en-US" b="0" i="0" u="sng">
              <a:hlinkClick xmlns:r="http://schemas.openxmlformats.org/officeDocument/2006/relationships" r:id="rId6"/>
            </a:rPr>
            <a:t>https://github.com/13rianlucero/CrabAgePrediction</a:t>
          </a:r>
          <a:endParaRPr lang="en-US"/>
        </a:p>
      </dgm:t>
    </dgm:pt>
    <dgm:pt modelId="{0EF1E374-CDD2-46F0-9E22-16CD3C5B05E3}" type="parTrans" cxnId="{4C47E769-357E-4731-BFF3-8645782E027E}">
      <dgm:prSet/>
      <dgm:spPr/>
      <dgm:t>
        <a:bodyPr/>
        <a:lstStyle/>
        <a:p>
          <a:endParaRPr lang="en-US"/>
        </a:p>
      </dgm:t>
    </dgm:pt>
    <dgm:pt modelId="{0E941EC9-4AAA-4475-AB27-93DBF04E047D}" type="sibTrans" cxnId="{4C47E769-357E-4731-BFF3-8645782E027E}">
      <dgm:prSet/>
      <dgm:spPr/>
      <dgm:t>
        <a:bodyPr/>
        <a:lstStyle/>
        <a:p>
          <a:endParaRPr lang="en-US"/>
        </a:p>
      </dgm:t>
    </dgm:pt>
    <dgm:pt modelId="{56911FAA-447C-4D48-A96E-EA12E43C4EAE}" type="pres">
      <dgm:prSet presAssocID="{19BA9A1C-874F-4417-844A-FA97332C1892}" presName="linear" presStyleCnt="0">
        <dgm:presLayoutVars>
          <dgm:animLvl val="lvl"/>
          <dgm:resizeHandles val="exact"/>
        </dgm:presLayoutVars>
      </dgm:prSet>
      <dgm:spPr/>
    </dgm:pt>
    <dgm:pt modelId="{960B36EC-59E9-A945-9009-CC6ED057F8B1}" type="pres">
      <dgm:prSet presAssocID="{6E292C19-0DFF-43A1-B0F6-344EDB3ACDB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12BBBA-E939-D548-BB71-B2A32306A70B}" type="pres">
      <dgm:prSet presAssocID="{32AD4750-45C4-4DE5-AE9A-4788C54F023F}" presName="spacer" presStyleCnt="0"/>
      <dgm:spPr/>
    </dgm:pt>
    <dgm:pt modelId="{0BEF55EE-9A0D-394B-AD61-3E82DC10596B}" type="pres">
      <dgm:prSet presAssocID="{E0A9ACA7-AA68-4EC1-BEFA-83E4D7DC80D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C59E9B0-18B0-BF4A-BB05-601EDC626BF2}" type="pres">
      <dgm:prSet presAssocID="{12B901A8-DBB7-40E4-AA38-2B5C38E8105D}" presName="spacer" presStyleCnt="0"/>
      <dgm:spPr/>
    </dgm:pt>
    <dgm:pt modelId="{C97F6F9E-B93E-CA4E-ACA8-1AE6F6F4689F}" type="pres">
      <dgm:prSet presAssocID="{77763FC6-3E3C-4132-8F22-17BC78F0FD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EA195D3-DB1B-7245-B3FF-73D52FB479B6}" type="pres">
      <dgm:prSet presAssocID="{360E997E-D423-4948-83E4-A2B263E16112}" presName="spacer" presStyleCnt="0"/>
      <dgm:spPr/>
    </dgm:pt>
    <dgm:pt modelId="{F689CF6B-D2EF-6040-AF95-A9CBCD5B4AA9}" type="pres">
      <dgm:prSet presAssocID="{D4DAE7F0-C9DA-4984-8B27-1A85D48DCCB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62EBD8C-69BB-B340-B291-79B5D6935DA7}" type="pres">
      <dgm:prSet presAssocID="{95374707-7640-4ABF-9FBC-B161511D4628}" presName="spacer" presStyleCnt="0"/>
      <dgm:spPr/>
    </dgm:pt>
    <dgm:pt modelId="{DCEA5218-95ED-5442-80D7-C4F4BB744F2F}" type="pres">
      <dgm:prSet presAssocID="{6A65FE5E-B8FE-4960-B636-1A545F127A6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A8B2714-CC8E-2441-BDB5-4099FC520417}" type="pres">
      <dgm:prSet presAssocID="{4D8052FF-7A04-426D-9DBD-182B64DD48C7}" presName="spacer" presStyleCnt="0"/>
      <dgm:spPr/>
    </dgm:pt>
    <dgm:pt modelId="{158B6943-D3E9-DF43-843F-7A761A0951A5}" type="pres">
      <dgm:prSet presAssocID="{7BC54894-B11A-4EA7-8013-A1457F99B58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FBFF12-6E14-6847-BA45-63A01ED581D7}" type="presOf" srcId="{19BA9A1C-874F-4417-844A-FA97332C1892}" destId="{56911FAA-447C-4D48-A96E-EA12E43C4EAE}" srcOrd="0" destOrd="0" presId="urn:microsoft.com/office/officeart/2005/8/layout/vList2"/>
    <dgm:cxn modelId="{7AF49813-6891-194F-9899-2768C6EA74BF}" type="presOf" srcId="{77763FC6-3E3C-4132-8F22-17BC78F0FD70}" destId="{C97F6F9E-B93E-CA4E-ACA8-1AE6F6F4689F}" srcOrd="0" destOrd="0" presId="urn:microsoft.com/office/officeart/2005/8/layout/vList2"/>
    <dgm:cxn modelId="{9500F435-469C-6D41-9A31-A49904F0EA97}" type="presOf" srcId="{E0A9ACA7-AA68-4EC1-BEFA-83E4D7DC80D7}" destId="{0BEF55EE-9A0D-394B-AD61-3E82DC10596B}" srcOrd="0" destOrd="0" presId="urn:microsoft.com/office/officeart/2005/8/layout/vList2"/>
    <dgm:cxn modelId="{9ED0C437-8538-4F7C-9057-C8F0F16F835E}" srcId="{19BA9A1C-874F-4417-844A-FA97332C1892}" destId="{D4DAE7F0-C9DA-4984-8B27-1A85D48DCCB1}" srcOrd="3" destOrd="0" parTransId="{340910BA-74AF-4B1F-A6A4-F3E7B2D0FAD1}" sibTransId="{95374707-7640-4ABF-9FBC-B161511D4628}"/>
    <dgm:cxn modelId="{D0243F42-54F1-445A-A4ED-A66B94F894A9}" srcId="{19BA9A1C-874F-4417-844A-FA97332C1892}" destId="{E0A9ACA7-AA68-4EC1-BEFA-83E4D7DC80D7}" srcOrd="1" destOrd="0" parTransId="{DEAB2678-1179-47C9-8AAC-A206F9181117}" sibTransId="{12B901A8-DBB7-40E4-AA38-2B5C38E8105D}"/>
    <dgm:cxn modelId="{4C47E769-357E-4731-BFF3-8645782E027E}" srcId="{19BA9A1C-874F-4417-844A-FA97332C1892}" destId="{7BC54894-B11A-4EA7-8013-A1457F99B58B}" srcOrd="5" destOrd="0" parTransId="{0EF1E374-CDD2-46F0-9E22-16CD3C5B05E3}" sibTransId="{0E941EC9-4AAA-4475-AB27-93DBF04E047D}"/>
    <dgm:cxn modelId="{96361971-34EC-4CD8-8119-6F604BC57CAC}" srcId="{19BA9A1C-874F-4417-844A-FA97332C1892}" destId="{6E292C19-0DFF-43A1-B0F6-344EDB3ACDB8}" srcOrd="0" destOrd="0" parTransId="{CC46873A-C5D2-4A13-A33A-7A15AFF7F9CE}" sibTransId="{32AD4750-45C4-4DE5-AE9A-4788C54F023F}"/>
    <dgm:cxn modelId="{F0393F71-4342-4987-B9F9-C2282510CABA}" srcId="{19BA9A1C-874F-4417-844A-FA97332C1892}" destId="{6A65FE5E-B8FE-4960-B636-1A545F127A62}" srcOrd="4" destOrd="0" parTransId="{341DD672-5C26-425D-AAFD-6E0C8EBA86ED}" sibTransId="{4D8052FF-7A04-426D-9DBD-182B64DD48C7}"/>
    <dgm:cxn modelId="{658E8E7B-C367-134C-BBD6-EA996E855178}" type="presOf" srcId="{6E292C19-0DFF-43A1-B0F6-344EDB3ACDB8}" destId="{960B36EC-59E9-A945-9009-CC6ED057F8B1}" srcOrd="0" destOrd="0" presId="urn:microsoft.com/office/officeart/2005/8/layout/vList2"/>
    <dgm:cxn modelId="{054C048D-2143-6441-A1D0-69D50F7A77E0}" type="presOf" srcId="{7BC54894-B11A-4EA7-8013-A1457F99B58B}" destId="{158B6943-D3E9-DF43-843F-7A761A0951A5}" srcOrd="0" destOrd="0" presId="urn:microsoft.com/office/officeart/2005/8/layout/vList2"/>
    <dgm:cxn modelId="{A7182091-6AD8-BC4C-B081-ED7D2732D6FB}" type="presOf" srcId="{6A65FE5E-B8FE-4960-B636-1A545F127A62}" destId="{DCEA5218-95ED-5442-80D7-C4F4BB744F2F}" srcOrd="0" destOrd="0" presId="urn:microsoft.com/office/officeart/2005/8/layout/vList2"/>
    <dgm:cxn modelId="{78FB7793-46D7-894C-BD34-A2230316D576}" type="presOf" srcId="{D4DAE7F0-C9DA-4984-8B27-1A85D48DCCB1}" destId="{F689CF6B-D2EF-6040-AF95-A9CBCD5B4AA9}" srcOrd="0" destOrd="0" presId="urn:microsoft.com/office/officeart/2005/8/layout/vList2"/>
    <dgm:cxn modelId="{90E4BEB6-0DAF-4E29-B5E5-83092E24B8B8}" srcId="{19BA9A1C-874F-4417-844A-FA97332C1892}" destId="{77763FC6-3E3C-4132-8F22-17BC78F0FD70}" srcOrd="2" destOrd="0" parTransId="{1F04475C-352E-4045-B3AC-ACE8ED36E123}" sibTransId="{360E997E-D423-4948-83E4-A2B263E16112}"/>
    <dgm:cxn modelId="{042B3C2D-5434-EB4C-A746-37D6F015E190}" type="presParOf" srcId="{56911FAA-447C-4D48-A96E-EA12E43C4EAE}" destId="{960B36EC-59E9-A945-9009-CC6ED057F8B1}" srcOrd="0" destOrd="0" presId="urn:microsoft.com/office/officeart/2005/8/layout/vList2"/>
    <dgm:cxn modelId="{8E2F7E46-09F3-8D43-94DE-03046B839385}" type="presParOf" srcId="{56911FAA-447C-4D48-A96E-EA12E43C4EAE}" destId="{6012BBBA-E939-D548-BB71-B2A32306A70B}" srcOrd="1" destOrd="0" presId="urn:microsoft.com/office/officeart/2005/8/layout/vList2"/>
    <dgm:cxn modelId="{C5A9698E-0082-5949-A703-37D3F365FA02}" type="presParOf" srcId="{56911FAA-447C-4D48-A96E-EA12E43C4EAE}" destId="{0BEF55EE-9A0D-394B-AD61-3E82DC10596B}" srcOrd="2" destOrd="0" presId="urn:microsoft.com/office/officeart/2005/8/layout/vList2"/>
    <dgm:cxn modelId="{F7847AE9-9566-BD4A-A65B-BE7BC25ACDD2}" type="presParOf" srcId="{56911FAA-447C-4D48-A96E-EA12E43C4EAE}" destId="{4C59E9B0-18B0-BF4A-BB05-601EDC626BF2}" srcOrd="3" destOrd="0" presId="urn:microsoft.com/office/officeart/2005/8/layout/vList2"/>
    <dgm:cxn modelId="{424A9837-49D7-E543-A5F5-8F6DF9CE27DA}" type="presParOf" srcId="{56911FAA-447C-4D48-A96E-EA12E43C4EAE}" destId="{C97F6F9E-B93E-CA4E-ACA8-1AE6F6F4689F}" srcOrd="4" destOrd="0" presId="urn:microsoft.com/office/officeart/2005/8/layout/vList2"/>
    <dgm:cxn modelId="{53B9CAE8-C823-EA4C-B52A-D4FED6A666E0}" type="presParOf" srcId="{56911FAA-447C-4D48-A96E-EA12E43C4EAE}" destId="{EEA195D3-DB1B-7245-B3FF-73D52FB479B6}" srcOrd="5" destOrd="0" presId="urn:microsoft.com/office/officeart/2005/8/layout/vList2"/>
    <dgm:cxn modelId="{5ADE06C5-371F-114C-AF81-504ACCD76C67}" type="presParOf" srcId="{56911FAA-447C-4D48-A96E-EA12E43C4EAE}" destId="{F689CF6B-D2EF-6040-AF95-A9CBCD5B4AA9}" srcOrd="6" destOrd="0" presId="urn:microsoft.com/office/officeart/2005/8/layout/vList2"/>
    <dgm:cxn modelId="{B4E28307-C008-4944-BAC0-31949BF74194}" type="presParOf" srcId="{56911FAA-447C-4D48-A96E-EA12E43C4EAE}" destId="{362EBD8C-69BB-B340-B291-79B5D6935DA7}" srcOrd="7" destOrd="0" presId="urn:microsoft.com/office/officeart/2005/8/layout/vList2"/>
    <dgm:cxn modelId="{7ABE7DE3-AFAF-894D-87F4-4329A5331BB1}" type="presParOf" srcId="{56911FAA-447C-4D48-A96E-EA12E43C4EAE}" destId="{DCEA5218-95ED-5442-80D7-C4F4BB744F2F}" srcOrd="8" destOrd="0" presId="urn:microsoft.com/office/officeart/2005/8/layout/vList2"/>
    <dgm:cxn modelId="{7F41A5BE-8932-F846-AC76-79B9DF37169A}" type="presParOf" srcId="{56911FAA-447C-4D48-A96E-EA12E43C4EAE}" destId="{0A8B2714-CC8E-2441-BDB5-4099FC520417}" srcOrd="9" destOrd="0" presId="urn:microsoft.com/office/officeart/2005/8/layout/vList2"/>
    <dgm:cxn modelId="{0170AA42-1F35-B548-BD10-9FE66767A7E2}" type="presParOf" srcId="{56911FAA-447C-4D48-A96E-EA12E43C4EAE}" destId="{158B6943-D3E9-DF43-843F-7A761A0951A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B859A-CB5B-704C-9E61-F592EC4FF9A1}">
      <dsp:nvSpPr>
        <dsp:cNvPr id="0" name=""/>
        <dsp:cNvSpPr/>
      </dsp:nvSpPr>
      <dsp:spPr>
        <a:xfrm>
          <a:off x="0" y="0"/>
          <a:ext cx="6379845" cy="734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Machine learning can be used to predict the age of crabs. </a:t>
          </a:r>
          <a:endParaRPr lang="en-US" sz="1400" kern="1200"/>
        </a:p>
      </dsp:txBody>
      <dsp:txXfrm>
        <a:off x="21510" y="21510"/>
        <a:ext cx="5587369" cy="691380"/>
      </dsp:txXfrm>
    </dsp:sp>
    <dsp:sp modelId="{2823A2F5-0C4A-8346-9D96-D7DCF024BDC5}">
      <dsp:nvSpPr>
        <dsp:cNvPr id="0" name=""/>
        <dsp:cNvSpPr/>
      </dsp:nvSpPr>
      <dsp:spPr>
        <a:xfrm>
          <a:off x="562927" y="856799"/>
          <a:ext cx="6379845" cy="734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 can be more accurate than simply weighing a crab to estimate its age. </a:t>
          </a:r>
          <a:endParaRPr lang="en-US" sz="1400" kern="1200"/>
        </a:p>
      </dsp:txBody>
      <dsp:txXfrm>
        <a:off x="584437" y="878309"/>
        <a:ext cx="5296537" cy="691380"/>
      </dsp:txXfrm>
    </dsp:sp>
    <dsp:sp modelId="{88E6ABE6-DEF4-5B43-83E3-EDC7D4B4E862}">
      <dsp:nvSpPr>
        <dsp:cNvPr id="0" name=""/>
        <dsp:cNvSpPr/>
      </dsp:nvSpPr>
      <dsp:spPr>
        <a:xfrm>
          <a:off x="1125854" y="1713599"/>
          <a:ext cx="6379845" cy="734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Several different models can be used, though support vector regression was found to be the most accurate in this experiment.</a:t>
          </a:r>
          <a:endParaRPr lang="en-US" sz="1400" kern="1200"/>
        </a:p>
      </dsp:txBody>
      <dsp:txXfrm>
        <a:off x="1147364" y="1735109"/>
        <a:ext cx="5296537" cy="691380"/>
      </dsp:txXfrm>
    </dsp:sp>
    <dsp:sp modelId="{1416D023-76C2-1E42-B686-A8164E255557}">
      <dsp:nvSpPr>
        <dsp:cNvPr id="0" name=""/>
        <dsp:cNvSpPr/>
      </dsp:nvSpPr>
      <dsp:spPr>
        <a:xfrm>
          <a:off x="5902485" y="556920"/>
          <a:ext cx="477360" cy="477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09891" y="556920"/>
        <a:ext cx="262548" cy="359213"/>
      </dsp:txXfrm>
    </dsp:sp>
    <dsp:sp modelId="{03EE88B5-2169-B84D-A7A7-6C8EE732121C}">
      <dsp:nvSpPr>
        <dsp:cNvPr id="0" name=""/>
        <dsp:cNvSpPr/>
      </dsp:nvSpPr>
      <dsp:spPr>
        <a:xfrm>
          <a:off x="6465412" y="1408824"/>
          <a:ext cx="477360" cy="477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572818" y="1408824"/>
        <a:ext cx="262548" cy="359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C7B97-8C2D-864B-9D58-0B1095981E40}">
      <dsp:nvSpPr>
        <dsp:cNvPr id="0" name=""/>
        <dsp:cNvSpPr/>
      </dsp:nvSpPr>
      <dsp:spPr>
        <a:xfrm>
          <a:off x="0" y="226687"/>
          <a:ext cx="750570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526" tIns="312420" rIns="58252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Male =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Female = 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Indeterminate = 1.5</a:t>
          </a:r>
        </a:p>
      </dsp:txBody>
      <dsp:txXfrm>
        <a:off x="0" y="226687"/>
        <a:ext cx="7505700" cy="1086750"/>
      </dsp:txXfrm>
    </dsp:sp>
    <dsp:sp modelId="{D914F78B-3ABA-204A-9538-DF115ADE2025}">
      <dsp:nvSpPr>
        <dsp:cNvPr id="0" name=""/>
        <dsp:cNvSpPr/>
      </dsp:nvSpPr>
      <dsp:spPr>
        <a:xfrm>
          <a:off x="375285" y="5287"/>
          <a:ext cx="52539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588" tIns="0" rIns="19858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Converting sex to numerical values</a:t>
          </a:r>
        </a:p>
      </dsp:txBody>
      <dsp:txXfrm>
        <a:off x="396901" y="26903"/>
        <a:ext cx="5210758" cy="399568"/>
      </dsp:txXfrm>
    </dsp:sp>
    <dsp:sp modelId="{B766A55F-620E-914F-8994-3DF6D0238226}">
      <dsp:nvSpPr>
        <dsp:cNvPr id="0" name=""/>
        <dsp:cNvSpPr/>
      </dsp:nvSpPr>
      <dsp:spPr>
        <a:xfrm>
          <a:off x="0" y="1615837"/>
          <a:ext cx="7505700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526" tIns="312420" rIns="58252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X_train, X_test, y_train, y_test = train_test_split(X, y, test_size=0.3, random_state=132)</a:t>
          </a:r>
        </a:p>
      </dsp:txBody>
      <dsp:txXfrm>
        <a:off x="0" y="1615837"/>
        <a:ext cx="7505700" cy="826875"/>
      </dsp:txXfrm>
    </dsp:sp>
    <dsp:sp modelId="{BF8336F1-6097-B24D-9DB2-EF5AD74EFD3B}">
      <dsp:nvSpPr>
        <dsp:cNvPr id="0" name=""/>
        <dsp:cNvSpPr/>
      </dsp:nvSpPr>
      <dsp:spPr>
        <a:xfrm>
          <a:off x="375285" y="1394437"/>
          <a:ext cx="52539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588" tIns="0" rIns="19858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train split</a:t>
          </a:r>
        </a:p>
      </dsp:txBody>
      <dsp:txXfrm>
        <a:off x="396901" y="1416053"/>
        <a:ext cx="521075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90EDB-5E35-426F-8692-FB7AA4B3DA48}">
      <dsp:nvSpPr>
        <dsp:cNvPr id="0" name=""/>
        <dsp:cNvSpPr/>
      </dsp:nvSpPr>
      <dsp:spPr>
        <a:xfrm>
          <a:off x="0" y="2210"/>
          <a:ext cx="7505700" cy="4988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5DB9E-818D-41F3-A9E3-044A55642E26}">
      <dsp:nvSpPr>
        <dsp:cNvPr id="0" name=""/>
        <dsp:cNvSpPr/>
      </dsp:nvSpPr>
      <dsp:spPr>
        <a:xfrm>
          <a:off x="150901" y="114451"/>
          <a:ext cx="274635" cy="2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0B8D6-7B09-43BB-91C5-F90BE0D5D408}">
      <dsp:nvSpPr>
        <dsp:cNvPr id="0" name=""/>
        <dsp:cNvSpPr/>
      </dsp:nvSpPr>
      <dsp:spPr>
        <a:xfrm>
          <a:off x="576438" y="2210"/>
          <a:ext cx="6920384" cy="514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5" tIns="54445" rIns="54445" bIns="544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Machine learning outperformed simple linear regression</a:t>
          </a:r>
          <a:endParaRPr lang="en-US" sz="1400" kern="1200"/>
        </a:p>
      </dsp:txBody>
      <dsp:txXfrm>
        <a:off x="576438" y="2210"/>
        <a:ext cx="6920384" cy="514437"/>
      </dsp:txXfrm>
    </dsp:sp>
    <dsp:sp modelId="{45D1DB4B-B764-4ED6-8A72-1739D1468CE9}">
      <dsp:nvSpPr>
        <dsp:cNvPr id="0" name=""/>
        <dsp:cNvSpPr/>
      </dsp:nvSpPr>
      <dsp:spPr>
        <a:xfrm>
          <a:off x="0" y="645257"/>
          <a:ext cx="7505700" cy="4988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183A6-1DEF-40A8-8D29-0D99F9CEB1A3}">
      <dsp:nvSpPr>
        <dsp:cNvPr id="0" name=""/>
        <dsp:cNvSpPr/>
      </dsp:nvSpPr>
      <dsp:spPr>
        <a:xfrm>
          <a:off x="150901" y="757498"/>
          <a:ext cx="274635" cy="2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E9C79-E951-49BC-B2D7-2580C478DC87}">
      <dsp:nvSpPr>
        <dsp:cNvPr id="0" name=""/>
        <dsp:cNvSpPr/>
      </dsp:nvSpPr>
      <dsp:spPr>
        <a:xfrm>
          <a:off x="576438" y="645257"/>
          <a:ext cx="6920384" cy="514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5" tIns="54445" rIns="54445" bIns="544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On average, the models had an error of about 1.5 months compared to 2.0 months</a:t>
          </a:r>
          <a:endParaRPr lang="en-US" sz="1400" kern="1200"/>
        </a:p>
      </dsp:txBody>
      <dsp:txXfrm>
        <a:off x="576438" y="645257"/>
        <a:ext cx="6920384" cy="514437"/>
      </dsp:txXfrm>
    </dsp:sp>
    <dsp:sp modelId="{60322BA7-80D1-4691-B432-FDE99A3DF794}">
      <dsp:nvSpPr>
        <dsp:cNvPr id="0" name=""/>
        <dsp:cNvSpPr/>
      </dsp:nvSpPr>
      <dsp:spPr>
        <a:xfrm>
          <a:off x="0" y="1288304"/>
          <a:ext cx="7505700" cy="4988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EAC72-3B7C-4EC7-9127-1FD510715B23}">
      <dsp:nvSpPr>
        <dsp:cNvPr id="0" name=""/>
        <dsp:cNvSpPr/>
      </dsp:nvSpPr>
      <dsp:spPr>
        <a:xfrm>
          <a:off x="150901" y="1400545"/>
          <a:ext cx="274635" cy="2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0DC19-E720-43BF-BA98-8CE322544642}">
      <dsp:nvSpPr>
        <dsp:cNvPr id="0" name=""/>
        <dsp:cNvSpPr/>
      </dsp:nvSpPr>
      <dsp:spPr>
        <a:xfrm>
          <a:off x="576438" y="1288304"/>
          <a:ext cx="6920384" cy="514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5" tIns="54445" rIns="54445" bIns="544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Support vector regression had a slight lead, but multiple linear regression and k-nearest neighbor were good predictors as well</a:t>
          </a:r>
          <a:endParaRPr lang="en-US" sz="1400" kern="1200"/>
        </a:p>
      </dsp:txBody>
      <dsp:txXfrm>
        <a:off x="576438" y="1288304"/>
        <a:ext cx="6920384" cy="514437"/>
      </dsp:txXfrm>
    </dsp:sp>
    <dsp:sp modelId="{E30BD796-380E-4501-A181-D9017DB52414}">
      <dsp:nvSpPr>
        <dsp:cNvPr id="0" name=""/>
        <dsp:cNvSpPr/>
      </dsp:nvSpPr>
      <dsp:spPr>
        <a:xfrm>
          <a:off x="0" y="1931351"/>
          <a:ext cx="7505700" cy="4988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FDBCD-EBA5-4CD7-9090-B7E92A47332F}">
      <dsp:nvSpPr>
        <dsp:cNvPr id="0" name=""/>
        <dsp:cNvSpPr/>
      </dsp:nvSpPr>
      <dsp:spPr>
        <a:xfrm>
          <a:off x="150901" y="2043592"/>
          <a:ext cx="274635" cy="2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6200E-2F07-4313-A1D4-0FEB36E5CAAF}">
      <dsp:nvSpPr>
        <dsp:cNvPr id="0" name=""/>
        <dsp:cNvSpPr/>
      </dsp:nvSpPr>
      <dsp:spPr>
        <a:xfrm>
          <a:off x="576438" y="1931351"/>
          <a:ext cx="6920384" cy="514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5" tIns="54445" rIns="54445" bIns="544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Predictions were good up until 12 months when the crabs reached full maturity</a:t>
          </a:r>
          <a:endParaRPr lang="en-US" sz="1400" kern="1200"/>
        </a:p>
      </dsp:txBody>
      <dsp:txXfrm>
        <a:off x="576438" y="1931351"/>
        <a:ext cx="6920384" cy="514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B36EC-59E9-A945-9009-CC6ED057F8B1}">
      <dsp:nvSpPr>
        <dsp:cNvPr id="0" name=""/>
        <dsp:cNvSpPr/>
      </dsp:nvSpPr>
      <dsp:spPr>
        <a:xfrm>
          <a:off x="0" y="63000"/>
          <a:ext cx="75057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[1] </a:t>
          </a:r>
          <a:r>
            <a:rPr lang="en-US" sz="1500" b="0" i="0" u="sng" kern="1200">
              <a:hlinkClick xmlns:r="http://schemas.openxmlformats.org/officeDocument/2006/relationships" r:id="rId1"/>
            </a:rPr>
            <a:t>https://www.kaggle.com/datasets/sidhus/crab-age-prediction</a:t>
          </a:r>
          <a:endParaRPr lang="en-US" sz="1500" kern="1200"/>
        </a:p>
      </dsp:txBody>
      <dsp:txXfrm>
        <a:off x="17134" y="80134"/>
        <a:ext cx="7471432" cy="316732"/>
      </dsp:txXfrm>
    </dsp:sp>
    <dsp:sp modelId="{0BEF55EE-9A0D-394B-AD61-3E82DC10596B}">
      <dsp:nvSpPr>
        <dsp:cNvPr id="0" name=""/>
        <dsp:cNvSpPr/>
      </dsp:nvSpPr>
      <dsp:spPr>
        <a:xfrm>
          <a:off x="0" y="457200"/>
          <a:ext cx="75057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[2] </a:t>
          </a:r>
          <a:r>
            <a:rPr lang="en-US" sz="1500" b="0" i="0" u="sng" kern="1200">
              <a:hlinkClick xmlns:r="http://schemas.openxmlformats.org/officeDocument/2006/relationships" r:id="rId2"/>
            </a:rPr>
            <a:t>https://scikit-learn.org/stable/modules/svm.html</a:t>
          </a:r>
          <a:endParaRPr lang="en-US" sz="1500" kern="1200"/>
        </a:p>
      </dsp:txBody>
      <dsp:txXfrm>
        <a:off x="17134" y="474334"/>
        <a:ext cx="7471432" cy="316732"/>
      </dsp:txXfrm>
    </dsp:sp>
    <dsp:sp modelId="{C97F6F9E-B93E-CA4E-ACA8-1AE6F6F4689F}">
      <dsp:nvSpPr>
        <dsp:cNvPr id="0" name=""/>
        <dsp:cNvSpPr/>
      </dsp:nvSpPr>
      <dsp:spPr>
        <a:xfrm>
          <a:off x="0" y="851400"/>
          <a:ext cx="75057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[3] </a:t>
          </a:r>
          <a:r>
            <a:rPr lang="en-US" sz="1500" b="0" i="0" u="sng" kern="1200">
              <a:hlinkClick xmlns:r="http://schemas.openxmlformats.org/officeDocument/2006/relationships" r:id="rId3"/>
            </a:rPr>
            <a:t>https://repository.library.noaa.gov/view/noaa/16273/noaa_16273_DS4.pdf</a:t>
          </a:r>
          <a:endParaRPr lang="en-US" sz="1500" kern="1200"/>
        </a:p>
      </dsp:txBody>
      <dsp:txXfrm>
        <a:off x="17134" y="868534"/>
        <a:ext cx="7471432" cy="316732"/>
      </dsp:txXfrm>
    </dsp:sp>
    <dsp:sp modelId="{F689CF6B-D2EF-6040-AF95-A9CBCD5B4AA9}">
      <dsp:nvSpPr>
        <dsp:cNvPr id="0" name=""/>
        <dsp:cNvSpPr/>
      </dsp:nvSpPr>
      <dsp:spPr>
        <a:xfrm>
          <a:off x="0" y="1245600"/>
          <a:ext cx="75057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[4] </a:t>
          </a:r>
          <a:r>
            <a:rPr lang="en-US" sz="1500" b="0" i="0" u="sng" kern="1200">
              <a:hlinkClick xmlns:r="http://schemas.openxmlformats.org/officeDocument/2006/relationships" r:id="rId4"/>
            </a:rPr>
            <a:t>https://faculty.math.illinois.edu/~hildebr/tex/latex-start.html</a:t>
          </a:r>
          <a:endParaRPr lang="en-US" sz="1500" kern="1200"/>
        </a:p>
      </dsp:txBody>
      <dsp:txXfrm>
        <a:off x="17134" y="1262734"/>
        <a:ext cx="7471432" cy="316732"/>
      </dsp:txXfrm>
    </dsp:sp>
    <dsp:sp modelId="{DCEA5218-95ED-5442-80D7-C4F4BB744F2F}">
      <dsp:nvSpPr>
        <dsp:cNvPr id="0" name=""/>
        <dsp:cNvSpPr/>
      </dsp:nvSpPr>
      <dsp:spPr>
        <a:xfrm>
          <a:off x="0" y="1639800"/>
          <a:ext cx="75057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[5] </a:t>
          </a:r>
          <a:r>
            <a:rPr lang="en-US" sz="1500" b="0" i="0" u="sng" kern="1200">
              <a:hlinkClick xmlns:r="http://schemas.openxmlformats.org/officeDocument/2006/relationships" r:id="rId5"/>
            </a:rPr>
            <a:t>https://github.com/krishnaik06/Multiple-Linear-Regression</a:t>
          </a:r>
          <a:endParaRPr lang="en-US" sz="1500" kern="1200"/>
        </a:p>
      </dsp:txBody>
      <dsp:txXfrm>
        <a:off x="17134" y="1656934"/>
        <a:ext cx="7471432" cy="316732"/>
      </dsp:txXfrm>
    </dsp:sp>
    <dsp:sp modelId="{158B6943-D3E9-DF43-843F-7A761A0951A5}">
      <dsp:nvSpPr>
        <dsp:cNvPr id="0" name=""/>
        <dsp:cNvSpPr/>
      </dsp:nvSpPr>
      <dsp:spPr>
        <a:xfrm>
          <a:off x="0" y="2034000"/>
          <a:ext cx="75057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[6] </a:t>
          </a:r>
          <a:r>
            <a:rPr lang="en-US" sz="1500" b="0" i="0" u="sng" kern="1200">
              <a:hlinkClick xmlns:r="http://schemas.openxmlformats.org/officeDocument/2006/relationships" r:id="rId6"/>
            </a:rPr>
            <a:t>https://github.com/13rianlucero/CrabAgePrediction</a:t>
          </a:r>
          <a:endParaRPr lang="en-US" sz="1500" kern="1200"/>
        </a:p>
      </dsp:txBody>
      <dsp:txXfrm>
        <a:off x="17134" y="2051134"/>
        <a:ext cx="7471432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f6ab45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f6ab45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801577131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801577131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0157713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0157713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801577131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801577131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80157713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80157713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801577131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801577131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801577131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801577131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01577131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801577131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80157713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80157713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0157713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80157713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0157713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0157713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0157713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0157713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0157713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80157713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0157713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80157713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80157713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80157713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80157713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80157713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f6ab45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f6ab45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0157713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0157713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Crab Age with Machine Learning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🦀  Justin Heng, Brian Lucero  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819150" y="851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(MLR)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251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Selection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Removed gender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Train-Test Split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results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Measure Average Error</a:t>
            </a:r>
            <a:endParaRPr b="1"/>
          </a:p>
        </p:txBody>
      </p:sp>
      <p:sp>
        <p:nvSpPr>
          <p:cNvPr id="189" name="Google Shape;189;p22"/>
          <p:cNvSpPr txBox="1"/>
          <p:nvPr/>
        </p:nvSpPr>
        <p:spPr>
          <a:xfrm>
            <a:off x="5044175" y="3510050"/>
            <a:ext cx="1696800" cy="400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Set (70)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5671600" y="1609200"/>
            <a:ext cx="2146200" cy="40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454475" y="3485200"/>
            <a:ext cx="1223700" cy="400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Set (30)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2"/>
          <p:cNvCxnSpPr>
            <a:stCxn id="190" idx="2"/>
            <a:endCxn id="189" idx="0"/>
          </p:cNvCxnSpPr>
          <p:nvPr/>
        </p:nvCxnSpPr>
        <p:spPr>
          <a:xfrm flipH="1">
            <a:off x="5892700" y="2009400"/>
            <a:ext cx="852000" cy="150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2"/>
          <p:cNvCxnSpPr>
            <a:stCxn id="190" idx="2"/>
            <a:endCxn id="191" idx="0"/>
          </p:cNvCxnSpPr>
          <p:nvPr/>
        </p:nvCxnSpPr>
        <p:spPr>
          <a:xfrm>
            <a:off x="6744700" y="2009400"/>
            <a:ext cx="1321500" cy="147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(Knn)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251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find what value to use for 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error for 0 &lt; k &lt; 30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use k = 20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400" y="1990725"/>
            <a:ext cx="27432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300" y="1413600"/>
            <a:ext cx="4456250" cy="34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(Baseline)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uses weight to determine 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error: 1.9 months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475" y="1912975"/>
            <a:ext cx="3306425" cy="25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(Knn)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Outperformed the baseline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Slightly the worst out of the three ML models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as accurate at predicting ages under 12 months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error: 1.6 months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375" y="1848350"/>
            <a:ext cx="3513525" cy="27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(Multiple Linear Regression)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Outperformed the baseline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at predicting mature ages above 12 months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Overall, a good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error: 1.5 months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1858363"/>
            <a:ext cx="3600300" cy="27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(Support Vector Regression)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Outperformed the baseline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Accurate at predicting ages under 12 months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Had the least amount of error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error: 1.4 months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150" y="1774776"/>
            <a:ext cx="3753000" cy="287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40" name="Google Shape;240;p29"/>
          <p:cNvGraphicFramePr/>
          <p:nvPr/>
        </p:nvGraphicFramePr>
        <p:xfrm>
          <a:off x="1606475" y="2001600"/>
          <a:ext cx="5622400" cy="1862575"/>
        </p:xfrm>
        <a:graphic>
          <a:graphicData uri="http://schemas.openxmlformats.org/drawingml/2006/table">
            <a:tbl>
              <a:tblPr>
                <a:noFill/>
                <a:tableStyleId>{169D4DED-75D7-4C43-8F6D-4A056ECD7ABE}</a:tableStyleId>
              </a:tblPr>
              <a:tblGrid>
                <a:gridCol w="267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Model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Type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Error (months)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 Regression (Weight vs Age)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Baseline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1.939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K-nearest Neighbor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ML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1.610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Linear Regression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ML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1.560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Support Vector Regression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ML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1.471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248" name="Google Shape;246;p30">
            <a:extLst>
              <a:ext uri="{FF2B5EF4-FFF2-40B4-BE49-F238E27FC236}">
                <a16:creationId xmlns:a16="http://schemas.microsoft.com/office/drawing/2014/main" id="{379FCDBA-CB57-FAF0-7C57-98750DBC8FF0}"/>
              </a:ext>
            </a:extLst>
          </p:cNvPr>
          <p:cNvGraphicFramePr/>
          <p:nvPr/>
        </p:nvGraphicFramePr>
        <p:xfrm>
          <a:off x="819150" y="1990725"/>
          <a:ext cx="7505700" cy="24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aphicFrame>
        <p:nvGraphicFramePr>
          <p:cNvPr id="254" name="Google Shape;252;p31">
            <a:extLst>
              <a:ext uri="{FF2B5EF4-FFF2-40B4-BE49-F238E27FC236}">
                <a16:creationId xmlns:a16="http://schemas.microsoft.com/office/drawing/2014/main" id="{4F30A584-0C5F-D03D-31C1-AA7200594500}"/>
              </a:ext>
            </a:extLst>
          </p:cNvPr>
          <p:cNvGraphicFramePr/>
          <p:nvPr/>
        </p:nvGraphicFramePr>
        <p:xfrm>
          <a:off x="819150" y="1990725"/>
          <a:ext cx="7505700" cy="24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lang="en-US" dirty="0"/>
          </a:p>
        </p:txBody>
      </p:sp>
      <p:graphicFrame>
        <p:nvGraphicFramePr>
          <p:cNvPr id="137" name="Google Shape;135;p14">
            <a:extLst>
              <a:ext uri="{FF2B5EF4-FFF2-40B4-BE49-F238E27FC236}">
                <a16:creationId xmlns:a16="http://schemas.microsoft.com/office/drawing/2014/main" id="{DF974ECF-22A6-4A56-AADA-EE1630D6AD65}"/>
              </a:ext>
            </a:extLst>
          </p:cNvPr>
          <p:cNvGraphicFramePr/>
          <p:nvPr/>
        </p:nvGraphicFramePr>
        <p:xfrm>
          <a:off x="819150" y="1990725"/>
          <a:ext cx="7505700" cy="24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13" y="1800200"/>
            <a:ext cx="7934777" cy="24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 that a crab is mature and ready to harvest after 12 months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Ignore other features that affect a crab's harvestability such as egg laying crabs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 age rather than weight since machine learning is more applicable (pointless to predict weight)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050" y="2936150"/>
            <a:ext cx="3371126" cy="18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from Kaggle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 1000 samples and nine features each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"Sex", "Length", "Diameter", "Height", "Weight", "Shucked Weight", "Viscera Weight", "Shell Weight", and "Age"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525" y="2895625"/>
            <a:ext cx="4839675" cy="17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graphicFrame>
        <p:nvGraphicFramePr>
          <p:cNvPr id="165" name="Google Shape;161;p18">
            <a:extLst>
              <a:ext uri="{FF2B5EF4-FFF2-40B4-BE49-F238E27FC236}">
                <a16:creationId xmlns:a16="http://schemas.microsoft.com/office/drawing/2014/main" id="{41ACD85E-3BF6-D5AF-EF9D-ECD179A714CF}"/>
              </a:ext>
            </a:extLst>
          </p:cNvPr>
          <p:cNvGraphicFramePr/>
          <p:nvPr/>
        </p:nvGraphicFramePr>
        <p:xfrm>
          <a:off x="819150" y="1990725"/>
          <a:ext cx="7505700" cy="24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4563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Pearson correlation coefficients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Ignore sex and keep all the other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&gt; 0.5 is very high correlation</a:t>
            </a:r>
            <a:endParaRPr/>
          </a:p>
        </p:txBody>
      </p:sp>
      <p:graphicFrame>
        <p:nvGraphicFramePr>
          <p:cNvPr id="168" name="Google Shape;168;p19"/>
          <p:cNvGraphicFramePr/>
          <p:nvPr/>
        </p:nvGraphicFramePr>
        <p:xfrm>
          <a:off x="4695500" y="1960925"/>
          <a:ext cx="2743200" cy="2235200"/>
        </p:xfrm>
        <a:graphic>
          <a:graphicData uri="http://schemas.openxmlformats.org/drawingml/2006/table">
            <a:tbl>
              <a:tblPr>
                <a:noFill/>
                <a:tableStyleId>{169D4DED-75D7-4C43-8F6D-4A056ECD7ABE}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SexValue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Diameter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Shucked Weight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Viscera Weight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Shell Weight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" name="Google Shape;169;p19"/>
          <p:cNvSpPr txBox="1"/>
          <p:nvPr/>
        </p:nvSpPr>
        <p:spPr>
          <a:xfrm>
            <a:off x="4782800" y="2945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Table 1. Pearson correlation coefficients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663" y="1592300"/>
            <a:ext cx="673468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machine learning models and 1 baseline 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linear regression of Weight vs Age (baseline)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K-nearest neighbor (ML)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Linear Regression (ML)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Vector Regression (ML)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Scikit Learn Python libraries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301" y="1800200"/>
            <a:ext cx="3573025" cy="29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Macintosh PowerPoint</Application>
  <PresentationFormat>On-screen Show (16:9)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Nunito</vt:lpstr>
      <vt:lpstr>Times New Roman</vt:lpstr>
      <vt:lpstr>Calibri</vt:lpstr>
      <vt:lpstr>Arial</vt:lpstr>
      <vt:lpstr>Shift</vt:lpstr>
      <vt:lpstr>Predicting Crab Age with Machine Learning</vt:lpstr>
      <vt:lpstr>Abstract</vt:lpstr>
      <vt:lpstr>Introduction</vt:lpstr>
      <vt:lpstr>Background</vt:lpstr>
      <vt:lpstr>Dataset</vt:lpstr>
      <vt:lpstr>Data Preprocessing</vt:lpstr>
      <vt:lpstr>Feature Selection</vt:lpstr>
      <vt:lpstr>Methodology</vt:lpstr>
      <vt:lpstr>Methodology</vt:lpstr>
      <vt:lpstr>Methodology (MLR)</vt:lpstr>
      <vt:lpstr>Methodology (Knn)</vt:lpstr>
      <vt:lpstr>Results</vt:lpstr>
      <vt:lpstr>Results (Baseline)</vt:lpstr>
      <vt:lpstr>Results (Knn)</vt:lpstr>
      <vt:lpstr>Results (Multiple Linear Regression)</vt:lpstr>
      <vt:lpstr>Results (Support Vector Regression)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Crab Age with Machine Learning</dc:title>
  <cp:lastModifiedBy>Lucero, Brian</cp:lastModifiedBy>
  <cp:revision>1</cp:revision>
  <dcterms:modified xsi:type="dcterms:W3CDTF">2022-05-06T00:58:07Z</dcterms:modified>
</cp:coreProperties>
</file>