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56" r:id="rId5"/>
    <p:sldId id="259" r:id="rId6"/>
    <p:sldId id="257" r:id="rId7"/>
    <p:sldId id="258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4292C8-F162-4318-98A5-3C8D1DB00A88}">
          <p14:sldIdLst/>
        </p14:section>
        <p14:section name="Skip Track Icon" id="{DBBA3A2F-23E3-4D30-98CD-1DCC6183BB61}">
          <p14:sldIdLst>
            <p14:sldId id="261"/>
            <p14:sldId id="262"/>
            <p14:sldId id="263"/>
          </p14:sldIdLst>
        </p14:section>
        <p14:section name="Text only" id="{B0488AC2-A7C2-462E-B1D5-FB94F0BB7BC8}">
          <p14:sldIdLst>
            <p14:sldId id="256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 Tao" initials="ST" lastIdx="1" clrIdx="0">
    <p:extLst>
      <p:ext uri="{19B8F6BF-5375-455C-9EA6-DF929625EA0E}">
        <p15:presenceInfo xmlns:p15="http://schemas.microsoft.com/office/powerpoint/2012/main" userId="ed84f04a5183e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3344" y="1136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2T00:33:30.893" idx="1">
    <p:pos x="10" y="10"/>
    <p:text>Taskbar icon style: optimized for very small image sizes.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6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AB69-555A-4B2E-BF5D-3F73E57A8787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4817C-6925-4B58-B6B9-AAFC739A8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3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AF9357-11B5-4647-898E-BEFA39514B1C}"/>
              </a:ext>
            </a:extLst>
          </p:cNvPr>
          <p:cNvSpPr/>
          <p:nvPr/>
        </p:nvSpPr>
        <p:spPr>
          <a:xfrm>
            <a:off x="2616414" y="918332"/>
            <a:ext cx="3911172" cy="3911172"/>
          </a:xfrm>
          <a:prstGeom prst="rect">
            <a:avLst/>
          </a:prstGeom>
          <a:gradFill>
            <a:gsLst>
              <a:gs pos="80000">
                <a:srgbClr val="0000FF"/>
              </a:gs>
              <a:gs pos="20000">
                <a:srgbClr val="FF0000"/>
              </a:gs>
              <a:gs pos="0">
                <a:srgbClr val="FF0000"/>
              </a:gs>
              <a:gs pos="40000">
                <a:srgbClr val="FFFF00"/>
              </a:gs>
              <a:gs pos="60000">
                <a:srgbClr val="00CC00"/>
              </a:gs>
              <a:gs pos="100000">
                <a:srgbClr val="0000FF"/>
              </a:gs>
            </a:gsLst>
            <a:lin ang="1800000" scaled="0"/>
          </a:gradFill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39558"/>
            <a:ext cx="9144000" cy="400444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3500" b="1" dirty="0">
                <a:solidFill>
                  <a:schemeClr val="tx1"/>
                </a:solidFill>
                <a:effectLst/>
                <a:latin typeface="+mn-lt"/>
              </a:rPr>
              <a:t>HDR</a:t>
            </a:r>
            <a:endParaRPr lang="en-US" sz="5400" b="1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C16B4-971C-49AF-A586-90B6BDE1A63E}"/>
              </a:ext>
            </a:extLst>
          </p:cNvPr>
          <p:cNvSpPr/>
          <p:nvPr/>
        </p:nvSpPr>
        <p:spPr>
          <a:xfrm>
            <a:off x="-1" y="0"/>
            <a:ext cx="7315200" cy="593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A2526-B736-4ABE-A796-099D4923C055}"/>
              </a:ext>
            </a:extLst>
          </p:cNvPr>
          <p:cNvGrpSpPr/>
          <p:nvPr/>
        </p:nvGrpSpPr>
        <p:grpSpPr>
          <a:xfrm>
            <a:off x="3523130" y="2205405"/>
            <a:ext cx="2274473" cy="1337026"/>
            <a:chOff x="3523130" y="2097740"/>
            <a:chExt cx="2274473" cy="1337026"/>
          </a:xfrm>
          <a:effectLst>
            <a:glow rad="254000">
              <a:schemeClr val="tx1"/>
            </a:glow>
          </a:effectLst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CCC7AA2-4B79-4D63-9B86-AB499234B201}"/>
                </a:ext>
              </a:extLst>
            </p:cNvPr>
            <p:cNvSpPr/>
            <p:nvPr/>
          </p:nvSpPr>
          <p:spPr>
            <a:xfrm rot="5400000">
              <a:off x="3469339" y="2151531"/>
              <a:ext cx="1337025" cy="1229444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EA0F2-81FF-4F6F-832B-EF3DD6CF8397}"/>
                </a:ext>
              </a:extLst>
            </p:cNvPr>
            <p:cNvSpPr/>
            <p:nvPr/>
          </p:nvSpPr>
          <p:spPr>
            <a:xfrm>
              <a:off x="5474874" y="2097740"/>
              <a:ext cx="322729" cy="133702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A99D1B9-F624-46AE-8DC0-4B600CDB2151}"/>
                </a:ext>
              </a:extLst>
            </p:cNvPr>
            <p:cNvSpPr/>
            <p:nvPr/>
          </p:nvSpPr>
          <p:spPr>
            <a:xfrm rot="5400000">
              <a:off x="4445211" y="2151531"/>
              <a:ext cx="1337025" cy="1229444"/>
            </a:xfrm>
            <a:prstGeom prst="triangl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1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5AF9357-11B5-4647-898E-BEFA39514B1C}"/>
              </a:ext>
            </a:extLst>
          </p:cNvPr>
          <p:cNvSpPr/>
          <p:nvPr/>
        </p:nvSpPr>
        <p:spPr>
          <a:xfrm>
            <a:off x="2616414" y="918332"/>
            <a:ext cx="3911172" cy="3911172"/>
          </a:xfrm>
          <a:prstGeom prst="rect">
            <a:avLst/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39558"/>
            <a:ext cx="9144000" cy="400444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3500" b="1" dirty="0">
                <a:solidFill>
                  <a:schemeClr val="tx1"/>
                </a:solidFill>
                <a:effectLst/>
                <a:latin typeface="+mn-lt"/>
              </a:rPr>
              <a:t>HDR</a:t>
            </a:r>
            <a:endParaRPr lang="en-US" sz="5400" b="1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C16B4-971C-49AF-A586-90B6BDE1A63E}"/>
              </a:ext>
            </a:extLst>
          </p:cNvPr>
          <p:cNvSpPr/>
          <p:nvPr/>
        </p:nvSpPr>
        <p:spPr>
          <a:xfrm>
            <a:off x="-1" y="0"/>
            <a:ext cx="7315200" cy="593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A2526-B736-4ABE-A796-099D4923C055}"/>
              </a:ext>
            </a:extLst>
          </p:cNvPr>
          <p:cNvGrpSpPr/>
          <p:nvPr/>
        </p:nvGrpSpPr>
        <p:grpSpPr>
          <a:xfrm>
            <a:off x="3523130" y="2205405"/>
            <a:ext cx="2274473" cy="1337026"/>
            <a:chOff x="3523130" y="2097740"/>
            <a:chExt cx="2274473" cy="1337026"/>
          </a:xfrm>
          <a:solidFill>
            <a:schemeClr val="tx1"/>
          </a:solidFill>
          <a:effectLst/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CCC7AA2-4B79-4D63-9B86-AB499234B201}"/>
                </a:ext>
              </a:extLst>
            </p:cNvPr>
            <p:cNvSpPr/>
            <p:nvPr/>
          </p:nvSpPr>
          <p:spPr>
            <a:xfrm rot="5400000">
              <a:off x="3469339" y="2151531"/>
              <a:ext cx="1337025" cy="1229444"/>
            </a:xfrm>
            <a:prstGeom prst="triangl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EA0F2-81FF-4F6F-832B-EF3DD6CF8397}"/>
                </a:ext>
              </a:extLst>
            </p:cNvPr>
            <p:cNvSpPr/>
            <p:nvPr/>
          </p:nvSpPr>
          <p:spPr>
            <a:xfrm>
              <a:off x="5474874" y="2097740"/>
              <a:ext cx="322729" cy="133702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A99D1B9-F624-46AE-8DC0-4B600CDB2151}"/>
                </a:ext>
              </a:extLst>
            </p:cNvPr>
            <p:cNvSpPr/>
            <p:nvPr/>
          </p:nvSpPr>
          <p:spPr>
            <a:xfrm rot="5400000">
              <a:off x="4445211" y="2151531"/>
              <a:ext cx="1337025" cy="1229444"/>
            </a:xfrm>
            <a:prstGeom prst="triangl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94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39558"/>
            <a:ext cx="9144000" cy="4004441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8000" b="1" dirty="0">
                <a:solidFill>
                  <a:schemeClr val="tx1"/>
                </a:solidFill>
                <a:effectLst/>
                <a:latin typeface="+mn-lt"/>
              </a:rPr>
              <a:t>HDR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C16B4-971C-49AF-A586-90B6BDE1A63E}"/>
              </a:ext>
            </a:extLst>
          </p:cNvPr>
          <p:cNvSpPr/>
          <p:nvPr/>
        </p:nvSpPr>
        <p:spPr>
          <a:xfrm>
            <a:off x="-1" y="0"/>
            <a:ext cx="7315200" cy="5939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A2526-B736-4ABE-A796-099D4923C055}"/>
              </a:ext>
            </a:extLst>
          </p:cNvPr>
          <p:cNvGrpSpPr/>
          <p:nvPr/>
        </p:nvGrpSpPr>
        <p:grpSpPr>
          <a:xfrm>
            <a:off x="1784846" y="1032935"/>
            <a:ext cx="5574307" cy="3276800"/>
            <a:chOff x="3523130" y="2097740"/>
            <a:chExt cx="2274473" cy="1337026"/>
          </a:xfrm>
          <a:solidFill>
            <a:schemeClr val="tx1"/>
          </a:solidFill>
          <a:effectLst/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CCC7AA2-4B79-4D63-9B86-AB499234B201}"/>
                </a:ext>
              </a:extLst>
            </p:cNvPr>
            <p:cNvSpPr/>
            <p:nvPr/>
          </p:nvSpPr>
          <p:spPr>
            <a:xfrm rot="5400000">
              <a:off x="3469339" y="2151531"/>
              <a:ext cx="1337025" cy="1229444"/>
            </a:xfrm>
            <a:prstGeom prst="triangl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EA0F2-81FF-4F6F-832B-EF3DD6CF8397}"/>
                </a:ext>
              </a:extLst>
            </p:cNvPr>
            <p:cNvSpPr/>
            <p:nvPr/>
          </p:nvSpPr>
          <p:spPr>
            <a:xfrm>
              <a:off x="5474874" y="2097740"/>
              <a:ext cx="322729" cy="1337026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A99D1B9-F624-46AE-8DC0-4B600CDB2151}"/>
                </a:ext>
              </a:extLst>
            </p:cNvPr>
            <p:cNvSpPr/>
            <p:nvPr/>
          </p:nvSpPr>
          <p:spPr>
            <a:xfrm rot="5400000">
              <a:off x="4445211" y="2151531"/>
              <a:ext cx="1337025" cy="1229444"/>
            </a:xfrm>
            <a:prstGeom prst="triangl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45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>
                  <a:glow rad="228600">
                    <a:schemeClr val="bg1"/>
                  </a:glow>
                </a:effectLst>
                <a:latin typeface="+mn-lt"/>
              </a:rPr>
              <a:t>HDR</a:t>
            </a:r>
            <a:endParaRPr lang="en-US" sz="5400" b="1" dirty="0">
              <a:gradFill>
                <a:gsLst>
                  <a:gs pos="0">
                    <a:srgbClr val="FF0000"/>
                  </a:gs>
                  <a:gs pos="40000">
                    <a:srgbClr val="FFC000"/>
                  </a:gs>
                  <a:gs pos="20000">
                    <a:srgbClr val="FF0000"/>
                  </a:gs>
                  <a:gs pos="80000">
                    <a:srgbClr val="0000FF"/>
                  </a:gs>
                  <a:gs pos="60000">
                    <a:srgbClr val="00B050"/>
                  </a:gs>
                  <a:gs pos="100000">
                    <a:srgbClr val="0000FF"/>
                  </a:gs>
                </a:gsLst>
                <a:lin ang="1500000" scaled="0"/>
              </a:gradFill>
              <a:effectLst>
                <a:glow rad="228600">
                  <a:schemeClr val="bg1"/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35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31000" b="1" dirty="0">
                <a:solidFill>
                  <a:schemeClr val="tx1"/>
                </a:solidFill>
                <a:effectLst>
                  <a:glow rad="228600">
                    <a:schemeClr val="bg1"/>
                  </a:glow>
                </a:effectLst>
                <a:latin typeface="+mn-lt"/>
              </a:rPr>
              <a:t>HDR</a:t>
            </a:r>
            <a:endParaRPr lang="en-US" sz="5400" b="1" dirty="0">
              <a:solidFill>
                <a:schemeClr val="tx1"/>
              </a:solidFill>
              <a:effectLst>
                <a:glow rad="228600">
                  <a:schemeClr val="bg1"/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03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0" b="1" dirty="0">
                <a:solidFill>
                  <a:schemeClr val="tx1"/>
                </a:solidFill>
                <a:effectLst>
                  <a:glow>
                    <a:schemeClr val="bg1"/>
                  </a:glow>
                </a:effectLst>
                <a:latin typeface="+mn-lt"/>
              </a:rPr>
              <a:t>HDR</a:t>
            </a:r>
            <a:b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>
                  <a:glow>
                    <a:schemeClr val="bg1"/>
                  </a:glow>
                </a:effectLst>
                <a:latin typeface="+mn-lt"/>
              </a:rPr>
            </a:br>
            <a:r>
              <a:rPr lang="en-US" sz="31000" b="1" dirty="0">
                <a:solidFill>
                  <a:srgbClr val="00CC00"/>
                </a:solidFill>
                <a:effectLst>
                  <a:glow>
                    <a:schemeClr val="bg1"/>
                  </a:glow>
                </a:effectLst>
                <a:latin typeface="+mn-lt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393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0141-F160-4715-BABB-D5C4F2007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144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000" b="1" dirty="0">
                <a:solidFill>
                  <a:schemeClr val="tx1"/>
                </a:solidFill>
                <a:effectLst/>
                <a:latin typeface="+mn-lt"/>
              </a:rPr>
              <a:t>HDR</a:t>
            </a:r>
            <a:br>
              <a:rPr lang="en-US" sz="31000" b="1" dirty="0">
                <a:gradFill>
                  <a:gsLst>
                    <a:gs pos="0">
                      <a:srgbClr val="FF0000"/>
                    </a:gs>
                    <a:gs pos="40000">
                      <a:srgbClr val="FFC000"/>
                    </a:gs>
                    <a:gs pos="20000">
                      <a:srgbClr val="FF0000"/>
                    </a:gs>
                    <a:gs pos="80000">
                      <a:srgbClr val="0000FF"/>
                    </a:gs>
                    <a:gs pos="60000">
                      <a:srgbClr val="00B050"/>
                    </a:gs>
                    <a:gs pos="100000">
                      <a:srgbClr val="0000FF"/>
                    </a:gs>
                  </a:gsLst>
                  <a:lin ang="1500000" scaled="0"/>
                </a:gradFill>
                <a:effectLst/>
                <a:latin typeface="+mn-lt"/>
              </a:rPr>
            </a:br>
            <a:r>
              <a:rPr lang="en-US" sz="31000" b="1" dirty="0">
                <a:solidFill>
                  <a:srgbClr val="FF0000"/>
                </a:solidFill>
                <a:effectLst/>
                <a:latin typeface="+mn-lt"/>
              </a:rPr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230262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11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HDR</vt:lpstr>
      <vt:lpstr>HDR</vt:lpstr>
      <vt:lpstr>HDR</vt:lpstr>
      <vt:lpstr>HDR</vt:lpstr>
      <vt:lpstr>HDR</vt:lpstr>
      <vt:lpstr>HDR ON</vt:lpstr>
      <vt:lpstr>HDR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HDR</dc:title>
  <dc:creator>Simon Tao</dc:creator>
  <cp:lastModifiedBy>Simon Tao</cp:lastModifiedBy>
  <cp:revision>10</cp:revision>
  <dcterms:created xsi:type="dcterms:W3CDTF">2020-12-28T02:34:27Z</dcterms:created>
  <dcterms:modified xsi:type="dcterms:W3CDTF">2021-01-02T08:34:19Z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2020-12-28T02:34:27Z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6c7535e5-6df7-4f57-9b4b-297db889d346</vt:lpwstr>
  </property>
  <property fmtid="{D5CDD505-2E9C-101B-9397-08002B2CF9AE}" pid="8" name="MSIP_Label_f42aa342-8706-4288-bd11-ebb85995028c_ContentBits">
    <vt:lpwstr>0</vt:lpwstr>
  </property>
</Properties>
</file>