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F4292C8-F162-4318-98A5-3C8D1DB00A88}">
          <p14:sldIdLst>
            <p14:sldId id="256"/>
            <p14:sldId id="259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60" y="19"/>
      </p:cViewPr>
      <p:guideLst>
        <p:guide orient="horz" pos="28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AB69-555A-4B2E-BF5D-3F73E57A878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817C-6925-4B58-B6B9-AAFC739A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7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AB69-555A-4B2E-BF5D-3F73E57A878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817C-6925-4B58-B6B9-AAFC739A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AB69-555A-4B2E-BF5D-3F73E57A878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817C-6925-4B58-B6B9-AAFC739A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8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AB69-555A-4B2E-BF5D-3F73E57A878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817C-6925-4B58-B6B9-AAFC739A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6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AB69-555A-4B2E-BF5D-3F73E57A878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817C-6925-4B58-B6B9-AAFC739A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4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AB69-555A-4B2E-BF5D-3F73E57A878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817C-6925-4B58-B6B9-AAFC739A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0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AB69-555A-4B2E-BF5D-3F73E57A878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817C-6925-4B58-B6B9-AAFC739A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9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AB69-555A-4B2E-BF5D-3F73E57A878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817C-6925-4B58-B6B9-AAFC739A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0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AB69-555A-4B2E-BF5D-3F73E57A878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817C-6925-4B58-B6B9-AAFC739A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AB69-555A-4B2E-BF5D-3F73E57A878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817C-6925-4B58-B6B9-AAFC739A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3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AB69-555A-4B2E-BF5D-3F73E57A878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817C-6925-4B58-B6B9-AAFC739A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5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3AB69-555A-4B2E-BF5D-3F73E57A8787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4817C-6925-4B58-B6B9-AAFC739A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3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70141-F160-4715-BABB-D5C4F2007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14400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sz="31000" b="1" dirty="0">
                <a:gradFill>
                  <a:gsLst>
                    <a:gs pos="0">
                      <a:srgbClr val="FF0000"/>
                    </a:gs>
                    <a:gs pos="40000">
                      <a:srgbClr val="FFC000"/>
                    </a:gs>
                    <a:gs pos="20000">
                      <a:srgbClr val="FF0000"/>
                    </a:gs>
                    <a:gs pos="80000">
                      <a:srgbClr val="0000FF"/>
                    </a:gs>
                    <a:gs pos="60000">
                      <a:srgbClr val="00B050"/>
                    </a:gs>
                    <a:gs pos="100000">
                      <a:srgbClr val="0000FF"/>
                    </a:gs>
                  </a:gsLst>
                  <a:lin ang="1500000" scaled="0"/>
                </a:gradFill>
                <a:effectLst>
                  <a:glow rad="228600">
                    <a:schemeClr val="bg1"/>
                  </a:glow>
                </a:effectLst>
                <a:latin typeface="+mn-lt"/>
              </a:rPr>
              <a:t>HDR</a:t>
            </a:r>
            <a:endParaRPr lang="en-US" sz="5400" b="1" dirty="0">
              <a:gradFill>
                <a:gsLst>
                  <a:gs pos="0">
                    <a:srgbClr val="FF0000"/>
                  </a:gs>
                  <a:gs pos="40000">
                    <a:srgbClr val="FFC000"/>
                  </a:gs>
                  <a:gs pos="20000">
                    <a:srgbClr val="FF0000"/>
                  </a:gs>
                  <a:gs pos="80000">
                    <a:srgbClr val="0000FF"/>
                  </a:gs>
                  <a:gs pos="60000">
                    <a:srgbClr val="00B050"/>
                  </a:gs>
                  <a:gs pos="100000">
                    <a:srgbClr val="0000FF"/>
                  </a:gs>
                </a:gsLst>
                <a:lin ang="1500000" scaled="0"/>
              </a:gradFill>
              <a:effectLst>
                <a:glow rad="228600">
                  <a:schemeClr val="bg1"/>
                </a:glo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135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70141-F160-4715-BABB-D5C4F2007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14400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sz="31000" b="1" dirty="0">
                <a:solidFill>
                  <a:schemeClr val="tx1"/>
                </a:solidFill>
                <a:effectLst>
                  <a:glow rad="228600">
                    <a:schemeClr val="bg1"/>
                  </a:glow>
                </a:effectLst>
                <a:latin typeface="+mn-lt"/>
              </a:rPr>
              <a:t>HDR</a:t>
            </a:r>
            <a:endParaRPr lang="en-US" sz="5400" b="1" dirty="0">
              <a:solidFill>
                <a:schemeClr val="tx1"/>
              </a:solidFill>
              <a:effectLst>
                <a:glow rad="228600">
                  <a:schemeClr val="bg1"/>
                </a:glo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039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70141-F160-4715-BABB-D5C4F2007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14400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000" b="1" dirty="0">
                <a:solidFill>
                  <a:schemeClr val="tx1"/>
                </a:solidFill>
                <a:effectLst>
                  <a:glow>
                    <a:schemeClr val="bg1"/>
                  </a:glow>
                </a:effectLst>
                <a:latin typeface="+mn-lt"/>
              </a:rPr>
              <a:t>HDR</a:t>
            </a:r>
            <a:br>
              <a:rPr lang="en-US" sz="31000" b="1" dirty="0">
                <a:gradFill>
                  <a:gsLst>
                    <a:gs pos="0">
                      <a:srgbClr val="FF0000"/>
                    </a:gs>
                    <a:gs pos="40000">
                      <a:srgbClr val="FFC000"/>
                    </a:gs>
                    <a:gs pos="20000">
                      <a:srgbClr val="FF0000"/>
                    </a:gs>
                    <a:gs pos="80000">
                      <a:srgbClr val="0000FF"/>
                    </a:gs>
                    <a:gs pos="60000">
                      <a:srgbClr val="00B050"/>
                    </a:gs>
                    <a:gs pos="100000">
                      <a:srgbClr val="0000FF"/>
                    </a:gs>
                  </a:gsLst>
                  <a:lin ang="1500000" scaled="0"/>
                </a:gradFill>
                <a:effectLst>
                  <a:glow>
                    <a:schemeClr val="bg1"/>
                  </a:glow>
                </a:effectLst>
                <a:latin typeface="+mn-lt"/>
              </a:rPr>
            </a:br>
            <a:r>
              <a:rPr lang="en-US" sz="31000" b="1" dirty="0">
                <a:solidFill>
                  <a:srgbClr val="00CC00"/>
                </a:solidFill>
                <a:effectLst>
                  <a:glow>
                    <a:schemeClr val="bg1"/>
                  </a:glow>
                </a:effectLst>
                <a:latin typeface="+mn-lt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90393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70141-F160-4715-BABB-D5C4F2007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14400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000" b="1" dirty="0">
                <a:solidFill>
                  <a:schemeClr val="tx1"/>
                </a:solidFill>
                <a:effectLst/>
                <a:latin typeface="+mn-lt"/>
              </a:rPr>
              <a:t>HDR</a:t>
            </a:r>
            <a:br>
              <a:rPr lang="en-US" sz="31000" b="1" dirty="0">
                <a:gradFill>
                  <a:gsLst>
                    <a:gs pos="0">
                      <a:srgbClr val="FF0000"/>
                    </a:gs>
                    <a:gs pos="40000">
                      <a:srgbClr val="FFC000"/>
                    </a:gs>
                    <a:gs pos="20000">
                      <a:srgbClr val="FF0000"/>
                    </a:gs>
                    <a:gs pos="80000">
                      <a:srgbClr val="0000FF"/>
                    </a:gs>
                    <a:gs pos="60000">
                      <a:srgbClr val="00B050"/>
                    </a:gs>
                    <a:gs pos="100000">
                      <a:srgbClr val="0000FF"/>
                    </a:gs>
                  </a:gsLst>
                  <a:lin ang="1500000" scaled="0"/>
                </a:gradFill>
                <a:effectLst/>
                <a:latin typeface="+mn-lt"/>
              </a:rPr>
            </a:br>
            <a:r>
              <a:rPr lang="en-US" sz="31000" b="1" dirty="0">
                <a:solidFill>
                  <a:srgbClr val="FF0000"/>
                </a:solidFill>
                <a:effectLst/>
                <a:latin typeface="+mn-lt"/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2302625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8</Words>
  <Application>Microsoft Office PowerPoint</Application>
  <PresentationFormat>Custom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HDR</vt:lpstr>
      <vt:lpstr>HDR</vt:lpstr>
      <vt:lpstr>HDR ON</vt:lpstr>
      <vt:lpstr>HDR OFF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HDR</dc:title>
  <dc:creator>Simon Tao</dc:creator>
  <cp:lastModifiedBy>Simon Tao</cp:lastModifiedBy>
  <cp:revision>5</cp:revision>
  <dcterms:created xsi:type="dcterms:W3CDTF">2020-12-28T02:34:27Z</dcterms:created>
  <dcterms:modified xsi:type="dcterms:W3CDTF">2020-12-28T03:11:35Z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2020-12-28T02:34:27Z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6c7535e5-6df7-4f57-9b4b-297db889d346</vt:lpwstr>
  </property>
  <property fmtid="{D5CDD505-2E9C-101B-9397-08002B2CF9AE}" pid="8" name="MSIP_Label_f42aa342-8706-4288-bd11-ebb85995028c_ContentBits">
    <vt:lpwstr>0</vt:lpwstr>
  </property>
</Properties>
</file>