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Old Standard TT"/>
      <p:regular r:id="rId26"/>
      <p:bold r:id="rId27"/>
      <p:italic r:id="rId28"/>
    </p:embeddedFont>
    <p:embeddedFont>
      <p:font typeface="Robo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font" Target="fonts/Nunito-boldItalic.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5f20be428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5f20be42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5f20be42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5f20be42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5f20be42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5f20be42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5f20be42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5f20be428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5f20be428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5f20be42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5f20be42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5f20be42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5f20be42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5f20be42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5f20be42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5f20be42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f20be428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f20be428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f20be42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f20be42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5f20be428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5f20be428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614375"/>
            <a:ext cx="8118600" cy="862800"/>
          </a:xfrm>
          <a:prstGeom prst="rect">
            <a:avLst/>
          </a:prstGeom>
        </p:spPr>
        <p:txBody>
          <a:bodyPr anchorCtr="0" anchor="b" bIns="91425" lIns="91425" spcFirstLastPara="1" rIns="91425" wrap="square" tIns="91425">
            <a:normAutofit/>
          </a:bodyPr>
          <a:lstStyle/>
          <a:p>
            <a:pPr indent="457200" lvl="0" marL="1828800" rtl="0" algn="l">
              <a:spcBef>
                <a:spcPts val="0"/>
              </a:spcBef>
              <a:spcAft>
                <a:spcPts val="0"/>
              </a:spcAft>
              <a:buNone/>
            </a:pPr>
            <a:r>
              <a:rPr lang="en"/>
              <a:t> Mini Project</a:t>
            </a:r>
            <a:endParaRPr/>
          </a:p>
        </p:txBody>
      </p:sp>
      <p:sp>
        <p:nvSpPr>
          <p:cNvPr id="60" name="Google Shape;60;p13"/>
          <p:cNvSpPr txBox="1"/>
          <p:nvPr>
            <p:ph idx="1" type="subTitle"/>
          </p:nvPr>
        </p:nvSpPr>
        <p:spPr>
          <a:xfrm>
            <a:off x="512700" y="2785100"/>
            <a:ext cx="8118600" cy="230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Name : Praveen Kumar</a:t>
            </a:r>
            <a:endParaRPr/>
          </a:p>
          <a:p>
            <a:pPr indent="0" lvl="0" marL="0" rtl="0" algn="l">
              <a:spcBef>
                <a:spcPts val="0"/>
              </a:spcBef>
              <a:spcAft>
                <a:spcPts val="0"/>
              </a:spcAft>
              <a:buNone/>
            </a:pPr>
            <a:r>
              <a:rPr lang="en"/>
              <a:t>Sec : F</a:t>
            </a:r>
            <a:endParaRPr/>
          </a:p>
          <a:p>
            <a:pPr indent="0" lvl="0" marL="0" rtl="0" algn="l">
              <a:spcBef>
                <a:spcPts val="0"/>
              </a:spcBef>
              <a:spcAft>
                <a:spcPts val="0"/>
              </a:spcAft>
              <a:buNone/>
            </a:pPr>
            <a:r>
              <a:rPr lang="en"/>
              <a:t>ID : 200111214</a:t>
            </a:r>
            <a:endParaRPr/>
          </a:p>
          <a:p>
            <a:pPr indent="0" lvl="0" marL="0" rtl="0" algn="l">
              <a:spcBef>
                <a:spcPts val="0"/>
              </a:spcBef>
              <a:spcAft>
                <a:spcPts val="0"/>
              </a:spcAft>
              <a:buNone/>
            </a:pPr>
            <a:r>
              <a:rPr lang="en"/>
              <a:t>University roll no. : 2018567</a:t>
            </a:r>
            <a:endParaRPr/>
          </a:p>
          <a:p>
            <a:pPr indent="0" lvl="0" marL="0" rtl="0" algn="l">
              <a:spcBef>
                <a:spcPts val="0"/>
              </a:spcBef>
              <a:spcAft>
                <a:spcPts val="0"/>
              </a:spcAft>
              <a:buNone/>
            </a:pPr>
            <a:r>
              <a:rPr lang="en"/>
              <a:t>Semester : 3rd</a:t>
            </a:r>
            <a:endParaRPr/>
          </a:p>
          <a:p>
            <a:pPr indent="0" lvl="0" marL="0" rtl="0" algn="l">
              <a:spcBef>
                <a:spcPts val="0"/>
              </a:spcBef>
              <a:spcAft>
                <a:spcPts val="0"/>
              </a:spcAft>
              <a:buNone/>
            </a:pPr>
            <a:r>
              <a:rPr lang="en"/>
              <a:t>Teacher : Dr. Mahesh Manchanda</a:t>
            </a:r>
            <a:endParaRPr/>
          </a:p>
        </p:txBody>
      </p:sp>
      <p:pic>
        <p:nvPicPr>
          <p:cNvPr id="61" name="Google Shape;61;p13"/>
          <p:cNvPicPr preferRelativeResize="0"/>
          <p:nvPr/>
        </p:nvPicPr>
        <p:blipFill>
          <a:blip r:embed="rId3">
            <a:alphaModFix/>
          </a:blip>
          <a:stretch>
            <a:fillRect/>
          </a:stretch>
        </p:blipFill>
        <p:spPr>
          <a:xfrm>
            <a:off x="0" y="0"/>
            <a:ext cx="9144000" cy="1700625"/>
          </a:xfrm>
          <a:prstGeom prst="rect">
            <a:avLst/>
          </a:prstGeom>
          <a:noFill/>
          <a:ln>
            <a:noFill/>
          </a:ln>
        </p:spPr>
      </p:pic>
      <p:sp>
        <p:nvSpPr>
          <p:cNvPr id="62" name="Google Shape;62;p13"/>
          <p:cNvSpPr txBox="1"/>
          <p:nvPr/>
        </p:nvSpPr>
        <p:spPr>
          <a:xfrm>
            <a:off x="529900" y="4547375"/>
            <a:ext cx="81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98925" y="130575"/>
            <a:ext cx="8921849" cy="483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197175"/>
            <a:ext cx="8520600" cy="59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Roboto"/>
                <a:ea typeface="Roboto"/>
                <a:cs typeface="Roboto"/>
                <a:sym typeface="Roboto"/>
              </a:rPr>
              <a:t>GUI :</a:t>
            </a:r>
            <a:endParaRPr u="sng">
              <a:latin typeface="Roboto"/>
              <a:ea typeface="Roboto"/>
              <a:cs typeface="Roboto"/>
              <a:sym typeface="Roboto"/>
            </a:endParaRPr>
          </a:p>
        </p:txBody>
      </p:sp>
      <p:sp>
        <p:nvSpPr>
          <p:cNvPr id="128" name="Google Shape;128;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1688300" y="677225"/>
            <a:ext cx="5236000" cy="4128900"/>
          </a:xfrm>
          <a:prstGeom prst="rect">
            <a:avLst/>
          </a:prstGeom>
          <a:noFill/>
          <a:ln>
            <a:noFill/>
          </a:ln>
        </p:spPr>
      </p:pic>
      <p:cxnSp>
        <p:nvCxnSpPr>
          <p:cNvPr id="130" name="Google Shape;130;p23"/>
          <p:cNvCxnSpPr/>
          <p:nvPr/>
        </p:nvCxnSpPr>
        <p:spPr>
          <a:xfrm flipH="1" rot="10800000">
            <a:off x="4658275" y="2304600"/>
            <a:ext cx="2698800" cy="615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23"/>
          <p:cNvSpPr txBox="1"/>
          <p:nvPr/>
        </p:nvSpPr>
        <p:spPr>
          <a:xfrm>
            <a:off x="7566600" y="2020700"/>
            <a:ext cx="126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Light"/>
                <a:ea typeface="Roboto Light"/>
                <a:cs typeface="Roboto Light"/>
                <a:sym typeface="Roboto Light"/>
              </a:rPr>
              <a:t>Button for selecting files</a:t>
            </a:r>
            <a:endParaRPr sz="1200">
              <a:latin typeface="Roboto Light"/>
              <a:ea typeface="Roboto Light"/>
              <a:cs typeface="Roboto Light"/>
              <a:sym typeface="Roboto Light"/>
            </a:endParaRPr>
          </a:p>
        </p:txBody>
      </p:sp>
      <p:cxnSp>
        <p:nvCxnSpPr>
          <p:cNvPr id="132" name="Google Shape;132;p23"/>
          <p:cNvCxnSpPr/>
          <p:nvPr/>
        </p:nvCxnSpPr>
        <p:spPr>
          <a:xfrm flipH="1" rot="10800000">
            <a:off x="4719875" y="3820175"/>
            <a:ext cx="2661900" cy="1110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3"/>
          <p:cNvSpPr txBox="1"/>
          <p:nvPr/>
        </p:nvSpPr>
        <p:spPr>
          <a:xfrm>
            <a:off x="7726800" y="3462900"/>
            <a:ext cx="91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Light"/>
                <a:ea typeface="Roboto Light"/>
                <a:cs typeface="Roboto Light"/>
                <a:sym typeface="Roboto Light"/>
              </a:rPr>
              <a:t>Send button</a:t>
            </a:r>
            <a:endParaRPr sz="1200">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Roboto"/>
                <a:ea typeface="Roboto"/>
                <a:cs typeface="Roboto"/>
                <a:sym typeface="Roboto"/>
              </a:rPr>
              <a:t>Reference :</a:t>
            </a:r>
            <a:endParaRPr u="sng">
              <a:latin typeface="Roboto"/>
              <a:ea typeface="Roboto"/>
              <a:cs typeface="Roboto"/>
              <a:sym typeface="Roboto"/>
            </a:endParaRPr>
          </a:p>
        </p:txBody>
      </p:sp>
      <p:sp>
        <p:nvSpPr>
          <p:cNvPr id="139" name="Google Shape;139;p24"/>
          <p:cNvSpPr txBox="1"/>
          <p:nvPr>
            <p:ph idx="1" type="body"/>
          </p:nvPr>
        </p:nvSpPr>
        <p:spPr>
          <a:xfrm>
            <a:off x="311700" y="1478825"/>
            <a:ext cx="8520600" cy="158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Roboto Light"/>
                <a:ea typeface="Roboto Light"/>
                <a:cs typeface="Roboto Light"/>
                <a:sym typeface="Roboto Light"/>
              </a:rPr>
              <a:t>I made this mini project with the help of my project teacher Dr. Mahesh Manchanda and Internet.</a:t>
            </a:r>
            <a:endParaRPr>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Roboto"/>
                <a:ea typeface="Roboto"/>
                <a:cs typeface="Roboto"/>
                <a:sym typeface="Roboto"/>
              </a:rPr>
              <a:t>Introduction : </a:t>
            </a:r>
            <a:endParaRPr u="sng">
              <a:latin typeface="Roboto"/>
              <a:ea typeface="Roboto"/>
              <a:cs typeface="Roboto"/>
              <a:sym typeface="Roboto"/>
            </a:endParaRPr>
          </a:p>
        </p:txBody>
      </p:sp>
      <p:sp>
        <p:nvSpPr>
          <p:cNvPr id="68" name="Google Shape;68;p14"/>
          <p:cNvSpPr txBox="1"/>
          <p:nvPr>
            <p:ph idx="1" type="body"/>
          </p:nvPr>
        </p:nvSpPr>
        <p:spPr>
          <a:xfrm>
            <a:off x="311700" y="1503450"/>
            <a:ext cx="8520600" cy="356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Roboto Light"/>
                <a:ea typeface="Roboto Light"/>
                <a:cs typeface="Roboto Light"/>
                <a:sym typeface="Roboto Light"/>
              </a:rPr>
              <a:t>	The report has been written as a requirement to complete the mini project for </a:t>
            </a:r>
            <a:r>
              <a:rPr b="1" lang="en">
                <a:latin typeface="Roboto"/>
                <a:ea typeface="Roboto"/>
                <a:cs typeface="Roboto"/>
                <a:sym typeface="Roboto"/>
              </a:rPr>
              <a:t>Automation of Mail Sending using Python</a:t>
            </a:r>
            <a:r>
              <a:rPr lang="en">
                <a:latin typeface="Roboto Light"/>
                <a:ea typeface="Roboto Light"/>
                <a:cs typeface="Roboto Light"/>
                <a:sym typeface="Roboto Light"/>
              </a:rPr>
              <a:t>. The objective of the project is to make a GUI to send a automated mail. And It is asked to use Python programming language. Python has a lot of libraries to help in making of the project.</a:t>
            </a:r>
            <a:endParaRPr>
              <a:latin typeface="Roboto Light"/>
              <a:ea typeface="Roboto Light"/>
              <a:cs typeface="Roboto Light"/>
              <a:sym typeface="Roboto Light"/>
            </a:endParaRPr>
          </a:p>
          <a:p>
            <a:pPr indent="0" lvl="0" marL="0" rtl="0" algn="l">
              <a:spcBef>
                <a:spcPts val="1200"/>
              </a:spcBef>
              <a:spcAft>
                <a:spcPts val="0"/>
              </a:spcAft>
              <a:buNone/>
            </a:pPr>
            <a:r>
              <a:rPr lang="en">
                <a:latin typeface="Roboto Light"/>
                <a:ea typeface="Roboto Light"/>
                <a:cs typeface="Roboto Light"/>
                <a:sym typeface="Roboto Light"/>
              </a:rPr>
              <a:t>The application I made sends a automated mail after 10 seconds, everytime we send a mail to someone. My thinking of sending mail is that, We sell pictures and when someone buys pictures from us we send those (best quality) in their mail and after 10 seconds the app we use to send mail it automatically sends another mail which contains our top rated pictures.</a:t>
            </a:r>
            <a:endParaRPr>
              <a:latin typeface="Roboto Light"/>
              <a:ea typeface="Roboto Light"/>
              <a:cs typeface="Roboto Light"/>
              <a:sym typeface="Roboto Light"/>
            </a:endParaRPr>
          </a:p>
          <a:p>
            <a:pPr indent="0" lvl="0" marL="0" rtl="0" algn="l">
              <a:spcBef>
                <a:spcPts val="1200"/>
              </a:spcBef>
              <a:spcAft>
                <a:spcPts val="0"/>
              </a:spcAft>
              <a:buNone/>
            </a:pPr>
            <a:r>
              <a:t/>
            </a:r>
            <a:endParaRPr>
              <a:latin typeface="Roboto Light"/>
              <a:ea typeface="Roboto Light"/>
              <a:cs typeface="Roboto Light"/>
              <a:sym typeface="Roboto Light"/>
            </a:endParaRPr>
          </a:p>
          <a:p>
            <a:pPr indent="0" lvl="0" marL="0" rtl="0" algn="l">
              <a:spcBef>
                <a:spcPts val="1200"/>
              </a:spcBef>
              <a:spcAft>
                <a:spcPts val="1200"/>
              </a:spcAft>
              <a:buNone/>
            </a:pPr>
            <a:r>
              <a:t/>
            </a:r>
            <a:endParaRPr>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Roboto"/>
                <a:ea typeface="Roboto"/>
                <a:cs typeface="Roboto"/>
                <a:sym typeface="Roboto"/>
              </a:rPr>
              <a:t>Objectives :</a:t>
            </a:r>
            <a:endParaRPr u="sng">
              <a:latin typeface="Roboto"/>
              <a:ea typeface="Roboto"/>
              <a:cs typeface="Roboto"/>
              <a:sym typeface="Roboto"/>
            </a:endParaRPr>
          </a:p>
        </p:txBody>
      </p:sp>
      <p:sp>
        <p:nvSpPr>
          <p:cNvPr id="74" name="Google Shape;74;p15"/>
          <p:cNvSpPr txBox="1"/>
          <p:nvPr>
            <p:ph idx="1" type="body"/>
          </p:nvPr>
        </p:nvSpPr>
        <p:spPr>
          <a:xfrm>
            <a:off x="311700" y="1602050"/>
            <a:ext cx="8520600" cy="29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Light"/>
                <a:ea typeface="Roboto Light"/>
                <a:cs typeface="Roboto Light"/>
                <a:sym typeface="Roboto Light"/>
              </a:rPr>
              <a:t>#	Gathering all the information and </a:t>
            </a:r>
            <a:r>
              <a:rPr lang="en">
                <a:latin typeface="Roboto Light"/>
                <a:ea typeface="Roboto Light"/>
                <a:cs typeface="Roboto Light"/>
                <a:sym typeface="Roboto Light"/>
              </a:rPr>
              <a:t>writing</a:t>
            </a:r>
            <a:r>
              <a:rPr lang="en">
                <a:latin typeface="Roboto Light"/>
                <a:ea typeface="Roboto Light"/>
                <a:cs typeface="Roboto Light"/>
                <a:sym typeface="Roboto Light"/>
              </a:rPr>
              <a:t> the code</a:t>
            </a:r>
            <a:endParaRPr>
              <a:latin typeface="Roboto Light"/>
              <a:ea typeface="Roboto Light"/>
              <a:cs typeface="Roboto Light"/>
              <a:sym typeface="Roboto Light"/>
            </a:endParaRPr>
          </a:p>
          <a:p>
            <a:pPr indent="0" lvl="0" marL="0" rtl="0" algn="l">
              <a:spcBef>
                <a:spcPts val="1200"/>
              </a:spcBef>
              <a:spcAft>
                <a:spcPts val="0"/>
              </a:spcAft>
              <a:buNone/>
            </a:pPr>
            <a:r>
              <a:rPr lang="en">
                <a:latin typeface="Roboto Light"/>
                <a:ea typeface="Roboto Light"/>
                <a:cs typeface="Roboto Light"/>
                <a:sym typeface="Roboto Light"/>
              </a:rPr>
              <a:t>#	</a:t>
            </a:r>
            <a:r>
              <a:rPr lang="en">
                <a:latin typeface="Roboto Light"/>
                <a:ea typeface="Roboto Light"/>
                <a:cs typeface="Roboto Light"/>
                <a:sym typeface="Roboto Light"/>
              </a:rPr>
              <a:t>Designing</a:t>
            </a:r>
            <a:r>
              <a:rPr lang="en">
                <a:latin typeface="Roboto Light"/>
                <a:ea typeface="Roboto Light"/>
                <a:cs typeface="Roboto Light"/>
                <a:sym typeface="Roboto Light"/>
              </a:rPr>
              <a:t> the GUI</a:t>
            </a:r>
            <a:endParaRPr>
              <a:latin typeface="Roboto Light"/>
              <a:ea typeface="Roboto Light"/>
              <a:cs typeface="Roboto Light"/>
              <a:sym typeface="Roboto Light"/>
            </a:endParaRPr>
          </a:p>
          <a:p>
            <a:pPr indent="0" lvl="0" marL="0" rtl="0" algn="l">
              <a:spcBef>
                <a:spcPts val="1200"/>
              </a:spcBef>
              <a:spcAft>
                <a:spcPts val="1200"/>
              </a:spcAft>
              <a:buNone/>
            </a:pPr>
            <a:r>
              <a:rPr lang="en">
                <a:latin typeface="Roboto Light"/>
                <a:ea typeface="Roboto Light"/>
                <a:cs typeface="Roboto Light"/>
                <a:sym typeface="Roboto Light"/>
              </a:rPr>
              <a:t>#	Making it a ‘.exe’ application</a:t>
            </a:r>
            <a:endParaRPr>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Roboto"/>
                <a:ea typeface="Roboto"/>
                <a:cs typeface="Roboto"/>
                <a:sym typeface="Roboto"/>
              </a:rPr>
              <a:t>About the project :</a:t>
            </a:r>
            <a:endParaRPr u="sng">
              <a:latin typeface="Roboto"/>
              <a:ea typeface="Roboto"/>
              <a:cs typeface="Roboto"/>
              <a:sym typeface="Roboto"/>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AutoNum type="arabicParenR"/>
            </a:pPr>
            <a:r>
              <a:rPr b="1" lang="en">
                <a:latin typeface="Roboto"/>
                <a:ea typeface="Roboto"/>
                <a:cs typeface="Roboto"/>
                <a:sym typeface="Roboto"/>
              </a:rPr>
              <a:t>Libraries used</a:t>
            </a:r>
            <a:endParaRPr b="1">
              <a:latin typeface="Roboto"/>
              <a:ea typeface="Roboto"/>
              <a:cs typeface="Roboto"/>
              <a:sym typeface="Roboto"/>
            </a:endParaRPr>
          </a:p>
          <a:p>
            <a:pPr indent="-342900" lvl="0" marL="914400" rtl="0" algn="l">
              <a:spcBef>
                <a:spcPts val="0"/>
              </a:spcBef>
              <a:spcAft>
                <a:spcPts val="0"/>
              </a:spcAft>
              <a:buSzPts val="1800"/>
              <a:buFont typeface="Roboto Light"/>
              <a:buAutoNum type="alphaLcParenR"/>
            </a:pPr>
            <a:r>
              <a:rPr lang="en">
                <a:latin typeface="Roboto Light"/>
                <a:ea typeface="Roboto Light"/>
                <a:cs typeface="Roboto Light"/>
                <a:sym typeface="Roboto Light"/>
              </a:rPr>
              <a:t>smtp : this library helps to logging in to the Email account and sending the mail</a:t>
            </a:r>
            <a:endParaRPr>
              <a:latin typeface="Roboto Light"/>
              <a:ea typeface="Roboto Light"/>
              <a:cs typeface="Roboto Light"/>
              <a:sym typeface="Roboto Light"/>
            </a:endParaRPr>
          </a:p>
          <a:p>
            <a:pPr indent="-342900" lvl="0" marL="914400" rtl="0" algn="l">
              <a:spcBef>
                <a:spcPts val="0"/>
              </a:spcBef>
              <a:spcAft>
                <a:spcPts val="0"/>
              </a:spcAft>
              <a:buSzPts val="1800"/>
              <a:buFont typeface="Roboto Light"/>
              <a:buAutoNum type="alphaLcParenR"/>
            </a:pPr>
            <a:r>
              <a:rPr lang="en">
                <a:latin typeface="Roboto Light"/>
                <a:ea typeface="Roboto Light"/>
                <a:cs typeface="Roboto Light"/>
                <a:sym typeface="Roboto Light"/>
              </a:rPr>
              <a:t>EmailMessage : this library helps to </a:t>
            </a:r>
            <a:r>
              <a:rPr lang="en">
                <a:latin typeface="Roboto Light"/>
                <a:ea typeface="Roboto Light"/>
                <a:cs typeface="Roboto Light"/>
                <a:sym typeface="Roboto Light"/>
              </a:rPr>
              <a:t>hold all the information in a single object.</a:t>
            </a:r>
            <a:endParaRPr>
              <a:latin typeface="Roboto Light"/>
              <a:ea typeface="Roboto Light"/>
              <a:cs typeface="Roboto Light"/>
              <a:sym typeface="Roboto Light"/>
            </a:endParaRPr>
          </a:p>
          <a:p>
            <a:pPr indent="-342900" lvl="0" marL="914400" rtl="0" algn="l">
              <a:spcBef>
                <a:spcPts val="0"/>
              </a:spcBef>
              <a:spcAft>
                <a:spcPts val="0"/>
              </a:spcAft>
              <a:buSzPts val="1800"/>
              <a:buFont typeface="Roboto Light"/>
              <a:buAutoNum type="alphaLcParenR"/>
            </a:pPr>
            <a:r>
              <a:rPr lang="en">
                <a:latin typeface="Roboto Light"/>
                <a:ea typeface="Roboto Light"/>
                <a:cs typeface="Roboto Light"/>
                <a:sym typeface="Roboto Light"/>
              </a:rPr>
              <a:t>tkinter : this library helps to create GUI</a:t>
            </a:r>
            <a:endParaRPr>
              <a:latin typeface="Roboto Light"/>
              <a:ea typeface="Roboto Light"/>
              <a:cs typeface="Roboto Light"/>
              <a:sym typeface="Roboto Light"/>
            </a:endParaRPr>
          </a:p>
          <a:p>
            <a:pPr indent="-342900" lvl="0" marL="914400" rtl="0" algn="l">
              <a:spcBef>
                <a:spcPts val="0"/>
              </a:spcBef>
              <a:spcAft>
                <a:spcPts val="0"/>
              </a:spcAft>
              <a:buSzPts val="1800"/>
              <a:buFont typeface="Roboto Light"/>
              <a:buAutoNum type="alphaLcParenR"/>
            </a:pPr>
            <a:r>
              <a:rPr lang="en">
                <a:latin typeface="Roboto Light"/>
                <a:ea typeface="Roboto Light"/>
                <a:cs typeface="Roboto Light"/>
                <a:sym typeface="Roboto Light"/>
              </a:rPr>
              <a:t>time : this library helps to slow down some process.</a:t>
            </a:r>
            <a:endParaRPr>
              <a:latin typeface="Roboto Light"/>
              <a:ea typeface="Roboto Light"/>
              <a:cs typeface="Roboto Light"/>
              <a:sym typeface="Roboto Light"/>
            </a:endParaRPr>
          </a:p>
          <a:p>
            <a:pPr indent="-342900" lvl="0" marL="914400" rtl="0" algn="l">
              <a:spcBef>
                <a:spcPts val="0"/>
              </a:spcBef>
              <a:spcAft>
                <a:spcPts val="0"/>
              </a:spcAft>
              <a:buSzPts val="1800"/>
              <a:buFont typeface="Roboto Light"/>
              <a:buAutoNum type="alphaLcParenR"/>
            </a:pPr>
            <a:r>
              <a:rPr lang="en">
                <a:latin typeface="Roboto Light"/>
                <a:ea typeface="Roboto Light"/>
                <a:cs typeface="Roboto Light"/>
                <a:sym typeface="Roboto Light"/>
              </a:rPr>
              <a:t>os : this library helps in using the environment variables</a:t>
            </a:r>
            <a:endParaRPr>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72525"/>
            <a:ext cx="8520600" cy="6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Roboto"/>
                <a:ea typeface="Roboto"/>
                <a:cs typeface="Roboto"/>
                <a:sym typeface="Roboto"/>
              </a:rPr>
              <a:t>Code :</a:t>
            </a:r>
            <a:endParaRPr u="sng">
              <a:latin typeface="Roboto"/>
              <a:ea typeface="Roboto"/>
              <a:cs typeface="Roboto"/>
              <a:sym typeface="Roboto"/>
            </a:endParaRPr>
          </a:p>
        </p:txBody>
      </p:sp>
      <p:sp>
        <p:nvSpPr>
          <p:cNvPr id="86" name="Google Shape;86;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100">
              <a:latin typeface="Nunito"/>
              <a:ea typeface="Nunito"/>
              <a:cs typeface="Nunito"/>
              <a:sym typeface="Nunito"/>
            </a:endParaRPr>
          </a:p>
        </p:txBody>
      </p:sp>
      <p:pic>
        <p:nvPicPr>
          <p:cNvPr id="87" name="Google Shape;87;p17"/>
          <p:cNvPicPr preferRelativeResize="0"/>
          <p:nvPr/>
        </p:nvPicPr>
        <p:blipFill>
          <a:blip r:embed="rId3">
            <a:alphaModFix/>
          </a:blip>
          <a:stretch>
            <a:fillRect/>
          </a:stretch>
        </p:blipFill>
        <p:spPr>
          <a:xfrm>
            <a:off x="311700" y="812275"/>
            <a:ext cx="8520599" cy="411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131750" y="139425"/>
            <a:ext cx="8889026" cy="48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110925" y="110050"/>
            <a:ext cx="8922175" cy="484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86250" y="121275"/>
            <a:ext cx="8946851" cy="484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107725" y="110925"/>
            <a:ext cx="8937676" cy="4855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