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98" r:id="rId8"/>
    <p:sldId id="263" r:id="rId9"/>
    <p:sldId id="301" r:id="rId10"/>
  </p:sldIdLst>
  <p:sldSz cx="9144000" cy="5143500" type="screen16x9"/>
  <p:notesSz cx="6858000" cy="9144000"/>
  <p:embeddedFontLst>
    <p:embeddedFont>
      <p:font typeface="Gen Jyuu Gothic Medium" panose="020B0402020203020207" pitchFamily="34" charset="-120"/>
      <p:regular r:id="rId12"/>
    </p:embeddedFont>
    <p:embeddedFont>
      <p:font typeface="Fira Sans Extra Condensed Medium" panose="02020500000000000000" charset="0"/>
      <p:regular r:id="rId13"/>
      <p:bold r:id="rId14"/>
      <p:italic r:id="rId15"/>
      <p:boldItalic r:id="rId16"/>
    </p:embeddedFont>
    <p:embeddedFont>
      <p:font typeface="Righteous" panose="02020500000000000000" charset="0"/>
      <p:regular r:id="rId17"/>
    </p:embeddedFont>
    <p:embeddedFont>
      <p:font typeface="Roboto Condensed Light" panose="02020500000000000000" charset="0"/>
      <p:regular r:id="rId18"/>
      <p:bold r:id="rId19"/>
      <p:italic r:id="rId20"/>
      <p:boldItalic r:id="rId21"/>
    </p:embeddedFont>
    <p:embeddedFont>
      <p:font typeface="Squada One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84D7A7"/>
    <a:srgbClr val="000000"/>
    <a:srgbClr val="E6E6E6"/>
    <a:srgbClr val="55C7A7"/>
    <a:srgbClr val="FAFAFA"/>
    <a:srgbClr val="6FCFA7"/>
    <a:srgbClr val="6200EE"/>
    <a:srgbClr val="6CC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9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44"/>
          <a:stretch/>
        </p:blipFill>
        <p:spPr>
          <a:xfrm>
            <a:off x="0" y="0"/>
            <a:ext cx="9144000" cy="50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>
            <a:off x="6951421" y="3013096"/>
            <a:ext cx="2200651" cy="21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>
            <a:off x="5545433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>
            <a:off x="158" y="-15957"/>
            <a:ext cx="3614626" cy="35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>
            <a:off x="5545433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 flipH="1">
            <a:off x="-15801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flipH="1">
            <a:off x="5545433" y="-15957"/>
            <a:ext cx="3614626" cy="3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b="1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記帳小幫手</a:t>
            </a:r>
            <a:endParaRPr sz="7200" b="1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750250" y="37629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資工二 </a:t>
            </a:r>
            <a:r>
              <a:rPr lang="en-US" altLang="zh-TW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107590007</a:t>
            </a: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劉恒育</a:t>
            </a:r>
            <a:endParaRPr lang="en-US" altLang="zh-TW"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marL="0" lvl="0" indent="0" algn="ctr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資工二 </a:t>
            </a:r>
            <a:r>
              <a:rPr lang="en-US" altLang="zh-TW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107590014</a:t>
            </a: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莊竣文</a:t>
            </a:r>
            <a:endParaRPr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目錄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1723957" y="228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專題動機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01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1690443" y="38760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配色與排版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03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29426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功能及特色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02</a:t>
            </a:r>
            <a:endParaRPr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4824357" y="38760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技術運用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04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2302" y="1576950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來到臺北生活後，物價高，花費高，處處都需要錢，需要做好財務控管，免得讓自己流落街頭</a:t>
            </a:r>
            <a:r>
              <a:rPr lang="en-US" altLang="zh-TW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...</a:t>
            </a:r>
            <a:endParaRPr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專題動機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3416747" y="1972539"/>
            <a:ext cx="340465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APP</a:t>
            </a:r>
            <a:b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</a:b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功能與特色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1559400" y="2643038"/>
            <a:ext cx="3012600" cy="174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直觀且易於使用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追蹤費用和收入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可視化列表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當月收入與支出圓餅圖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餘額和債務計算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功能展示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4996BE-30B4-405F-AEFC-8300D465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0" y="1396100"/>
            <a:ext cx="1720059" cy="324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BA398C-5E48-4286-8FFA-6CC1B8029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400" y="1396100"/>
            <a:ext cx="1720059" cy="324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16CFA1-A3EA-491D-9D81-1506D5387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00" y="1396100"/>
            <a:ext cx="1722592" cy="324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55E96D-0660-48CC-88D7-9A8BF5A72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800" y="1396100"/>
            <a:ext cx="1720059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配色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6" name="Google Shape;331;p46">
            <a:extLst>
              <a:ext uri="{FF2B5EF4-FFF2-40B4-BE49-F238E27FC236}">
                <a16:creationId xmlns:a16="http://schemas.microsoft.com/office/drawing/2014/main" id="{9FD2AD1B-CC93-4C0C-AFFF-971118BBAA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65700" y="2621576"/>
            <a:ext cx="3012600" cy="174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主題顏色</a:t>
            </a:r>
            <a:r>
              <a:rPr lang="en-US" altLang="zh-TW" sz="2000" dirty="0">
                <a:solidFill>
                  <a:srgbClr val="6200EE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#6200EE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底部顏色</a:t>
            </a:r>
            <a:r>
              <a:rPr lang="en-US" altLang="zh-TW" sz="2000" dirty="0">
                <a:solidFill>
                  <a:srgbClr val="FAFAFA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#FAFAFA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按鈕顏色</a:t>
            </a:r>
            <a:r>
              <a:rPr lang="en-US" altLang="zh-TW" sz="2000" dirty="0">
                <a:solidFill>
                  <a:srgbClr val="E6E6E6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#E6E6E6</a:t>
            </a:r>
            <a:endParaRPr lang="zh-TW" altLang="en-US" sz="2000" dirty="0">
              <a:solidFill>
                <a:srgbClr val="E6E6E6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字體顏色</a:t>
            </a:r>
            <a:r>
              <a:rPr lang="en-US" altLang="zh-TW" sz="2000" dirty="0">
                <a:solidFill>
                  <a:srgbClr val="80808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#808080</a:t>
            </a:r>
            <a:endParaRPr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排版展示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8B1EEE-2587-4CDF-8958-90B3D2CC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33" y="1177900"/>
            <a:ext cx="1818367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636932-32C4-4027-9F54-0C145EC5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0" y="1177900"/>
            <a:ext cx="1813644" cy="32400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F4CA035-6323-4CB7-941B-81027632B44F}"/>
              </a:ext>
            </a:extLst>
          </p:cNvPr>
          <p:cNvCxnSpPr>
            <a:cxnSpLocks/>
          </p:cNvCxnSpPr>
          <p:nvPr/>
        </p:nvCxnSpPr>
        <p:spPr>
          <a:xfrm>
            <a:off x="4645419" y="1508426"/>
            <a:ext cx="5873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EA5A5D-7B1F-48E1-A044-7CF69B4413AD}"/>
              </a:ext>
            </a:extLst>
          </p:cNvPr>
          <p:cNvSpPr txBox="1"/>
          <p:nvPr/>
        </p:nvSpPr>
        <p:spPr>
          <a:xfrm>
            <a:off x="5232771" y="1308371"/>
            <a:ext cx="344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LinearLayout</a:t>
            </a:r>
            <a:r>
              <a:rPr lang="en-US" altLang="zh-TW" sz="2400" b="1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(Vertical)</a:t>
            </a:r>
            <a:endParaRPr lang="zh-TW" altLang="en-US" sz="2400" b="1" dirty="0">
              <a:solidFill>
                <a:schemeClr val="bg2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20689AD-D6EE-4FA0-99A7-8339948AA588}"/>
              </a:ext>
            </a:extLst>
          </p:cNvPr>
          <p:cNvCxnSpPr>
            <a:cxnSpLocks/>
          </p:cNvCxnSpPr>
          <p:nvPr/>
        </p:nvCxnSpPr>
        <p:spPr>
          <a:xfrm>
            <a:off x="4645419" y="2074642"/>
            <a:ext cx="5873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4CDA2D5-5E93-4C40-95DD-6547B853CDEF}"/>
              </a:ext>
            </a:extLst>
          </p:cNvPr>
          <p:cNvSpPr txBox="1"/>
          <p:nvPr/>
        </p:nvSpPr>
        <p:spPr>
          <a:xfrm>
            <a:off x="5252948" y="1843809"/>
            <a:ext cx="38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LinearLayout</a:t>
            </a:r>
            <a:r>
              <a:rPr lang="en-US" altLang="zh-TW" sz="2400" b="1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(Horizontal)</a:t>
            </a:r>
            <a:endParaRPr lang="zh-TW" altLang="en-US" sz="2400" b="1" dirty="0">
              <a:solidFill>
                <a:schemeClr val="bg2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7A440BF-51ED-454F-A394-0B5EDD116D54}"/>
              </a:ext>
            </a:extLst>
          </p:cNvPr>
          <p:cNvCxnSpPr>
            <a:cxnSpLocks/>
          </p:cNvCxnSpPr>
          <p:nvPr/>
        </p:nvCxnSpPr>
        <p:spPr>
          <a:xfrm>
            <a:off x="4645419" y="3314978"/>
            <a:ext cx="5873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7FB894-5E68-4584-B8A6-F13D5E041921}"/>
              </a:ext>
            </a:extLst>
          </p:cNvPr>
          <p:cNvSpPr txBox="1"/>
          <p:nvPr/>
        </p:nvSpPr>
        <p:spPr>
          <a:xfrm>
            <a:off x="5232771" y="3084145"/>
            <a:ext cx="38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TableLayout</a:t>
            </a:r>
            <a:endParaRPr lang="zh-TW" altLang="en-US" sz="2400" b="1" dirty="0">
              <a:solidFill>
                <a:schemeClr val="bg2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42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250675" y="1855497"/>
            <a:ext cx="6658800" cy="666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技術運用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3106650" y="2621576"/>
            <a:ext cx="2930700" cy="204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2800"/>
              </a:lnSpc>
            </a:pPr>
            <a:r>
              <a:rPr lang="en-US" altLang="zh-TW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RECYCLERVIEW</a:t>
            </a:r>
          </a:p>
          <a:p>
            <a:pPr marL="0" lvl="0" indent="0">
              <a:lnSpc>
                <a:spcPts val="2800"/>
              </a:lnSpc>
            </a:pPr>
            <a:r>
              <a:rPr lang="en-US" altLang="zh-TW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CALENDARVIEW</a:t>
            </a:r>
          </a:p>
          <a:p>
            <a:pPr marL="0" lvl="0" indent="0">
              <a:lnSpc>
                <a:spcPts val="2800"/>
              </a:lnSpc>
            </a:pPr>
            <a:r>
              <a:rPr lang="en-US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PUBLIC CLASS DATA</a:t>
            </a:r>
          </a:p>
          <a:p>
            <a:pPr marL="0" lvl="0" indent="0">
              <a:lnSpc>
                <a:spcPts val="2800"/>
              </a:lnSpc>
            </a:pPr>
            <a:r>
              <a:rPr lang="en-US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VECTOR</a:t>
            </a:r>
          </a:p>
          <a:p>
            <a:pPr marL="0" indent="0">
              <a:lnSpc>
                <a:spcPts val="2800"/>
              </a:lnSpc>
            </a:pPr>
            <a:r>
              <a:rPr lang="en-US" altLang="zh-TW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MPANDROIDCHART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261778" y="3092400"/>
            <a:ext cx="662044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7200" b="1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謝謝各位的欣賞</a:t>
            </a:r>
            <a:endParaRPr sz="7200" b="1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04458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9FEA5"/>
      </a:dk1>
      <a:lt1>
        <a:srgbClr val="11B0A7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9FEA5"/>
      </a:accent3>
      <a:accent4>
        <a:srgbClr val="11B0A7"/>
      </a:accent4>
      <a:accent5>
        <a:srgbClr val="FFFF66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132</Words>
  <Application>Microsoft Office PowerPoint</Application>
  <PresentationFormat>如螢幕大小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Squada One</vt:lpstr>
      <vt:lpstr>Fira Sans Extra Condensed Medium</vt:lpstr>
      <vt:lpstr>Gen Jyuu Gothic Medium</vt:lpstr>
      <vt:lpstr>Righteous</vt:lpstr>
      <vt:lpstr>Roboto Condensed Light</vt:lpstr>
      <vt:lpstr>Arial</vt:lpstr>
      <vt:lpstr>Nunito Light</vt:lpstr>
      <vt:lpstr>Tech Startup by Slidesgo</vt:lpstr>
      <vt:lpstr>記帳小幫手</vt:lpstr>
      <vt:lpstr>目錄</vt:lpstr>
      <vt:lpstr>專題動機</vt:lpstr>
      <vt:lpstr>APP 功能與特色</vt:lpstr>
      <vt:lpstr>功能展示</vt:lpstr>
      <vt:lpstr>配色</vt:lpstr>
      <vt:lpstr>排版展示</vt:lpstr>
      <vt:lpstr>技術運用</vt:lpstr>
      <vt:lpstr>謝謝各位的欣賞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記帳小幫手</dc:title>
  <dc:creator>User</dc:creator>
  <cp:lastModifiedBy>User</cp:lastModifiedBy>
  <cp:revision>14</cp:revision>
  <dcterms:modified xsi:type="dcterms:W3CDTF">2020-06-22T16:01:51Z</dcterms:modified>
</cp:coreProperties>
</file>