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05E3D03E-5B44-4AB3-85F7-96DC78B6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33" y="957953"/>
            <a:ext cx="3826908" cy="494209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3F146DD-73F2-482A-BE7D-251F6D33D519}"/>
              </a:ext>
            </a:extLst>
          </p:cNvPr>
          <p:cNvSpPr txBox="1"/>
          <p:nvPr/>
        </p:nvSpPr>
        <p:spPr>
          <a:xfrm>
            <a:off x="4716141" y="2151726"/>
            <a:ext cx="52583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網頁大小</a:t>
            </a:r>
            <a:r>
              <a:rPr lang="en-US" altLang="zh-TW" sz="4000" dirty="0"/>
              <a:t>:L</a:t>
            </a:r>
          </a:p>
          <a:p>
            <a:r>
              <a:rPr lang="zh-TW" altLang="en-US" sz="4000" dirty="0"/>
              <a:t>網頁主要以圖片為主，能讓使用者直接點選圖片進入頁面</a:t>
            </a:r>
          </a:p>
        </p:txBody>
      </p:sp>
    </p:spTree>
    <p:extLst>
      <p:ext uri="{BB962C8B-B14F-4D97-AF65-F5344CB8AC3E}">
        <p14:creationId xmlns:p14="http://schemas.microsoft.com/office/powerpoint/2010/main" val="139239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A3F146DD-73F2-482A-BE7D-251F6D33D519}"/>
              </a:ext>
            </a:extLst>
          </p:cNvPr>
          <p:cNvSpPr txBox="1"/>
          <p:nvPr/>
        </p:nvSpPr>
        <p:spPr>
          <a:xfrm>
            <a:off x="4716141" y="1536172"/>
            <a:ext cx="52583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網頁大小</a:t>
            </a:r>
            <a:r>
              <a:rPr lang="en-US" altLang="zh-TW" sz="4000" dirty="0"/>
              <a:t>:S</a:t>
            </a:r>
          </a:p>
          <a:p>
            <a:r>
              <a:rPr lang="zh-TW" altLang="en-US" sz="4000" dirty="0"/>
              <a:t>圖片減少，下方導覽列更改為兩個連結為一欄，社群</a:t>
            </a:r>
            <a:r>
              <a:rPr lang="en-US" altLang="zh-TW" sz="4000" dirty="0"/>
              <a:t>ICON</a:t>
            </a:r>
            <a:r>
              <a:rPr lang="zh-TW" altLang="en-US" sz="4000" dirty="0"/>
              <a:t>放置導覽功能下面，避免產生擁擠的感覺</a:t>
            </a:r>
            <a:endParaRPr lang="en-US" altLang="zh-TW" sz="4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BE5024-7F0F-42A3-84AC-5FE7E253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183" y="835946"/>
            <a:ext cx="1724958" cy="518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6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A3F146DD-73F2-482A-BE7D-251F6D33D519}"/>
              </a:ext>
            </a:extLst>
          </p:cNvPr>
          <p:cNvSpPr txBox="1"/>
          <p:nvPr/>
        </p:nvSpPr>
        <p:spPr>
          <a:xfrm>
            <a:off x="4716141" y="1536172"/>
            <a:ext cx="52583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網頁大小</a:t>
            </a:r>
            <a:r>
              <a:rPr lang="en-US" altLang="zh-TW" sz="4000" dirty="0"/>
              <a:t>:M</a:t>
            </a:r>
          </a:p>
          <a:p>
            <a:r>
              <a:rPr lang="zh-TW" altLang="en-US" sz="4000" dirty="0"/>
              <a:t>更改圖片及下方導覽列排列，方便使用者直接下滑，不用往左往右瀏覽，上方改為漢堡選單。</a:t>
            </a:r>
            <a:endParaRPr lang="en-US" altLang="zh-TW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19216C-D30F-4C75-A90D-3B656FCA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307" y="0"/>
            <a:ext cx="596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0710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84</Words>
  <Application>Microsoft Office PowerPoint</Application>
  <PresentationFormat>寬螢幕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多面向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2020-06-06T12:07:43Z</dcterms:created>
  <dcterms:modified xsi:type="dcterms:W3CDTF">2020-06-06T12:17:39Z</dcterms:modified>
</cp:coreProperties>
</file>