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  <p:sldMasterId id="2147483674" r:id="rId4"/>
    <p:sldMasterId id="2147483675" r:id="rId5"/>
    <p:sldMasterId id="2147483676" r:id="rId6"/>
    <p:sldMasterId id="2147483677" r:id="rId7"/>
    <p:sldMasterId id="2147483678" r:id="rId8"/>
    <p:sldMasterId id="2147483679" r:id="rId9"/>
    <p:sldMasterId id="2147483680" r:id="rId10"/>
    <p:sldMasterId id="2147483681" r:id="rId11"/>
    <p:sldMasterId id="2147483682" r:id="rId12"/>
  </p:sldMasterIdLst>
  <p:notesMasterIdLst>
    <p:notesMasterId r:id="rId26"/>
  </p:notesMasterIdLst>
  <p:sldIdLst>
    <p:sldId id="256" r:id="rId13"/>
    <p:sldId id="258" r:id="rId14"/>
    <p:sldId id="259" r:id="rId15"/>
    <p:sldId id="264" r:id="rId16"/>
    <p:sldId id="263" r:id="rId17"/>
    <p:sldId id="286" r:id="rId18"/>
    <p:sldId id="261" r:id="rId19"/>
    <p:sldId id="283" r:id="rId20"/>
    <p:sldId id="262" r:id="rId21"/>
    <p:sldId id="284" r:id="rId22"/>
    <p:sldId id="282" r:id="rId23"/>
    <p:sldId id="285" r:id="rId24"/>
    <p:sldId id="260" r:id="rId25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7D6B"/>
    <a:srgbClr val="74CEBB"/>
    <a:srgbClr val="3EB198"/>
    <a:srgbClr val="B8E6DC"/>
    <a:srgbClr val="303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B55BE28-12BA-4145-A9BE-33AFE79A0685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40964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331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12700" cmpd="sng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331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EB3E913-E9BD-4347-910C-20BC3C542A9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7572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98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C4FA8D65-A96A-4130-8A0D-7327951F916B}" type="slidenum">
              <a:rPr lang="zh-CN" altLang="en-US" sz="1200"/>
              <a:pPr algn="r" eaLnBrk="1" hangingPunct="1"/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094422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6BF716-628A-4D43-B78B-B23EC5A5E738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D6BCE-F24A-453D-926D-79B3036215C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26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2AA30-5C7F-4C07-B969-3289FD0CA0D3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9D619A-F710-4080-B622-EAF1E479028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42296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B0F202-8117-464B-948E-522E64B816FF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BA1128-4802-4AD2-8C64-6D204686882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65846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A1D43D-5ABC-4B8C-9664-A8C1658A6634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37A26B-D2C5-4904-9AA3-BC71594D567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03070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CF134A-743A-4AAC-BD16-A4D7B20BFE80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B28D1A-8A6F-4916-9405-E2F997519EC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14233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E6D473-CA19-482D-803B-FF410123F209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99C882-4B14-4FAD-B694-4C2FCF95748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44526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AF7EB-3133-4D14-95C8-6C1B028E2436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C079FC-CD20-4567-81DB-3DF3248C624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9396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45E9FB-77DE-4E01-AFB5-C50141E37BB8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AABBF4-797C-4007-B31E-0B8D9791FF1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01795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A3A4A9-EEBA-4FFE-A762-1240BCA85D47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C8AA21-EC35-4F05-A382-90F7007A34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808005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8CABD-AE38-447F-A1FC-1D1D8F63B30F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D0EA1D-27F5-40BC-AD49-2E9C5DE5A4C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58922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FD1D66-4E73-4377-BDD2-AA65D31323CA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B27B8-9E0F-4932-99C8-80E1D8DD1A6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43173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A7B146-9D32-48A9-B681-49851601E159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288D81-DBAC-445F-A483-D3E06324820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883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0FB9A-6240-436E-B27D-347BBC94BB60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D6893F-0BE4-43E7-AE34-EA4DDB7172E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79037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475BD2-698B-4DB4-B3BF-DFC1D1548E34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E5CDB-3808-4B64-8B83-E9F172E089F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10648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EC1C0A-3335-47EA-93C1-282EEA96A600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0550B4-7CE7-43A2-B244-F8916623B6C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9873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524132-25F7-4D3A-890D-0A8A053C919F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7F15E6-6BEE-418D-80F5-79871685674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02285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867438-1C6B-4BA0-B496-39BEE27FBE6A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A21E92-A3DE-4F77-B74A-51592342008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88586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C5F04-A2C2-4BF0-8632-384F6B2A224B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D4915D-B13C-4B96-8C33-55C07E95F82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00706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CA2F7-CBB9-4FAC-AF0F-C128FD27C933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06334B-8AC8-4BAC-97C4-EE4E3189ED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81671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1A14B0-55B4-4064-AD13-C01CE7A1EBD7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A5310C-1EDF-45C4-95B6-CE2B03CDBA0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63297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E2EAFA-3406-4A6D-B8E3-C33DF4EE1BA7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39497B-2708-4CD7-91C9-2198DAD7329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522160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B4CC5D-8677-4887-A806-A9816B19AA11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B06D00-43CC-4082-B586-BF7E4E35960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047248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DDB0C6-10CA-4B27-82A5-4E5AF2925A19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7E8F4B-56B5-49C4-927C-2FD81BCDC1B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051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D5CF74-4F6F-49A5-82FE-D6A87280B64B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4018DC-DCEE-4DD0-B6AE-FA30FF78395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766513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157DD-5C69-44FE-B9C4-D6B20821D370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9C56FF-B319-4B92-8D79-502B997A6C0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823376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1C3D1-0607-41C8-A24B-FA6A8C84FA1C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EAC777-4DAD-4E6F-9327-8A679235D8C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23927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B6464-9197-42BD-9ABB-1F0C44A1EF1E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1D08DC-EEBB-4D14-8F94-46E4EC1E15B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9322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2B67C-0031-474E-8D7D-FB67C64AEC8A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9E2D27-B46F-417B-898A-17D1D60045F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52660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074889-8FE4-4112-A270-043AEA8A366E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FC7FF4-A8A7-4053-945C-59B6747D565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19543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2A8CE0-0D6F-4976-9883-0ABF3399DD8E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D8A9E2-97B4-4109-9745-C7A0AA7E0C6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60064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CF8BB8-C7B4-410B-9548-0B34D83E9A75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B8D52D-8A04-48AF-8202-08659982E9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004676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A8159-BBA1-4874-9E72-6B6A7667EEF7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8C08B4-FA06-4D3D-B85D-3B7177B7EFF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115240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32F24-97E0-4E5F-86C5-6CE253845F14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0665BC-176F-4BCD-9B04-39453861A1C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40174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8A49A9-A6B6-45A2-A6A4-1CD1A6A217CF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38587D-6F91-4040-BD5F-86D53B745FC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88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F7CF09-0A04-40B0-A989-9B71C369917F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CB396-CE8C-46C5-9881-A0DD7A4CC48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370702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B2539-4EE4-4F59-BA33-15043DB27EEE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577D21-35A4-4204-8D53-72066EF606C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872825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C5EE74-DAEE-4E3D-8E81-58359A913669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D7F60D-8AEF-42C0-9C1D-127AC033A6F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697355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40622-7967-47E8-A6F9-DE0BB83D5F3A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AF9706-4BA3-46C6-BC93-8DAC72DAED5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43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CD2DF-0222-4B41-8B23-708583951783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38CD78-EE9A-4656-8437-4ADCD7D9C8E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931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92F7E-162C-4607-B2E2-69AE31E664F9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55E6BF-085D-4046-BC2E-5C1F46613BB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084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706F1-9BE5-4B5F-AA6F-4FB1F3F7C398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A4F3D8-9917-4DD6-B032-9DECD656565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774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FF354-69D2-41A4-A2B5-3674CDF59990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4F403-B944-4C5E-9B0D-8D0FA02F725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2435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DAEED1-8942-404D-8253-C0D5A183C11B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E9B51A-B177-4659-89A8-749DC59F206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38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9E32D2-7694-4CED-8D9F-E6DCF41204C9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090D8D-85F5-48BB-938C-7077EE11659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496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766D02-C5ED-4AAD-9E2C-866638F85A7A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014C44-068D-461B-B2DF-312CC0E22B1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0496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F3582D-5E32-45B4-B7ED-4A5A56FD1719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AD570B-F2EC-43BD-9F0B-9018C374297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2783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E9E50-6223-4353-8CC2-264CEA58EC65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7339A6-FADB-4DC7-A6B5-02769FC6FC9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6881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372000-E1B8-403C-B394-F6B1E34A0C4A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9D3B03-E6B3-471E-AFB8-57AA6AE55DE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5310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0F815-80FC-41BF-B660-0887F51C934E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AE15A4-236B-4301-9277-8960F0AB2CB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326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CBEEEF-9BC8-4E65-B231-5957DB232C7B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A6B2A9-4552-4793-A91A-D0FCE066816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7480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A32782-A31F-44F3-85FB-1257D6287871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388B0-B81F-4817-9A9E-8D8E01AD096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0952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EEF1F6-0235-4004-947E-15BF507D5B70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ADA783-77DB-4AB3-94F5-9F7C9D58235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0185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323E66-E9DC-46F3-A23F-2B3B580BD5BA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7FC61B-806E-4090-B465-8ECA133FD85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2490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2DACF5-098B-46A4-B58A-CE6AD8E94350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5B387C-0A2F-4264-8CF5-EEDC0AFB6D2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4304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23343-F666-4A15-9806-5561C0D39DDB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9382A1-C9E0-4E02-939C-FE2F7AFA363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37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F33ED5-A9F4-47BB-B791-F13ACB3B5EF8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1A0982-969D-40F5-93E7-2DE1F46C047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6270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365BF-FEEA-4A33-BA00-1FD08B55074D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468B77-0761-43EF-86AE-485AB709A6A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8860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894E9-E62E-48CD-9675-382173E026E4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031583-E2AE-4952-B066-393FF5902EE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7580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4A7439-8B5D-483F-BFB6-BB7735684E07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2014A9-2EFF-4F9A-B0D2-7FB1E86E2A2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2798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1C1AA-0CCF-4811-A5A2-7416067D21F5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E0E10C-3DFF-4663-A792-657B92B5AEF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169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8F5E82-3FE4-4BEC-B070-CA27023163B8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6F5A6B-26BC-4FBE-968A-286C2B1C4DC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5818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8149C-347C-40B9-95C5-038A59500D2B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D9933A-C977-4402-BD3C-7137E055E25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8185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D33532-A553-4DF0-B498-83AD0F1FD851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0F6755-6795-4B76-8FE8-97D6C2F513C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70810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560DB2-0B5C-490D-946B-743B99C6E3E6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C18409-EF87-4427-968A-E64E9EEBC0F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0172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F8B301-8DCE-4CA1-8423-F87DD2E8D3ED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97D6D5-831C-4E19-927A-9620E7E6B17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29733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7CAA6A-21A3-4CFE-B318-FED5248DF9ED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49ACD0-2D72-40C1-B2FD-0A6E097FF0F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06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35ED1A-5487-4252-ACE9-456D7EF32FFB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EF55B6-1472-4FF2-BB3D-8102BAF27C5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47418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4E8B8-FE01-4708-BBC2-F51FF7D9F3F1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4BA333-28CC-45AC-9F18-0AA900D71D5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135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E094D0-E3FA-42D9-8932-559C73FF2EC6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AF514C-BC47-4C51-834E-B5C8137433D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34347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745D97-0FF7-45D1-8F37-8FB519B7AEB9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B3AC25-5515-4C26-B57D-B90338D0DB3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6500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EEDCA-B83B-41BD-ADF8-277255D3A757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B50CA7-F11B-4B52-A7F8-F4935EFE7D2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20727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91290C-C689-4916-8B07-AB3EA0074424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948241-5A56-475F-908D-7B2625353AF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73627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CDE261-E4AF-421F-BF18-90930ACEB76B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627F3-E955-4E8F-9D67-D18623D9AA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5054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F3B1E-DC0B-4D06-9845-8052ABF64021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A5F4F-CD84-49CD-9B90-2DD5585CDA7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63232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9EF8AF-1622-4689-B14B-D214FDC45B8F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475801-916C-4F3E-9342-82B7FC2A3A7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77673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45DC22-B176-4BF1-95DD-C79287AAC544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A82497-33CC-44A0-9B11-A18FC36B208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09321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1A33DE-D9E5-49D2-B307-B285B014DCCE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3CC00F-4DD5-4E03-8A2A-2DA4C5DA733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619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CCA1F-03FB-44F5-8D91-B852A1F1A711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9D26A5-0622-4A60-A6B2-244CFA72E85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38928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40DBA-10A0-4A5E-8D52-A3C1A786E6D7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494AE9-1C44-4C94-A73D-72C5087444A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3632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E6CF7-F864-4C3F-B411-8808710C2D14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1ECFC3-E084-4BD6-AF75-F64970253F0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08646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345C8-1B7E-453D-8713-969B4834E429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A29F11-1B25-4F90-A050-E6313AA69B0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36413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2D7C9D-C9A0-487D-810B-90C89FDB1831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543515-5259-44C0-BDF0-13CD04A7973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4413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BF1A4-FC02-4AD1-9422-13DD919EC75D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3A9D73-A3D5-4498-8B66-9D1B4797D84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15979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0F61A9-8106-4407-A676-897E07F2D066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2F1AB3-84EB-4112-85F1-B53D9A50AB8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12871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E23834-6F7F-4B08-9AA0-7B25CEFDD4E8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3E1895-D5B3-4495-928B-1745F144581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14822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4EC20-6456-4977-A610-3B75484B2A57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2C1C64-8C0B-4418-9973-BF226346FA2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54258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CDB3B-0007-4FEE-BF65-04FDF5FF2465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5D2A6F-2384-45B2-BDF7-4AA53F40F4D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3402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61E44-E17E-40F1-841C-E425B2F00CE6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D4C90E-5BF8-4BAF-9C27-36C823605E2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365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4A2840-C526-4F4A-824C-C50992FD3801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C33B2F-09DD-43F3-B09D-5C6C16AF33D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1344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9C77F6-FE39-4769-9BF0-7EB4B08F32BB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EE6416-B2C9-45D5-8E19-50D187998DE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198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071F82-4127-44A3-AC9A-4B0A9297EB3D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4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50984E-8483-4095-A3CB-7AB75F4B5AF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66704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94623E-B97D-4FD5-AE5C-7AC31A8E11E7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3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9CDB4-2708-46AE-9EC8-94FA5D7CD9D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94070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DEB684-DD38-4953-920C-E8C335C991A2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D762E-82AC-4126-8F48-F60696CE5A4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74465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C2FD1B-AD85-4C33-A50B-E0DBCD0E22FA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39BDB4-AAA3-476B-B7BD-6453F4C1092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76967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AE2EA-1E1D-44BF-B066-29666C1C93D7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4A1B88-40A2-4780-8442-FA0D79BAD1E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59243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8A506A-25C8-4EDE-81E9-F6CA96CD177B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1C2289-FDB4-4E50-AB45-96C3CEC9880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75620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BF32D-2A5F-4267-9B57-5DEEB46031DE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575E82-876A-4D3D-9A3B-0228638B28A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56848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A86C0-7F57-4504-BCA4-34B4B9ADE3EB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D87EA3-FA26-48CE-802D-13D1E6D2F61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74159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42E9A9-87CC-4CDF-9DCD-A237FAC47486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828252-1618-4B0E-B0AD-8E42779249D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62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5C2B8A-910F-425F-A285-75E0B559544B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422C69-CEF2-4021-BF29-946F8E6F428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83113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91E42C-66A8-43A1-B0FA-A1F7D37876EB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C8661C-0029-4283-BD4D-F2E57A2BF4F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2759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D1CE06-156E-4481-841A-A7EEA457CADE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8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5A1CDA-9500-4A9C-BE1A-BBD912F3587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20627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10844-0C40-406B-8D67-76C923CD9DCD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E5AA8B-0EF3-4582-AFF9-E7FA9DABEA2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470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1CBD5E-D6C3-40EE-A0F9-ABB920C130B8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3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D58A9C-07C2-4AF5-89C8-49C6D985B0C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59717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75BF2D-CE22-4DD1-B6EF-CB1CAE0EDC1F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E309B7-39E4-4793-AA7B-D15E0CCFA16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41229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AC48EB-6E13-418B-A5C5-57FE716EA12D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6F4B4-0ADC-4E7D-AC22-419448C510B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16601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9F1B2D-1D8F-4826-9CE1-A4E1FAEE5BDA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5509C7-02DA-4566-A0B6-30BD7DB838D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90149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7F4CF-BD1D-4803-AA03-F0D909AB6B1E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A3A384-C1C8-4881-B2E4-C85DF1226B9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89009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963A5-B25D-40AE-93DE-FB8988E13AFA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07E237-6C23-4B54-A712-C8A55E2B0C3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21862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6AD59-5754-4566-B226-6A61CC01C348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0D17EB-431F-4B4F-A6B0-CE802977C6A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48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C4F445-7E7B-4593-ACEA-5BCDEA5703B3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A53EBD-4FC9-410E-B4CD-D37DE4BA79D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86562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D2D56E-AEC6-4040-83EF-112827FBAF05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7D778F-31EB-4699-9B7C-986A6B3C6BC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58317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D47203-6B43-4EBC-B5DC-41E92E5722FC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F7B2D0-66E3-4067-A959-E8A68F6B3E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38497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9A97F-C5BC-4CE6-AC40-4573F7799FE1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8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2387C2-3884-4AF3-871D-B83B1CABFCE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62802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FDF7B-14EC-4584-80BF-25D5C358F824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4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A692B6-DF3B-4AB8-850E-0BBA2727C63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7567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9564A0-41B9-4738-90BE-8833B85977EB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C2BE49-FE15-487D-BC55-0E9890CD01F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09582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0959C7-124E-45B0-BF88-66125EFDEC95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02AF7-D2ED-4666-B6F5-48BCE0348D3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5421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298B1D-1BE3-4C10-A66B-0E8F3C15DA1A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6C4F2D-E74A-447A-A942-196F66750A6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48452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4EC5D-8997-445A-9C4D-7335FD9DB168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CB21A0-F139-4955-8F2C-DE98B7DAD4E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93537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D40E0-56B0-42B2-B6B8-06D2F2DE49BB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535CB3-1F9C-4884-9F27-6E08E1AE9C4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36168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E377CD-F465-4E3C-837C-3F07828C84E2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B07FBC-9864-4114-9587-851C46D84D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573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A0C20-9434-4D06-B93C-B992F36BFF77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DF6451-E1B9-4230-A533-330ED014088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69409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0040A9-DCB6-4757-83D8-99E59F447DD5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5A6B30-82E4-4416-B6CA-DC43F8E6689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5394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CD5B1D-9EEE-42D0-925C-C8B6A0D3E28A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DA238F-B65D-4086-9A3F-800291C60E5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91782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F6AF93-E733-4E48-B685-3BB847135F62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A4AE1A-4093-40D4-9CBD-61212FF7314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65691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48C09-DEBB-4EC5-BC37-A3BCD52874A1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B0AE23-DE54-4465-92E9-A687E5A5793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73909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F40FD1-EEB8-4455-AB47-3767419C29CF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E612B6-1E20-4C30-86F3-7C2399CE133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6814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A0C9E-503A-4357-A099-30595775F2BE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B1CA16-1EA0-4C2C-8721-59770D41ECC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17027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AF22F9-5541-490D-B4D9-10375199EA59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AC8E03-3084-49DE-8CBA-6A15E1128C7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72114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8C42C5-D7D6-4099-99A8-77EE0581210B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DF0D7D-3302-468C-93C3-35186C4728B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37022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C6522-5E2A-4D80-B8BB-0DF1AF746BD1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71143D-5EAB-46C0-B3F5-957E3207A47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262734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BD925A-2A6F-4E69-A5C5-E9AF1D280FAF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0058A9-3F50-4520-9FAE-3D6D34805D2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425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3030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CE06E93-6D5F-466D-BDEF-FC385589326C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49EF2B5B-8DB8-4446-8F3D-4E69691A4AE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43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44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B13130D5-B16C-4B9C-94B8-2BC001A795A8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10245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6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E39AAB3B-F890-407E-AD83-A28ED2423CE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126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126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3002C7F5-6C0C-4C7E-9B13-1FA95F5BD2B8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1126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27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34F7EF8D-1A47-4434-9C95-566C8FBABEA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229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229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A998DFD1-8093-4356-8407-2394A90C84CE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1229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59244CD3-C338-4ADE-8AC1-1FC09205758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05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76EFD257-86FA-4ED7-AB10-C0FE74793167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205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13E88D70-FF98-4F8E-8D30-A58FBD86C1E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307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3076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FE5F4195-419C-47DB-8427-20E9602ADC54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3077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74750521-1701-4819-90EF-3ADEF14A03E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4099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4100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257EE006-3ADA-4957-9FB7-6BBEF95D73C6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4101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950724D3-4447-4F53-B9AE-57ECE7399A39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5123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5124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A509E822-167A-4D70-B7C3-9AB8B57538B6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125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6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AB9B6AE8-8F25-4F13-9EC3-C32469735AD5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614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6148" name="日期占位符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A15D3443-EBBF-4DF4-933E-E1F3D45A0F3E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6149" name="页脚占位符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0" name="灯片编号占位符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FBE977A4-2ABE-4A07-B84B-F89613351253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717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7172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2DFF17E6-D29D-4D0D-B8DE-A9955ACEAE35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7173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4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DD0C670E-2343-4DD9-B0E0-549C15592C4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819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8196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F9B56F06-B69A-4487-9F37-7C262CC21E78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8197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198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E56467E6-5A72-45CC-BA42-2324691B7C05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9219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9220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FD2C41C7-CCCC-497A-A121-87A2BE1A1441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9221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22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E6FCFEA4-BE7B-4143-A9D1-3ADD790F541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矩形 4"/>
          <p:cNvSpPr>
            <a:spLocks noChangeArrowheads="1"/>
          </p:cNvSpPr>
          <p:nvPr/>
        </p:nvSpPr>
        <p:spPr bwMode="auto">
          <a:xfrm>
            <a:off x="0" y="6419850"/>
            <a:ext cx="12192000" cy="438150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315" name="文本框 7"/>
          <p:cNvSpPr txBox="1">
            <a:spLocks noChangeArrowheads="1"/>
          </p:cNvSpPr>
          <p:nvPr/>
        </p:nvSpPr>
        <p:spPr bwMode="auto">
          <a:xfrm>
            <a:off x="2957265" y="3274897"/>
            <a:ext cx="32101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資工三 </a:t>
            </a:r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107590005</a:t>
            </a:r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莊　永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6" name="文本框 25"/>
          <p:cNvSpPr txBox="1">
            <a:spLocks noChangeArrowheads="1"/>
          </p:cNvSpPr>
          <p:nvPr/>
        </p:nvSpPr>
        <p:spPr bwMode="auto">
          <a:xfrm>
            <a:off x="3046458" y="2286740"/>
            <a:ext cx="3049541" cy="339725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/>
            <a:r>
              <a:rPr lang="zh-TW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遊戲銷售平台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2D6C2B1-CDB3-4B07-BE96-B2E1E732D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905" y="498520"/>
            <a:ext cx="6876190" cy="1600000"/>
          </a:xfrm>
          <a:prstGeom prst="rect">
            <a:avLst/>
          </a:prstGeom>
        </p:spPr>
      </p:pic>
      <p:sp>
        <p:nvSpPr>
          <p:cNvPr id="7" name="文本框 7">
            <a:extLst>
              <a:ext uri="{FF2B5EF4-FFF2-40B4-BE49-F238E27FC236}">
                <a16:creationId xmlns:a16="http://schemas.microsoft.com/office/drawing/2014/main" id="{3CF6D3E2-E097-4AE0-AAC7-4D6F2DD62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7265" y="3679526"/>
            <a:ext cx="35145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資工三 </a:t>
            </a:r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107590007</a:t>
            </a:r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劉恒育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5DFA10B-9578-4240-9E17-4BE03D8E3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7265" y="4084155"/>
            <a:ext cx="33099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資工三 </a:t>
            </a:r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107590018</a:t>
            </a:r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韓宗穎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7">
            <a:extLst>
              <a:ext uri="{FF2B5EF4-FFF2-40B4-BE49-F238E27FC236}">
                <a16:creationId xmlns:a16="http://schemas.microsoft.com/office/drawing/2014/main" id="{497E4DDC-1B1E-4F2B-BE5B-733EF85B6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7265" y="4488784"/>
            <a:ext cx="32101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資工三 </a:t>
            </a:r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107590010</a:t>
            </a:r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洪平彥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7">
            <a:extLst>
              <a:ext uri="{FF2B5EF4-FFF2-40B4-BE49-F238E27FC236}">
                <a16:creationId xmlns:a16="http://schemas.microsoft.com/office/drawing/2014/main" id="{F745ECC3-AA58-445F-933C-251FF6783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7265" y="4893413"/>
            <a:ext cx="32101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資工三 </a:t>
            </a:r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107590031</a:t>
            </a:r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康紘郡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7">
            <a:extLst>
              <a:ext uri="{FF2B5EF4-FFF2-40B4-BE49-F238E27FC236}">
                <a16:creationId xmlns:a16="http://schemas.microsoft.com/office/drawing/2014/main" id="{2EAD1F87-7580-49F4-900A-2ECB60000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7265" y="5298040"/>
            <a:ext cx="33793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資工三 </a:t>
            </a:r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107590033</a:t>
            </a:r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林琨閔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7">
            <a:extLst>
              <a:ext uri="{FF2B5EF4-FFF2-40B4-BE49-F238E27FC236}">
                <a16:creationId xmlns:a16="http://schemas.microsoft.com/office/drawing/2014/main" id="{A1E47B81-5962-479E-9CCD-D81235A4E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2153" y="5236485"/>
            <a:ext cx="33793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指導老師：劉建宏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0CDE0339-C482-44F8-882E-B667A6F66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2451" y="1472965"/>
            <a:ext cx="88777" cy="11640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0748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49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6" name="文本框 8"/>
          <p:cNvSpPr txBox="1">
            <a:spLocks noChangeArrowheads="1"/>
          </p:cNvSpPr>
          <p:nvPr/>
        </p:nvSpPr>
        <p:spPr bwMode="auto">
          <a:xfrm>
            <a:off x="1176338" y="454025"/>
            <a:ext cx="11977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 Model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D04B36B-4051-4627-BC6C-034DF5380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539" y="0"/>
            <a:ext cx="64189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646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文本框 4"/>
          <p:cNvSpPr txBox="1">
            <a:spLocks noChangeArrowheads="1"/>
          </p:cNvSpPr>
          <p:nvPr/>
        </p:nvSpPr>
        <p:spPr bwMode="auto">
          <a:xfrm>
            <a:off x="3971925" y="1822450"/>
            <a:ext cx="160332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19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19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5" name="文本框 34"/>
          <p:cNvSpPr txBox="1">
            <a:spLocks noChangeArrowheads="1"/>
          </p:cNvSpPr>
          <p:nvPr/>
        </p:nvSpPr>
        <p:spPr bwMode="auto">
          <a:xfrm>
            <a:off x="5837238" y="3840163"/>
            <a:ext cx="238078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6" name="等腰三角形 7"/>
          <p:cNvSpPr>
            <a:spLocks noChangeArrowheads="1"/>
          </p:cNvSpPr>
          <p:nvPr/>
        </p:nvSpPr>
        <p:spPr bwMode="auto">
          <a:xfrm rot="10800000">
            <a:off x="7002463" y="0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797" name="等腰三角形 37"/>
          <p:cNvSpPr>
            <a:spLocks noChangeArrowheads="1"/>
          </p:cNvSpPr>
          <p:nvPr/>
        </p:nvSpPr>
        <p:spPr bwMode="auto">
          <a:xfrm>
            <a:off x="1452563" y="4264025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798" name="文本框 38"/>
          <p:cNvSpPr txBox="1">
            <a:spLocks noChangeArrowheads="1"/>
          </p:cNvSpPr>
          <p:nvPr/>
        </p:nvSpPr>
        <p:spPr bwMode="auto">
          <a:xfrm>
            <a:off x="6013450" y="3316288"/>
            <a:ext cx="1998111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F</a:t>
            </a:r>
            <a:r>
              <a:rPr lang="en-US" altLang="zh-TW" sz="2800" dirty="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IVE</a:t>
            </a:r>
            <a:endParaRPr lang="zh-CN" altLang="en-US" sz="2800" dirty="0">
              <a:solidFill>
                <a:srgbClr val="3030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9" name="直角三角形 13"/>
          <p:cNvSpPr>
            <a:spLocks noChangeArrowheads="1"/>
          </p:cNvSpPr>
          <p:nvPr/>
        </p:nvSpPr>
        <p:spPr bwMode="auto">
          <a:xfrm rot="10800000" flipH="1">
            <a:off x="8499475" y="-9525"/>
            <a:ext cx="1511300" cy="2603500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800" name="直角三角形 39"/>
          <p:cNvSpPr>
            <a:spLocks noChangeArrowheads="1"/>
          </p:cNvSpPr>
          <p:nvPr/>
        </p:nvSpPr>
        <p:spPr bwMode="auto">
          <a:xfrm flipH="1">
            <a:off x="1446213" y="4241800"/>
            <a:ext cx="1512887" cy="2601913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003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0748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49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6" name="文本框 8"/>
          <p:cNvSpPr txBox="1">
            <a:spLocks noChangeArrowheads="1"/>
          </p:cNvSpPr>
          <p:nvPr/>
        </p:nvSpPr>
        <p:spPr bwMode="auto">
          <a:xfrm>
            <a:off x="1167461" y="377825"/>
            <a:ext cx="117211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  <a:p>
            <a:pPr eaLnBrk="1" hangingPunct="1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839EE63-B319-4D5D-9030-5070B1D5D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0"/>
            <a:ext cx="1219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06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9"/>
          <p:cNvSpPr>
            <a:spLocks noChangeArrowheads="1"/>
          </p:cNvSpPr>
          <p:nvPr/>
        </p:nvSpPr>
        <p:spPr bwMode="auto">
          <a:xfrm>
            <a:off x="0" y="2786063"/>
            <a:ext cx="2960688" cy="652462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915" name="任意多边形 20"/>
          <p:cNvSpPr>
            <a:spLocks/>
          </p:cNvSpPr>
          <p:nvPr/>
        </p:nvSpPr>
        <p:spPr bwMode="auto">
          <a:xfrm>
            <a:off x="8331200" y="3411538"/>
            <a:ext cx="3860800" cy="1233487"/>
          </a:xfrm>
          <a:custGeom>
            <a:avLst/>
            <a:gdLst>
              <a:gd name="T0" fmla="*/ 1422400 w 3759200"/>
              <a:gd name="T1" fmla="*/ 0 h 1799772"/>
              <a:gd name="T2" fmla="*/ 3759200 w 3759200"/>
              <a:gd name="T3" fmla="*/ 0 h 1799772"/>
              <a:gd name="T4" fmla="*/ 3759200 w 3759200"/>
              <a:gd name="T5" fmla="*/ 899886 h 1799772"/>
              <a:gd name="T6" fmla="*/ 2336800 w 3759200"/>
              <a:gd name="T7" fmla="*/ 899886 h 1799772"/>
              <a:gd name="T8" fmla="*/ 2336800 w 3759200"/>
              <a:gd name="T9" fmla="*/ 1799772 h 1799772"/>
              <a:gd name="T10" fmla="*/ 0 w 3759200"/>
              <a:gd name="T11" fmla="*/ 1799772 h 1799772"/>
              <a:gd name="T12" fmla="*/ 0 w 3759200"/>
              <a:gd name="T13" fmla="*/ 899886 h 1799772"/>
              <a:gd name="T14" fmla="*/ 1422400 w 3759200"/>
              <a:gd name="T15" fmla="*/ 899886 h 1799772"/>
              <a:gd name="T16" fmla="*/ 1422400 w 3759200"/>
              <a:gd name="T17" fmla="*/ 0 h 17997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759200"/>
              <a:gd name="T28" fmla="*/ 0 h 1799772"/>
              <a:gd name="T29" fmla="*/ 3759200 w 3759200"/>
              <a:gd name="T30" fmla="*/ 1799772 h 179977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759200" h="1799772">
                <a:moveTo>
                  <a:pt x="1422400" y="0"/>
                </a:moveTo>
                <a:lnTo>
                  <a:pt x="3759200" y="0"/>
                </a:lnTo>
                <a:lnTo>
                  <a:pt x="3759200" y="899886"/>
                </a:lnTo>
                <a:lnTo>
                  <a:pt x="2336800" y="899886"/>
                </a:lnTo>
                <a:lnTo>
                  <a:pt x="2336800" y="1799772"/>
                </a:lnTo>
                <a:lnTo>
                  <a:pt x="0" y="1799772"/>
                </a:lnTo>
                <a:lnTo>
                  <a:pt x="0" y="899886"/>
                </a:lnTo>
                <a:lnTo>
                  <a:pt x="1422400" y="899886"/>
                </a:lnTo>
                <a:lnTo>
                  <a:pt x="1422400" y="0"/>
                </a:lnTo>
                <a:close/>
              </a:path>
            </a:pathLst>
          </a:cu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8916" name="文本框 11"/>
          <p:cNvSpPr txBox="1">
            <a:spLocks noChangeArrowheads="1"/>
          </p:cNvSpPr>
          <p:nvPr/>
        </p:nvSpPr>
        <p:spPr bwMode="auto">
          <a:xfrm>
            <a:off x="3872928" y="2682617"/>
            <a:ext cx="445827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en-US" altLang="zh-TW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zh-CN" altLang="en-US" sz="8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917" name="矩形 15"/>
          <p:cNvSpPr>
            <a:spLocks noChangeArrowheads="1"/>
          </p:cNvSpPr>
          <p:nvPr/>
        </p:nvSpPr>
        <p:spPr bwMode="auto">
          <a:xfrm>
            <a:off x="0" y="2786063"/>
            <a:ext cx="2960688" cy="349250"/>
          </a:xfrm>
          <a:prstGeom prst="rect">
            <a:avLst/>
          </a:prstGeom>
          <a:solidFill>
            <a:srgbClr val="30302F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918" name="矩形 25"/>
          <p:cNvSpPr>
            <a:spLocks noChangeArrowheads="1"/>
          </p:cNvSpPr>
          <p:nvPr/>
        </p:nvSpPr>
        <p:spPr bwMode="auto">
          <a:xfrm>
            <a:off x="8331200" y="4340225"/>
            <a:ext cx="2438400" cy="304800"/>
          </a:xfrm>
          <a:prstGeom prst="rect">
            <a:avLst/>
          </a:prstGeom>
          <a:solidFill>
            <a:srgbClr val="30302F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919" name="矩形 26"/>
          <p:cNvSpPr>
            <a:spLocks noChangeArrowheads="1"/>
          </p:cNvSpPr>
          <p:nvPr/>
        </p:nvSpPr>
        <p:spPr bwMode="auto">
          <a:xfrm>
            <a:off x="9550400" y="3403600"/>
            <a:ext cx="2641600" cy="268288"/>
          </a:xfrm>
          <a:prstGeom prst="rect">
            <a:avLst/>
          </a:prstGeom>
          <a:solidFill>
            <a:srgbClr val="30302F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3"/>
          <p:cNvSpPr>
            <a:spLocks noChangeArrowheads="1"/>
          </p:cNvSpPr>
          <p:nvPr/>
        </p:nvSpPr>
        <p:spPr bwMode="auto">
          <a:xfrm>
            <a:off x="0" y="1935163"/>
            <a:ext cx="768350" cy="2895600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339" name="矩形 5"/>
          <p:cNvSpPr>
            <a:spLocks noChangeArrowheads="1"/>
          </p:cNvSpPr>
          <p:nvPr/>
        </p:nvSpPr>
        <p:spPr bwMode="auto">
          <a:xfrm>
            <a:off x="11423650" y="1935163"/>
            <a:ext cx="768350" cy="2895600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39CFF8B0-B885-48EE-BEB6-91C85217EDDC}"/>
              </a:ext>
            </a:extLst>
          </p:cNvPr>
          <p:cNvGrpSpPr/>
          <p:nvPr/>
        </p:nvGrpSpPr>
        <p:grpSpPr>
          <a:xfrm>
            <a:off x="1304924" y="2348282"/>
            <a:ext cx="1311275" cy="1311275"/>
            <a:chOff x="1304924" y="2348282"/>
            <a:chExt cx="1311275" cy="1311275"/>
          </a:xfrm>
        </p:grpSpPr>
        <p:sp>
          <p:nvSpPr>
            <p:cNvPr id="14340" name="矩形 9"/>
            <p:cNvSpPr>
              <a:spLocks noChangeArrowheads="1"/>
            </p:cNvSpPr>
            <p:nvPr/>
          </p:nvSpPr>
          <p:spPr bwMode="auto">
            <a:xfrm>
              <a:off x="1304924" y="2348282"/>
              <a:ext cx="1311275" cy="1311275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344" name="矩形 14"/>
            <p:cNvSpPr>
              <a:spLocks noChangeArrowheads="1"/>
            </p:cNvSpPr>
            <p:nvPr/>
          </p:nvSpPr>
          <p:spPr bwMode="auto">
            <a:xfrm>
              <a:off x="1404936" y="2445119"/>
              <a:ext cx="1119188" cy="1119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8800" b="1">
                  <a:solidFill>
                    <a:srgbClr val="30302F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1</a:t>
              </a:r>
              <a:endParaRPr lang="zh-CN" altLang="en-US" sz="8800" b="1">
                <a:solidFill>
                  <a:srgbClr val="30302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898DDEB6-FD9D-4306-9F66-4529D9DD1348}"/>
              </a:ext>
            </a:extLst>
          </p:cNvPr>
          <p:cNvGrpSpPr/>
          <p:nvPr/>
        </p:nvGrpSpPr>
        <p:grpSpPr>
          <a:xfrm>
            <a:off x="3371850" y="2338063"/>
            <a:ext cx="1312863" cy="1311275"/>
            <a:chOff x="3188359" y="2338063"/>
            <a:chExt cx="1312863" cy="1311275"/>
          </a:xfrm>
        </p:grpSpPr>
        <p:sp>
          <p:nvSpPr>
            <p:cNvPr id="14341" name="矩形 10"/>
            <p:cNvSpPr>
              <a:spLocks noChangeArrowheads="1"/>
            </p:cNvSpPr>
            <p:nvPr/>
          </p:nvSpPr>
          <p:spPr bwMode="auto">
            <a:xfrm>
              <a:off x="3188359" y="2338063"/>
              <a:ext cx="1312863" cy="1311275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345" name="矩形 18"/>
            <p:cNvSpPr>
              <a:spLocks noChangeArrowheads="1"/>
            </p:cNvSpPr>
            <p:nvPr/>
          </p:nvSpPr>
          <p:spPr bwMode="auto">
            <a:xfrm>
              <a:off x="3285197" y="2434900"/>
              <a:ext cx="1119187" cy="111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8800" b="1" dirty="0">
                  <a:solidFill>
                    <a:srgbClr val="30302F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</a:t>
              </a:r>
              <a:endParaRPr lang="zh-CN" altLang="en-US" sz="8800" b="1" dirty="0">
                <a:solidFill>
                  <a:srgbClr val="30302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48D36B1A-E480-4027-9075-04CF4227CB29}"/>
              </a:ext>
            </a:extLst>
          </p:cNvPr>
          <p:cNvGrpSpPr/>
          <p:nvPr/>
        </p:nvGrpSpPr>
        <p:grpSpPr>
          <a:xfrm>
            <a:off x="5440364" y="2350239"/>
            <a:ext cx="1311275" cy="1311275"/>
            <a:chOff x="5421775" y="2350239"/>
            <a:chExt cx="1311275" cy="1311275"/>
          </a:xfrm>
        </p:grpSpPr>
        <p:sp>
          <p:nvSpPr>
            <p:cNvPr id="14342" name="矩形 11"/>
            <p:cNvSpPr>
              <a:spLocks noChangeArrowheads="1"/>
            </p:cNvSpPr>
            <p:nvPr/>
          </p:nvSpPr>
          <p:spPr bwMode="auto">
            <a:xfrm>
              <a:off x="5421775" y="2350239"/>
              <a:ext cx="1311275" cy="1311275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346" name="矩形 19"/>
            <p:cNvSpPr>
              <a:spLocks noChangeArrowheads="1"/>
            </p:cNvSpPr>
            <p:nvPr/>
          </p:nvSpPr>
          <p:spPr bwMode="auto">
            <a:xfrm>
              <a:off x="5518613" y="2447076"/>
              <a:ext cx="1117600" cy="111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8800" b="1" dirty="0">
                  <a:solidFill>
                    <a:srgbClr val="30302F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3</a:t>
              </a:r>
              <a:endParaRPr lang="zh-CN" altLang="en-US" sz="8800" b="1" dirty="0">
                <a:solidFill>
                  <a:srgbClr val="30302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28E4A156-2563-4C97-A640-532ECA20B7FB}"/>
              </a:ext>
            </a:extLst>
          </p:cNvPr>
          <p:cNvGrpSpPr/>
          <p:nvPr/>
        </p:nvGrpSpPr>
        <p:grpSpPr>
          <a:xfrm>
            <a:off x="7507289" y="2348282"/>
            <a:ext cx="1312862" cy="1311275"/>
            <a:chOff x="7653603" y="2348282"/>
            <a:chExt cx="1312862" cy="1311275"/>
          </a:xfrm>
        </p:grpSpPr>
        <p:sp>
          <p:nvSpPr>
            <p:cNvPr id="14343" name="矩形 12"/>
            <p:cNvSpPr>
              <a:spLocks noChangeArrowheads="1"/>
            </p:cNvSpPr>
            <p:nvPr/>
          </p:nvSpPr>
          <p:spPr bwMode="auto">
            <a:xfrm>
              <a:off x="7653603" y="2348282"/>
              <a:ext cx="1312862" cy="1311275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347" name="矩形 20"/>
            <p:cNvSpPr>
              <a:spLocks noChangeArrowheads="1"/>
            </p:cNvSpPr>
            <p:nvPr/>
          </p:nvSpPr>
          <p:spPr bwMode="auto">
            <a:xfrm>
              <a:off x="7750440" y="2445119"/>
              <a:ext cx="1119188" cy="111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8800" b="1">
                  <a:solidFill>
                    <a:srgbClr val="30302F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4</a:t>
              </a:r>
              <a:endParaRPr lang="zh-CN" altLang="en-US" sz="8800" b="1">
                <a:solidFill>
                  <a:srgbClr val="30302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14352" name="文本框 25"/>
          <p:cNvSpPr txBox="1">
            <a:spLocks noChangeArrowheads="1"/>
          </p:cNvSpPr>
          <p:nvPr/>
        </p:nvSpPr>
        <p:spPr bwMode="auto">
          <a:xfrm>
            <a:off x="1355267" y="3867243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系統描述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53" name="矩形 26"/>
          <p:cNvSpPr>
            <a:spLocks noChangeArrowheads="1"/>
          </p:cNvSpPr>
          <p:nvPr/>
        </p:nvSpPr>
        <p:spPr bwMode="auto">
          <a:xfrm>
            <a:off x="3306022" y="3867243"/>
            <a:ext cx="13260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Scenarios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54" name="矩形 27"/>
          <p:cNvSpPr>
            <a:spLocks noChangeArrowheads="1"/>
          </p:cNvSpPr>
          <p:nvPr/>
        </p:nvSpPr>
        <p:spPr bwMode="auto">
          <a:xfrm>
            <a:off x="5372193" y="3815100"/>
            <a:ext cx="162256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 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55" name="矩形 28"/>
          <p:cNvSpPr>
            <a:spLocks noChangeArrowheads="1"/>
          </p:cNvSpPr>
          <p:nvPr/>
        </p:nvSpPr>
        <p:spPr bwMode="auto">
          <a:xfrm>
            <a:off x="7411736" y="3867243"/>
            <a:ext cx="13115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 Model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6612DEF3-A535-4C57-B849-269460B3E563}"/>
              </a:ext>
            </a:extLst>
          </p:cNvPr>
          <p:cNvGrpSpPr/>
          <p:nvPr/>
        </p:nvGrpSpPr>
        <p:grpSpPr>
          <a:xfrm>
            <a:off x="9575801" y="2348282"/>
            <a:ext cx="1311275" cy="1311275"/>
            <a:chOff x="9575801" y="2348282"/>
            <a:chExt cx="1311275" cy="1311275"/>
          </a:xfrm>
        </p:grpSpPr>
        <p:sp>
          <p:nvSpPr>
            <p:cNvPr id="2" name="矩形 9">
              <a:extLst>
                <a:ext uri="{FF2B5EF4-FFF2-40B4-BE49-F238E27FC236}">
                  <a16:creationId xmlns:a16="http://schemas.microsoft.com/office/drawing/2014/main" id="{9ABBDBB9-A611-408D-9DF3-C9AAE20F0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5801" y="2348282"/>
              <a:ext cx="1311275" cy="1311275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" name="矩形 14">
              <a:extLst>
                <a:ext uri="{FF2B5EF4-FFF2-40B4-BE49-F238E27FC236}">
                  <a16:creationId xmlns:a16="http://schemas.microsoft.com/office/drawing/2014/main" id="{02AD54A6-C9C9-4A77-8C13-39FEAD992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75813" y="2445119"/>
              <a:ext cx="1119188" cy="1119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8800" b="1" dirty="0">
                  <a:solidFill>
                    <a:srgbClr val="30302F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5</a:t>
              </a:r>
              <a:endParaRPr lang="zh-CN" altLang="en-US" sz="8800" b="1" dirty="0">
                <a:solidFill>
                  <a:srgbClr val="30302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9" name="矩形 28">
            <a:extLst>
              <a:ext uri="{FF2B5EF4-FFF2-40B4-BE49-F238E27FC236}">
                <a16:creationId xmlns:a16="http://schemas.microsoft.com/office/drawing/2014/main" id="{C7F16B0A-9BE5-4B25-9995-D62C05C05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1616" y="3867243"/>
            <a:ext cx="128272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25">
            <a:extLst>
              <a:ext uri="{FF2B5EF4-FFF2-40B4-BE49-F238E27FC236}">
                <a16:creationId xmlns:a16="http://schemas.microsoft.com/office/drawing/2014/main" id="{EB5E6CD2-1A79-4072-A68A-ABC77C5B8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7587" y="459696"/>
            <a:ext cx="129682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目錄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文本框 4"/>
          <p:cNvSpPr txBox="1">
            <a:spLocks noChangeArrowheads="1"/>
          </p:cNvSpPr>
          <p:nvPr/>
        </p:nvSpPr>
        <p:spPr bwMode="auto">
          <a:xfrm>
            <a:off x="3971925" y="1822450"/>
            <a:ext cx="1603375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99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1" name="文本框 34"/>
          <p:cNvSpPr txBox="1">
            <a:spLocks noChangeArrowheads="1"/>
          </p:cNvSpPr>
          <p:nvPr/>
        </p:nvSpPr>
        <p:spPr bwMode="auto">
          <a:xfrm>
            <a:off x="5884863" y="3840163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系統描述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2" name="等腰三角形 7"/>
          <p:cNvSpPr>
            <a:spLocks noChangeArrowheads="1"/>
          </p:cNvSpPr>
          <p:nvPr/>
        </p:nvSpPr>
        <p:spPr bwMode="auto">
          <a:xfrm rot="10800000">
            <a:off x="7002463" y="0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413" name="等腰三角形 37"/>
          <p:cNvSpPr>
            <a:spLocks noChangeArrowheads="1"/>
          </p:cNvSpPr>
          <p:nvPr/>
        </p:nvSpPr>
        <p:spPr bwMode="auto">
          <a:xfrm>
            <a:off x="1452563" y="4264025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414" name="文本框 38"/>
          <p:cNvSpPr txBox="1">
            <a:spLocks noChangeArrowheads="1"/>
          </p:cNvSpPr>
          <p:nvPr/>
        </p:nvSpPr>
        <p:spPr bwMode="auto">
          <a:xfrm>
            <a:off x="6013450" y="3316288"/>
            <a:ext cx="1979613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ONE</a:t>
            </a:r>
            <a:endParaRPr lang="zh-CN" altLang="en-US" sz="2800">
              <a:solidFill>
                <a:srgbClr val="3030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5" name="直角三角形 13"/>
          <p:cNvSpPr>
            <a:spLocks noChangeArrowheads="1"/>
          </p:cNvSpPr>
          <p:nvPr/>
        </p:nvSpPr>
        <p:spPr bwMode="auto">
          <a:xfrm rot="10800000" flipH="1">
            <a:off x="8499475" y="-9525"/>
            <a:ext cx="1511300" cy="2603500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416" name="直角三角形 39"/>
          <p:cNvSpPr>
            <a:spLocks noChangeArrowheads="1"/>
          </p:cNvSpPr>
          <p:nvPr/>
        </p:nvSpPr>
        <p:spPr bwMode="auto">
          <a:xfrm flipH="1">
            <a:off x="1446213" y="4241800"/>
            <a:ext cx="1512887" cy="2601913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0748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49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6" name="文本框 8"/>
          <p:cNvSpPr txBox="1">
            <a:spLocks noChangeArrowheads="1"/>
          </p:cNvSpPr>
          <p:nvPr/>
        </p:nvSpPr>
        <p:spPr bwMode="auto">
          <a:xfrm>
            <a:off x="1176338" y="454025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系統描述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9" name="群組 108">
            <a:extLst>
              <a:ext uri="{FF2B5EF4-FFF2-40B4-BE49-F238E27FC236}">
                <a16:creationId xmlns:a16="http://schemas.microsoft.com/office/drawing/2014/main" id="{F2EE0F3F-F59B-4652-B0BB-6F8E3A60CC29}"/>
              </a:ext>
            </a:extLst>
          </p:cNvPr>
          <p:cNvGrpSpPr/>
          <p:nvPr/>
        </p:nvGrpSpPr>
        <p:grpSpPr>
          <a:xfrm>
            <a:off x="952500" y="1283567"/>
            <a:ext cx="4737468" cy="733103"/>
            <a:chOff x="952500" y="1673585"/>
            <a:chExt cx="4737468" cy="733103"/>
          </a:xfrm>
        </p:grpSpPr>
        <p:sp>
          <p:nvSpPr>
            <p:cNvPr id="30727" name="Rectangle 3@|1FFC:4308095|FBC:16777215|LFC:16777215|LBC:16777215"/>
            <p:cNvSpPr>
              <a:spLocks noChangeArrowheads="1"/>
            </p:cNvSpPr>
            <p:nvPr/>
          </p:nvSpPr>
          <p:spPr bwMode="auto">
            <a:xfrm>
              <a:off x="1065580" y="2370175"/>
              <a:ext cx="4624388" cy="36513"/>
            </a:xfrm>
            <a:prstGeom prst="rect">
              <a:avLst/>
            </a:prstGeom>
            <a:solidFill>
              <a:srgbClr val="2B7D6B"/>
            </a:solidFill>
            <a:ln>
              <a:noFill/>
            </a:ln>
          </p:spPr>
          <p:txBody>
            <a:bodyPr anchor="ctr"/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3100" b="1">
                <a:solidFill>
                  <a:srgbClr val="FFFFFF"/>
                </a:solidFill>
                <a:latin typeface="Roboto Condensed"/>
              </a:endParaRPr>
            </a:p>
          </p:txBody>
        </p:sp>
        <p:sp>
          <p:nvSpPr>
            <p:cNvPr id="30728" name="Rectangle 4@|1FFC:4308095|FBC:16777215|LFC:16777215|LBC:16777215"/>
            <p:cNvSpPr>
              <a:spLocks noChangeArrowheads="1"/>
            </p:cNvSpPr>
            <p:nvPr/>
          </p:nvSpPr>
          <p:spPr bwMode="auto">
            <a:xfrm>
              <a:off x="4751755" y="1766248"/>
              <a:ext cx="938213" cy="613452"/>
            </a:xfrm>
            <a:prstGeom prst="rect">
              <a:avLst/>
            </a:prstGeom>
            <a:solidFill>
              <a:srgbClr val="2B7D6B"/>
            </a:solidFill>
            <a:ln>
              <a:noFill/>
            </a:ln>
          </p:spPr>
          <p:txBody>
            <a:bodyPr anchor="ctr"/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3100" b="1">
                <a:solidFill>
                  <a:srgbClr val="FFFFFF"/>
                </a:solidFill>
                <a:latin typeface="Roboto Condensed"/>
              </a:endParaRPr>
            </a:p>
          </p:txBody>
        </p:sp>
        <p:sp>
          <p:nvSpPr>
            <p:cNvPr id="3" name="文本框 8">
              <a:extLst>
                <a:ext uri="{FF2B5EF4-FFF2-40B4-BE49-F238E27FC236}">
                  <a16:creationId xmlns:a16="http://schemas.microsoft.com/office/drawing/2014/main" id="{8722E6F0-E271-41C7-903E-FBB3B13591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4834" y="1891484"/>
              <a:ext cx="71205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TW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GLS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文本框 8">
              <a:extLst>
                <a:ext uri="{FF2B5EF4-FFF2-40B4-BE49-F238E27FC236}">
                  <a16:creationId xmlns:a16="http://schemas.microsoft.com/office/drawing/2014/main" id="{5E8DEF91-D6A3-4AE8-960B-4818239A8F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500" y="1673585"/>
              <a:ext cx="28184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TW" sz="28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GAMELAB </a:t>
              </a:r>
              <a:r>
                <a:rPr lang="zh-TW" altLang="en-US" sz="28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系統</a:t>
              </a:r>
              <a:endPara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721" name="文本框 8">
              <a:extLst>
                <a:ext uri="{FF2B5EF4-FFF2-40B4-BE49-F238E27FC236}">
                  <a16:creationId xmlns:a16="http://schemas.microsoft.com/office/drawing/2014/main" id="{B721B435-B4E0-46F1-82D6-51C31B4449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205" y="2098064"/>
              <a:ext cx="177965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GAMELAB System</a:t>
              </a:r>
            </a:p>
          </p:txBody>
        </p:sp>
      </p:grpSp>
      <p:sp>
        <p:nvSpPr>
          <p:cNvPr id="30750" name="Rectangle 3@|1FFC:4308095|FBC:16777215|LFC:16777215|LBC:16777215">
            <a:extLst>
              <a:ext uri="{FF2B5EF4-FFF2-40B4-BE49-F238E27FC236}">
                <a16:creationId xmlns:a16="http://schemas.microsoft.com/office/drawing/2014/main" id="{56C6C855-FD85-474A-B5E3-1009C605E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580" y="3470467"/>
            <a:ext cx="4624388" cy="36513"/>
          </a:xfrm>
          <a:prstGeom prst="rect">
            <a:avLst/>
          </a:prstGeom>
          <a:solidFill>
            <a:srgbClr val="74CEBB"/>
          </a:solidFill>
          <a:ln>
            <a:noFill/>
          </a:ln>
        </p:spPr>
        <p:txBody>
          <a:bodyPr anchor="ctr"/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3100" b="1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30751" name="Rectangle 4@|1FFC:4308095|FBC:16777215|LFC:16777215|LBC:16777215">
            <a:extLst>
              <a:ext uri="{FF2B5EF4-FFF2-40B4-BE49-F238E27FC236}">
                <a16:creationId xmlns:a16="http://schemas.microsoft.com/office/drawing/2014/main" id="{A8582D9D-51ED-4A2A-9143-930D22601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1755" y="2866540"/>
            <a:ext cx="938213" cy="613452"/>
          </a:xfrm>
          <a:prstGeom prst="rect">
            <a:avLst/>
          </a:prstGeom>
          <a:solidFill>
            <a:srgbClr val="74CEBB"/>
          </a:solidFill>
          <a:ln>
            <a:noFill/>
          </a:ln>
        </p:spPr>
        <p:txBody>
          <a:bodyPr anchor="ctr"/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3100" b="1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33" name="文本框 8">
            <a:extLst>
              <a:ext uri="{FF2B5EF4-FFF2-40B4-BE49-F238E27FC236}">
                <a16:creationId xmlns:a16="http://schemas.microsoft.com/office/drawing/2014/main" id="{EC0A215D-217E-4157-A8C0-EC5D01970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0205" y="2991776"/>
            <a:ext cx="5982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WS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8">
            <a:extLst>
              <a:ext uri="{FF2B5EF4-FFF2-40B4-BE49-F238E27FC236}">
                <a16:creationId xmlns:a16="http://schemas.microsoft.com/office/drawing/2014/main" id="{9C87F36A-DC39-45DF-9F88-3712782AD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" y="2773877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TW" altLang="en-US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網頁系統</a:t>
            </a:r>
            <a:endParaRPr lang="en-US" altLang="zh-CN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文本框 8">
            <a:extLst>
              <a:ext uri="{FF2B5EF4-FFF2-40B4-BE49-F238E27FC236}">
                <a16:creationId xmlns:a16="http://schemas.microsoft.com/office/drawing/2014/main" id="{7CA75C2B-F3C2-47E8-8C0A-AAAB8FA45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3896" y="3198616"/>
            <a:ext cx="15647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Web Subsystem</a:t>
            </a:r>
          </a:p>
        </p:txBody>
      </p:sp>
      <p:grpSp>
        <p:nvGrpSpPr>
          <p:cNvPr id="113" name="群組 112">
            <a:extLst>
              <a:ext uri="{FF2B5EF4-FFF2-40B4-BE49-F238E27FC236}">
                <a16:creationId xmlns:a16="http://schemas.microsoft.com/office/drawing/2014/main" id="{8ABB2D6F-C53A-457F-ABB2-323121AE40F6}"/>
              </a:ext>
            </a:extLst>
          </p:cNvPr>
          <p:cNvGrpSpPr/>
          <p:nvPr/>
        </p:nvGrpSpPr>
        <p:grpSpPr>
          <a:xfrm>
            <a:off x="952500" y="4264187"/>
            <a:ext cx="4737468" cy="733103"/>
            <a:chOff x="952500" y="3997500"/>
            <a:chExt cx="4737468" cy="733103"/>
          </a:xfrm>
        </p:grpSpPr>
        <p:sp>
          <p:nvSpPr>
            <p:cNvPr id="39" name="Rectangle 3@|1FFC:4308095|FBC:16777215|LFC:16777215|LBC:16777215">
              <a:extLst>
                <a:ext uri="{FF2B5EF4-FFF2-40B4-BE49-F238E27FC236}">
                  <a16:creationId xmlns:a16="http://schemas.microsoft.com/office/drawing/2014/main" id="{AE45DA8C-5275-4895-BEA6-ECB27D38C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580" y="4694090"/>
              <a:ext cx="4624388" cy="36513"/>
            </a:xfrm>
            <a:prstGeom prst="rect">
              <a:avLst/>
            </a:prstGeom>
            <a:solidFill>
              <a:srgbClr val="74CEBB"/>
            </a:solidFill>
            <a:ln>
              <a:noFill/>
            </a:ln>
          </p:spPr>
          <p:txBody>
            <a:bodyPr anchor="ctr"/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3100" b="1">
                <a:solidFill>
                  <a:srgbClr val="FFFFFF"/>
                </a:solidFill>
                <a:latin typeface="Roboto Condensed"/>
              </a:endParaRPr>
            </a:p>
          </p:txBody>
        </p:sp>
        <p:sp>
          <p:nvSpPr>
            <p:cNvPr id="41" name="Rectangle 4@|1FFC:4308095|FBC:16777215|LFC:16777215|LBC:16777215">
              <a:extLst>
                <a:ext uri="{FF2B5EF4-FFF2-40B4-BE49-F238E27FC236}">
                  <a16:creationId xmlns:a16="http://schemas.microsoft.com/office/drawing/2014/main" id="{6CE0C5F9-86DC-4575-BC4A-9850E1DC7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1755" y="4090163"/>
              <a:ext cx="938213" cy="613452"/>
            </a:xfrm>
            <a:prstGeom prst="rect">
              <a:avLst/>
            </a:prstGeom>
            <a:solidFill>
              <a:srgbClr val="74CEBB"/>
            </a:solidFill>
            <a:ln>
              <a:noFill/>
            </a:ln>
          </p:spPr>
          <p:txBody>
            <a:bodyPr anchor="ctr"/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3100" b="1">
                <a:solidFill>
                  <a:srgbClr val="FFFFFF"/>
                </a:solidFill>
                <a:latin typeface="Roboto Condensed"/>
              </a:endParaRPr>
            </a:p>
          </p:txBody>
        </p:sp>
        <p:sp>
          <p:nvSpPr>
            <p:cNvPr id="43" name="文本框 8">
              <a:extLst>
                <a:ext uri="{FF2B5EF4-FFF2-40B4-BE49-F238E27FC236}">
                  <a16:creationId xmlns:a16="http://schemas.microsoft.com/office/drawing/2014/main" id="{D36B6328-7CC9-4216-9083-1139936EF3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6064" y="4197816"/>
              <a:ext cx="5421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TW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文本框 8">
              <a:extLst>
                <a:ext uri="{FF2B5EF4-FFF2-40B4-BE49-F238E27FC236}">
                  <a16:creationId xmlns:a16="http://schemas.microsoft.com/office/drawing/2014/main" id="{6AC11CF9-67BB-4480-A98F-31AC2395E6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500" y="3997500"/>
              <a:ext cx="198002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TW" altLang="en-US" sz="28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使用者系統</a:t>
              </a:r>
              <a:endPara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7" name="文本框 8">
              <a:extLst>
                <a:ext uri="{FF2B5EF4-FFF2-40B4-BE49-F238E27FC236}">
                  <a16:creationId xmlns:a16="http://schemas.microsoft.com/office/drawing/2014/main" id="{8202190D-8D7B-4770-98B8-5D77854A81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5399" y="4422133"/>
              <a:ext cx="158889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TW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User</a:t>
              </a:r>
              <a:r>
                <a:rPr lang="en-US" altLang="zh-CN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Subsystem</a:t>
              </a:r>
            </a:p>
          </p:txBody>
        </p:sp>
      </p:grpSp>
      <p:grpSp>
        <p:nvGrpSpPr>
          <p:cNvPr id="115" name="群組 114">
            <a:extLst>
              <a:ext uri="{FF2B5EF4-FFF2-40B4-BE49-F238E27FC236}">
                <a16:creationId xmlns:a16="http://schemas.microsoft.com/office/drawing/2014/main" id="{ADCABB60-1EF1-4FAA-92F0-161DF5419839}"/>
              </a:ext>
            </a:extLst>
          </p:cNvPr>
          <p:cNvGrpSpPr/>
          <p:nvPr/>
        </p:nvGrpSpPr>
        <p:grpSpPr>
          <a:xfrm>
            <a:off x="952500" y="5754498"/>
            <a:ext cx="4737468" cy="733103"/>
            <a:chOff x="952500" y="5126150"/>
            <a:chExt cx="4737468" cy="733103"/>
          </a:xfrm>
        </p:grpSpPr>
        <p:sp>
          <p:nvSpPr>
            <p:cNvPr id="49" name="Rectangle 3@|1FFC:4308095|FBC:16777215|LFC:16777215|LBC:16777215">
              <a:extLst>
                <a:ext uri="{FF2B5EF4-FFF2-40B4-BE49-F238E27FC236}">
                  <a16:creationId xmlns:a16="http://schemas.microsoft.com/office/drawing/2014/main" id="{3AD8B9A1-AC7B-4C5E-9F39-647297A0A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580" y="5822740"/>
              <a:ext cx="4624388" cy="36513"/>
            </a:xfrm>
            <a:prstGeom prst="rect">
              <a:avLst/>
            </a:prstGeom>
            <a:solidFill>
              <a:srgbClr val="74CEBB"/>
            </a:solidFill>
            <a:ln>
              <a:noFill/>
            </a:ln>
          </p:spPr>
          <p:txBody>
            <a:bodyPr anchor="ctr"/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3100" b="1">
                <a:solidFill>
                  <a:srgbClr val="FFFFFF"/>
                </a:solidFill>
                <a:latin typeface="Roboto Condensed"/>
              </a:endParaRPr>
            </a:p>
          </p:txBody>
        </p:sp>
        <p:sp>
          <p:nvSpPr>
            <p:cNvPr id="51" name="Rectangle 4@|1FFC:4308095|FBC:16777215|LFC:16777215|LBC:16777215">
              <a:extLst>
                <a:ext uri="{FF2B5EF4-FFF2-40B4-BE49-F238E27FC236}">
                  <a16:creationId xmlns:a16="http://schemas.microsoft.com/office/drawing/2014/main" id="{AD7FDA26-6D8F-408A-9A15-DA63389D9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1755" y="5218813"/>
              <a:ext cx="938213" cy="613452"/>
            </a:xfrm>
            <a:prstGeom prst="rect">
              <a:avLst/>
            </a:prstGeom>
            <a:solidFill>
              <a:srgbClr val="74CEBB"/>
            </a:solidFill>
            <a:ln>
              <a:noFill/>
            </a:ln>
          </p:spPr>
          <p:txBody>
            <a:bodyPr anchor="ctr"/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3100" b="1">
                <a:solidFill>
                  <a:srgbClr val="FFFFFF"/>
                </a:solidFill>
                <a:latin typeface="Roboto Condensed"/>
              </a:endParaRPr>
            </a:p>
          </p:txBody>
        </p:sp>
        <p:sp>
          <p:nvSpPr>
            <p:cNvPr id="53" name="文本框 8">
              <a:extLst>
                <a:ext uri="{FF2B5EF4-FFF2-40B4-BE49-F238E27FC236}">
                  <a16:creationId xmlns:a16="http://schemas.microsoft.com/office/drawing/2014/main" id="{A169FAF9-3698-4543-9C96-841F9DB6AD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4889" y="5350574"/>
              <a:ext cx="5421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TW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BS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文本框 8">
              <a:extLst>
                <a:ext uri="{FF2B5EF4-FFF2-40B4-BE49-F238E27FC236}">
                  <a16:creationId xmlns:a16="http://schemas.microsoft.com/office/drawing/2014/main" id="{1089215C-D01C-4717-92BB-A02012D5CE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500" y="5126150"/>
              <a:ext cx="162095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TW" altLang="en-US" sz="28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買家系統</a:t>
              </a:r>
              <a:endPara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7" name="文本框 8">
              <a:extLst>
                <a:ext uri="{FF2B5EF4-FFF2-40B4-BE49-F238E27FC236}">
                  <a16:creationId xmlns:a16="http://schemas.microsoft.com/office/drawing/2014/main" id="{807D8B7B-4F49-4B3C-AA9D-8674F74F25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6352" y="5550629"/>
              <a:ext cx="16979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TW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Buyer</a:t>
              </a:r>
              <a:r>
                <a:rPr lang="en-US" altLang="zh-CN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Subsystem</a:t>
              </a:r>
            </a:p>
          </p:txBody>
        </p:sp>
      </p:grpSp>
      <p:grpSp>
        <p:nvGrpSpPr>
          <p:cNvPr id="117" name="群組 116">
            <a:extLst>
              <a:ext uri="{FF2B5EF4-FFF2-40B4-BE49-F238E27FC236}">
                <a16:creationId xmlns:a16="http://schemas.microsoft.com/office/drawing/2014/main" id="{62E6CBE9-4FB7-4734-9CC2-883B33F9104F}"/>
              </a:ext>
            </a:extLst>
          </p:cNvPr>
          <p:cNvGrpSpPr/>
          <p:nvPr/>
        </p:nvGrpSpPr>
        <p:grpSpPr>
          <a:xfrm>
            <a:off x="6271704" y="1283567"/>
            <a:ext cx="4737468" cy="733103"/>
            <a:chOff x="6271704" y="1673585"/>
            <a:chExt cx="4737468" cy="733103"/>
          </a:xfrm>
        </p:grpSpPr>
        <p:sp>
          <p:nvSpPr>
            <p:cNvPr id="59" name="Rectangle 3@|1FFC:4308095|FBC:16777215|LFC:16777215|LBC:16777215">
              <a:extLst>
                <a:ext uri="{FF2B5EF4-FFF2-40B4-BE49-F238E27FC236}">
                  <a16:creationId xmlns:a16="http://schemas.microsoft.com/office/drawing/2014/main" id="{D89886E5-F534-476E-AF55-8D9ECD5A0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4784" y="2370175"/>
              <a:ext cx="4624388" cy="36513"/>
            </a:xfrm>
            <a:prstGeom prst="rect">
              <a:avLst/>
            </a:prstGeom>
            <a:solidFill>
              <a:srgbClr val="74CEBB"/>
            </a:solidFill>
            <a:ln>
              <a:noFill/>
            </a:ln>
          </p:spPr>
          <p:txBody>
            <a:bodyPr anchor="ctr"/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3100" b="1">
                <a:solidFill>
                  <a:srgbClr val="FFFFFF"/>
                </a:solidFill>
                <a:latin typeface="Roboto Condensed"/>
              </a:endParaRPr>
            </a:p>
          </p:txBody>
        </p:sp>
        <p:sp>
          <p:nvSpPr>
            <p:cNvPr id="61" name="Rectangle 4@|1FFC:4308095|FBC:16777215|LFC:16777215|LBC:16777215">
              <a:extLst>
                <a:ext uri="{FF2B5EF4-FFF2-40B4-BE49-F238E27FC236}">
                  <a16:creationId xmlns:a16="http://schemas.microsoft.com/office/drawing/2014/main" id="{412227F9-E4A6-401D-BFB6-161EED544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0959" y="1766248"/>
              <a:ext cx="938213" cy="613452"/>
            </a:xfrm>
            <a:prstGeom prst="rect">
              <a:avLst/>
            </a:prstGeom>
            <a:solidFill>
              <a:srgbClr val="74CEBB"/>
            </a:solidFill>
            <a:ln>
              <a:noFill/>
            </a:ln>
          </p:spPr>
          <p:txBody>
            <a:bodyPr anchor="ctr"/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3100" b="1">
                <a:solidFill>
                  <a:srgbClr val="FFFFFF"/>
                </a:solidFill>
                <a:latin typeface="Roboto Condensed"/>
              </a:endParaRPr>
            </a:p>
          </p:txBody>
        </p:sp>
        <p:sp>
          <p:nvSpPr>
            <p:cNvPr id="63" name="文本框 8">
              <a:extLst>
                <a:ext uri="{FF2B5EF4-FFF2-40B4-BE49-F238E27FC236}">
                  <a16:creationId xmlns:a16="http://schemas.microsoft.com/office/drawing/2014/main" id="{54144D7B-8B2A-4E1F-BDC6-64FA16D1A1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74247" y="1868157"/>
              <a:ext cx="52770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TW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SS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文本框 8">
              <a:extLst>
                <a:ext uri="{FF2B5EF4-FFF2-40B4-BE49-F238E27FC236}">
                  <a16:creationId xmlns:a16="http://schemas.microsoft.com/office/drawing/2014/main" id="{63223229-6D73-4E16-AB5B-9C5615F918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1704" y="1673585"/>
              <a:ext cx="162095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TW" altLang="en-US" sz="28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賣家系統</a:t>
              </a:r>
              <a:endPara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7" name="文本框 8">
              <a:extLst>
                <a:ext uri="{FF2B5EF4-FFF2-40B4-BE49-F238E27FC236}">
                  <a16:creationId xmlns:a16="http://schemas.microsoft.com/office/drawing/2014/main" id="{5D21CA9B-786C-440B-9200-344E917104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35409" y="2098064"/>
              <a:ext cx="167866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TW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Seller</a:t>
              </a:r>
              <a:r>
                <a:rPr lang="en-US" altLang="zh-CN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Subsystem</a:t>
              </a:r>
            </a:p>
          </p:txBody>
        </p:sp>
      </p:grpSp>
      <p:grpSp>
        <p:nvGrpSpPr>
          <p:cNvPr id="119" name="群組 118">
            <a:extLst>
              <a:ext uri="{FF2B5EF4-FFF2-40B4-BE49-F238E27FC236}">
                <a16:creationId xmlns:a16="http://schemas.microsoft.com/office/drawing/2014/main" id="{84D285B4-079C-4684-AD1F-2CF11F91B80A}"/>
              </a:ext>
            </a:extLst>
          </p:cNvPr>
          <p:cNvGrpSpPr/>
          <p:nvPr/>
        </p:nvGrpSpPr>
        <p:grpSpPr>
          <a:xfrm>
            <a:off x="6271704" y="2402324"/>
            <a:ext cx="4737468" cy="733103"/>
            <a:chOff x="6271704" y="2897934"/>
            <a:chExt cx="4737468" cy="733103"/>
          </a:xfrm>
        </p:grpSpPr>
        <p:sp>
          <p:nvSpPr>
            <p:cNvPr id="69" name="Rectangle 3@|1FFC:4308095|FBC:16777215|LFC:16777215|LBC:16777215">
              <a:extLst>
                <a:ext uri="{FF2B5EF4-FFF2-40B4-BE49-F238E27FC236}">
                  <a16:creationId xmlns:a16="http://schemas.microsoft.com/office/drawing/2014/main" id="{ADA17311-DFD2-4991-BF63-A03FC6CAE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4784" y="3594524"/>
              <a:ext cx="4624388" cy="36513"/>
            </a:xfrm>
            <a:prstGeom prst="rect">
              <a:avLst/>
            </a:prstGeom>
            <a:solidFill>
              <a:srgbClr val="74CEBB"/>
            </a:solidFill>
            <a:ln>
              <a:noFill/>
            </a:ln>
          </p:spPr>
          <p:txBody>
            <a:bodyPr anchor="ctr"/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3100" b="1">
                <a:solidFill>
                  <a:srgbClr val="FFFFFF"/>
                </a:solidFill>
                <a:latin typeface="Roboto Condensed"/>
              </a:endParaRPr>
            </a:p>
          </p:txBody>
        </p:sp>
        <p:sp>
          <p:nvSpPr>
            <p:cNvPr id="71" name="Rectangle 4@|1FFC:4308095|FBC:16777215|LFC:16777215|LBC:16777215">
              <a:extLst>
                <a:ext uri="{FF2B5EF4-FFF2-40B4-BE49-F238E27FC236}">
                  <a16:creationId xmlns:a16="http://schemas.microsoft.com/office/drawing/2014/main" id="{1E7C2272-8A59-425E-8CA4-5452045738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0959" y="2990597"/>
              <a:ext cx="938213" cy="613452"/>
            </a:xfrm>
            <a:prstGeom prst="rect">
              <a:avLst/>
            </a:prstGeom>
            <a:solidFill>
              <a:srgbClr val="74CEBB"/>
            </a:solidFill>
            <a:ln>
              <a:noFill/>
            </a:ln>
          </p:spPr>
          <p:txBody>
            <a:bodyPr anchor="ctr"/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3100" b="1">
                <a:solidFill>
                  <a:srgbClr val="FFFFFF"/>
                </a:solidFill>
                <a:latin typeface="Roboto Condensed"/>
              </a:endParaRPr>
            </a:p>
          </p:txBody>
        </p:sp>
        <p:sp>
          <p:nvSpPr>
            <p:cNvPr id="73" name="文本框 8">
              <a:extLst>
                <a:ext uri="{FF2B5EF4-FFF2-40B4-BE49-F238E27FC236}">
                  <a16:creationId xmlns:a16="http://schemas.microsoft.com/office/drawing/2014/main" id="{535750FE-A1E5-4EE8-A213-37FC7485ED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81460" y="3123262"/>
              <a:ext cx="5132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TW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FS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文本框 8">
              <a:extLst>
                <a:ext uri="{FF2B5EF4-FFF2-40B4-BE49-F238E27FC236}">
                  <a16:creationId xmlns:a16="http://schemas.microsoft.com/office/drawing/2014/main" id="{83B2EABD-E9D0-454B-97A7-90F56A4AB2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1704" y="2897934"/>
              <a:ext cx="162095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TW" altLang="en-US" sz="28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財務系統</a:t>
              </a:r>
              <a:endPara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7" name="文本框 8">
              <a:extLst>
                <a:ext uri="{FF2B5EF4-FFF2-40B4-BE49-F238E27FC236}">
                  <a16:creationId xmlns:a16="http://schemas.microsoft.com/office/drawing/2014/main" id="{4CF4CDD3-EA1B-4B42-BEB9-DB0ED0E06C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47857" y="3322791"/>
              <a:ext cx="196399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TW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Financial</a:t>
              </a:r>
              <a:r>
                <a:rPr lang="en-US" altLang="zh-CN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Subsystem</a:t>
              </a:r>
            </a:p>
          </p:txBody>
        </p:sp>
      </p:grpSp>
      <p:grpSp>
        <p:nvGrpSpPr>
          <p:cNvPr id="121" name="群組 120">
            <a:extLst>
              <a:ext uri="{FF2B5EF4-FFF2-40B4-BE49-F238E27FC236}">
                <a16:creationId xmlns:a16="http://schemas.microsoft.com/office/drawing/2014/main" id="{6CAE9B25-7EC1-403D-8121-1DF1541AC4B0}"/>
              </a:ext>
            </a:extLst>
          </p:cNvPr>
          <p:cNvGrpSpPr/>
          <p:nvPr/>
        </p:nvGrpSpPr>
        <p:grpSpPr>
          <a:xfrm>
            <a:off x="6271704" y="3521081"/>
            <a:ext cx="4737468" cy="733103"/>
            <a:chOff x="6271704" y="3997500"/>
            <a:chExt cx="4737468" cy="733103"/>
          </a:xfrm>
        </p:grpSpPr>
        <p:sp>
          <p:nvSpPr>
            <p:cNvPr id="79" name="Rectangle 3@|1FFC:4308095|FBC:16777215|LFC:16777215|LBC:16777215">
              <a:extLst>
                <a:ext uri="{FF2B5EF4-FFF2-40B4-BE49-F238E27FC236}">
                  <a16:creationId xmlns:a16="http://schemas.microsoft.com/office/drawing/2014/main" id="{7215A18C-BEDD-455E-AE5C-C4059EFE2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4784" y="4694090"/>
              <a:ext cx="4624388" cy="36513"/>
            </a:xfrm>
            <a:prstGeom prst="rect">
              <a:avLst/>
            </a:prstGeom>
            <a:solidFill>
              <a:srgbClr val="74CEBB"/>
            </a:solidFill>
            <a:ln>
              <a:noFill/>
            </a:ln>
          </p:spPr>
          <p:txBody>
            <a:bodyPr anchor="ctr"/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3100" b="1">
                <a:solidFill>
                  <a:srgbClr val="FFFFFF"/>
                </a:solidFill>
                <a:latin typeface="Roboto Condensed"/>
              </a:endParaRPr>
            </a:p>
          </p:txBody>
        </p:sp>
        <p:sp>
          <p:nvSpPr>
            <p:cNvPr id="81" name="Rectangle 4@|1FFC:4308095|FBC:16777215|LFC:16777215|LBC:16777215">
              <a:extLst>
                <a:ext uri="{FF2B5EF4-FFF2-40B4-BE49-F238E27FC236}">
                  <a16:creationId xmlns:a16="http://schemas.microsoft.com/office/drawing/2014/main" id="{31DBB22F-A7E8-4469-BAF8-A5597402F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0959" y="4090163"/>
              <a:ext cx="938213" cy="613452"/>
            </a:xfrm>
            <a:prstGeom prst="rect">
              <a:avLst/>
            </a:prstGeom>
            <a:solidFill>
              <a:srgbClr val="74CEBB"/>
            </a:solidFill>
            <a:ln>
              <a:noFill/>
            </a:ln>
          </p:spPr>
          <p:txBody>
            <a:bodyPr anchor="ctr"/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3100" b="1">
                <a:solidFill>
                  <a:srgbClr val="FFFFFF"/>
                </a:solidFill>
                <a:latin typeface="Roboto Condensed"/>
              </a:endParaRPr>
            </a:p>
          </p:txBody>
        </p:sp>
        <p:sp>
          <p:nvSpPr>
            <p:cNvPr id="83" name="文本框 8">
              <a:extLst>
                <a:ext uri="{FF2B5EF4-FFF2-40B4-BE49-F238E27FC236}">
                  <a16:creationId xmlns:a16="http://schemas.microsoft.com/office/drawing/2014/main" id="{E79FFD71-6C7D-42E3-A05F-58074A53D6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67033" y="4215399"/>
              <a:ext cx="52770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TW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PS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文本框 8">
              <a:extLst>
                <a:ext uri="{FF2B5EF4-FFF2-40B4-BE49-F238E27FC236}">
                  <a16:creationId xmlns:a16="http://schemas.microsoft.com/office/drawing/2014/main" id="{35509656-F442-48D6-917D-4FC4D164EB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1704" y="3997500"/>
              <a:ext cx="162095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TW" altLang="en-US" sz="28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商品系統</a:t>
              </a:r>
              <a:endPara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7" name="文本框 8">
              <a:extLst>
                <a:ext uri="{FF2B5EF4-FFF2-40B4-BE49-F238E27FC236}">
                  <a16:creationId xmlns:a16="http://schemas.microsoft.com/office/drawing/2014/main" id="{EAE1BAF8-F277-481F-9661-27089B914B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45639" y="4422134"/>
              <a:ext cx="186621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TW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Product</a:t>
              </a:r>
              <a:r>
                <a:rPr lang="en-US" altLang="zh-CN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Subsystem</a:t>
              </a:r>
            </a:p>
          </p:txBody>
        </p:sp>
      </p:grpSp>
      <p:grpSp>
        <p:nvGrpSpPr>
          <p:cNvPr id="123" name="群組 122">
            <a:extLst>
              <a:ext uri="{FF2B5EF4-FFF2-40B4-BE49-F238E27FC236}">
                <a16:creationId xmlns:a16="http://schemas.microsoft.com/office/drawing/2014/main" id="{A206A35A-96DA-4D5A-92DD-81520DBEB6B8}"/>
              </a:ext>
            </a:extLst>
          </p:cNvPr>
          <p:cNvGrpSpPr/>
          <p:nvPr/>
        </p:nvGrpSpPr>
        <p:grpSpPr>
          <a:xfrm>
            <a:off x="6271704" y="4639838"/>
            <a:ext cx="4737468" cy="733103"/>
            <a:chOff x="6271704" y="5126150"/>
            <a:chExt cx="4737468" cy="733103"/>
          </a:xfrm>
        </p:grpSpPr>
        <p:sp>
          <p:nvSpPr>
            <p:cNvPr id="89" name="Rectangle 3@|1FFC:4308095|FBC:16777215|LFC:16777215|LBC:16777215">
              <a:extLst>
                <a:ext uri="{FF2B5EF4-FFF2-40B4-BE49-F238E27FC236}">
                  <a16:creationId xmlns:a16="http://schemas.microsoft.com/office/drawing/2014/main" id="{6EAAA372-5FA8-4301-972F-16A46ABF7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4784" y="5822740"/>
              <a:ext cx="4624388" cy="36513"/>
            </a:xfrm>
            <a:prstGeom prst="rect">
              <a:avLst/>
            </a:prstGeom>
            <a:solidFill>
              <a:srgbClr val="74CEBB"/>
            </a:solidFill>
            <a:ln>
              <a:noFill/>
            </a:ln>
          </p:spPr>
          <p:txBody>
            <a:bodyPr anchor="ctr"/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3100" b="1">
                <a:solidFill>
                  <a:srgbClr val="FFFFFF"/>
                </a:solidFill>
                <a:latin typeface="Roboto Condensed"/>
              </a:endParaRPr>
            </a:p>
          </p:txBody>
        </p:sp>
        <p:sp>
          <p:nvSpPr>
            <p:cNvPr id="91" name="Rectangle 4@|1FFC:4308095|FBC:16777215|LFC:16777215|LBC:16777215">
              <a:extLst>
                <a:ext uri="{FF2B5EF4-FFF2-40B4-BE49-F238E27FC236}">
                  <a16:creationId xmlns:a16="http://schemas.microsoft.com/office/drawing/2014/main" id="{DB98A3E6-2A97-4B0B-94DF-C3496B231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0959" y="5218813"/>
              <a:ext cx="938213" cy="613452"/>
            </a:xfrm>
            <a:prstGeom prst="rect">
              <a:avLst/>
            </a:prstGeom>
            <a:solidFill>
              <a:srgbClr val="74CEBB"/>
            </a:solidFill>
            <a:ln>
              <a:noFill/>
            </a:ln>
          </p:spPr>
          <p:txBody>
            <a:bodyPr anchor="ctr"/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3100" b="1">
                <a:solidFill>
                  <a:srgbClr val="FFFFFF"/>
                </a:solidFill>
                <a:latin typeface="Roboto Condensed"/>
              </a:endParaRPr>
            </a:p>
          </p:txBody>
        </p:sp>
        <p:sp>
          <p:nvSpPr>
            <p:cNvPr id="93" name="文本框 8">
              <a:extLst>
                <a:ext uri="{FF2B5EF4-FFF2-40B4-BE49-F238E27FC236}">
                  <a16:creationId xmlns:a16="http://schemas.microsoft.com/office/drawing/2014/main" id="{D72EC680-709C-463F-8A30-B6848B8620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4038" y="5344049"/>
              <a:ext cx="71365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TW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PCS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文本框 8">
              <a:extLst>
                <a:ext uri="{FF2B5EF4-FFF2-40B4-BE49-F238E27FC236}">
                  <a16:creationId xmlns:a16="http://schemas.microsoft.com/office/drawing/2014/main" id="{CB478647-B460-47B0-BF30-A36A06EB20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1704" y="5126150"/>
              <a:ext cx="162095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TW" altLang="en-US" sz="28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購物系統</a:t>
              </a:r>
              <a:endPara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7" name="文本框 8">
              <a:extLst>
                <a:ext uri="{FF2B5EF4-FFF2-40B4-BE49-F238E27FC236}">
                  <a16:creationId xmlns:a16="http://schemas.microsoft.com/office/drawing/2014/main" id="{A4660697-B157-46D1-A9A9-A4EF06EB1B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47857" y="5550629"/>
              <a:ext cx="199605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Purchase Subsystem</a:t>
              </a:r>
            </a:p>
          </p:txBody>
        </p:sp>
      </p:grpSp>
      <p:grpSp>
        <p:nvGrpSpPr>
          <p:cNvPr id="127" name="群組 126">
            <a:extLst>
              <a:ext uri="{FF2B5EF4-FFF2-40B4-BE49-F238E27FC236}">
                <a16:creationId xmlns:a16="http://schemas.microsoft.com/office/drawing/2014/main" id="{F454858B-AFF1-49D3-A730-184401458F8B}"/>
              </a:ext>
            </a:extLst>
          </p:cNvPr>
          <p:cNvGrpSpPr/>
          <p:nvPr/>
        </p:nvGrpSpPr>
        <p:grpSpPr>
          <a:xfrm>
            <a:off x="6271704" y="5758595"/>
            <a:ext cx="4737468" cy="733103"/>
            <a:chOff x="6285376" y="5945329"/>
            <a:chExt cx="4737468" cy="733103"/>
          </a:xfrm>
        </p:grpSpPr>
        <p:sp>
          <p:nvSpPr>
            <p:cNvPr id="105" name="文本框 8">
              <a:extLst>
                <a:ext uri="{FF2B5EF4-FFF2-40B4-BE49-F238E27FC236}">
                  <a16:creationId xmlns:a16="http://schemas.microsoft.com/office/drawing/2014/main" id="{76FA3197-0728-4DFE-B637-65A6E4371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5376" y="5945329"/>
              <a:ext cx="198002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TW" altLang="en-US" sz="28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資料庫系統</a:t>
              </a:r>
              <a:endPara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9" name="Rectangle 3@|1FFC:4308095|FBC:16777215|LFC:16777215|LBC:16777215">
              <a:extLst>
                <a:ext uri="{FF2B5EF4-FFF2-40B4-BE49-F238E27FC236}">
                  <a16:creationId xmlns:a16="http://schemas.microsoft.com/office/drawing/2014/main" id="{AF6605C5-F64F-4A8B-8288-E980FD885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8456" y="6641919"/>
              <a:ext cx="4624388" cy="36513"/>
            </a:xfrm>
            <a:prstGeom prst="rect">
              <a:avLst/>
            </a:prstGeom>
            <a:solidFill>
              <a:srgbClr val="74CEBB"/>
            </a:solidFill>
            <a:ln>
              <a:noFill/>
            </a:ln>
          </p:spPr>
          <p:txBody>
            <a:bodyPr anchor="ctr"/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3100" b="1">
                <a:solidFill>
                  <a:srgbClr val="FFFFFF"/>
                </a:solidFill>
                <a:latin typeface="Roboto Condensed"/>
              </a:endParaRPr>
            </a:p>
          </p:txBody>
        </p:sp>
        <p:sp>
          <p:nvSpPr>
            <p:cNvPr id="101" name="Rectangle 4@|1FFC:4308095|FBC:16777215|LFC:16777215|LBC:16777215">
              <a:extLst>
                <a:ext uri="{FF2B5EF4-FFF2-40B4-BE49-F238E27FC236}">
                  <a16:creationId xmlns:a16="http://schemas.microsoft.com/office/drawing/2014/main" id="{A3F8DE03-58E3-46C3-8DDB-97834AAFB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4631" y="6037992"/>
              <a:ext cx="938213" cy="613452"/>
            </a:xfrm>
            <a:prstGeom prst="rect">
              <a:avLst/>
            </a:prstGeom>
            <a:solidFill>
              <a:srgbClr val="74CEBB"/>
            </a:solidFill>
            <a:ln>
              <a:noFill/>
            </a:ln>
          </p:spPr>
          <p:txBody>
            <a:bodyPr anchor="ctr"/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3100" b="1">
                <a:solidFill>
                  <a:srgbClr val="FFFFFF"/>
                </a:solidFill>
                <a:latin typeface="Roboto Condensed"/>
              </a:endParaRPr>
            </a:p>
          </p:txBody>
        </p:sp>
        <p:sp>
          <p:nvSpPr>
            <p:cNvPr id="103" name="文本框 8">
              <a:extLst>
                <a:ext uri="{FF2B5EF4-FFF2-40B4-BE49-F238E27FC236}">
                  <a16:creationId xmlns:a16="http://schemas.microsoft.com/office/drawing/2014/main" id="{41245C4E-240C-4121-8260-86279A9CF9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97710" y="6163228"/>
              <a:ext cx="71365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TW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PCS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文本框 8">
              <a:extLst>
                <a:ext uri="{FF2B5EF4-FFF2-40B4-BE49-F238E27FC236}">
                  <a16:creationId xmlns:a16="http://schemas.microsoft.com/office/drawing/2014/main" id="{9A5BA9B4-31D5-4527-B77F-3D95264AC8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1529" y="6369808"/>
              <a:ext cx="198483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TW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Database</a:t>
              </a:r>
              <a:r>
                <a:rPr lang="en-US" altLang="zh-CN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Subsystem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文本框 4"/>
          <p:cNvSpPr txBox="1">
            <a:spLocks noChangeArrowheads="1"/>
          </p:cNvSpPr>
          <p:nvPr/>
        </p:nvSpPr>
        <p:spPr bwMode="auto">
          <a:xfrm>
            <a:off x="3971925" y="1822450"/>
            <a:ext cx="1603375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99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5" name="文本框 34"/>
          <p:cNvSpPr txBox="1">
            <a:spLocks noChangeArrowheads="1"/>
          </p:cNvSpPr>
          <p:nvPr/>
        </p:nvSpPr>
        <p:spPr bwMode="auto">
          <a:xfrm>
            <a:off x="5929109" y="3840163"/>
            <a:ext cx="246574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Scenarios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6" name="等腰三角形 7"/>
          <p:cNvSpPr>
            <a:spLocks noChangeArrowheads="1"/>
          </p:cNvSpPr>
          <p:nvPr/>
        </p:nvSpPr>
        <p:spPr bwMode="auto">
          <a:xfrm rot="10800000">
            <a:off x="7002463" y="0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557" name="等腰三角形 37"/>
          <p:cNvSpPr>
            <a:spLocks noChangeArrowheads="1"/>
          </p:cNvSpPr>
          <p:nvPr/>
        </p:nvSpPr>
        <p:spPr bwMode="auto">
          <a:xfrm>
            <a:off x="1452563" y="4264025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558" name="文本框 38"/>
          <p:cNvSpPr txBox="1">
            <a:spLocks noChangeArrowheads="1"/>
          </p:cNvSpPr>
          <p:nvPr/>
        </p:nvSpPr>
        <p:spPr bwMode="auto">
          <a:xfrm>
            <a:off x="6013450" y="3316288"/>
            <a:ext cx="2032000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TWO</a:t>
            </a:r>
            <a:endParaRPr lang="zh-CN" altLang="en-US" sz="2800">
              <a:solidFill>
                <a:srgbClr val="3030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9" name="直角三角形 13"/>
          <p:cNvSpPr>
            <a:spLocks noChangeArrowheads="1"/>
          </p:cNvSpPr>
          <p:nvPr/>
        </p:nvSpPr>
        <p:spPr bwMode="auto">
          <a:xfrm rot="10800000" flipH="1">
            <a:off x="8499475" y="-9525"/>
            <a:ext cx="1511300" cy="2603500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560" name="直角三角形 39"/>
          <p:cNvSpPr>
            <a:spLocks noChangeArrowheads="1"/>
          </p:cNvSpPr>
          <p:nvPr/>
        </p:nvSpPr>
        <p:spPr bwMode="auto">
          <a:xfrm flipH="1">
            <a:off x="1446213" y="4241800"/>
            <a:ext cx="1512887" cy="2601913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6">
            <a:extLst>
              <a:ext uri="{FF2B5EF4-FFF2-40B4-BE49-F238E27FC236}">
                <a16:creationId xmlns:a16="http://schemas.microsoft.com/office/drawing/2014/main" id="{BBBBC765-F9D0-4DB5-9F8B-AE3BF0AF61F4}"/>
              </a:ext>
            </a:extLst>
          </p:cNvPr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10" name="矩形 3">
              <a:extLst>
                <a:ext uri="{FF2B5EF4-FFF2-40B4-BE49-F238E27FC236}">
                  <a16:creationId xmlns:a16="http://schemas.microsoft.com/office/drawing/2014/main" id="{7A30F455-16BE-4824-9760-A449B9F37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直角三角形 5">
              <a:extLst>
                <a:ext uri="{FF2B5EF4-FFF2-40B4-BE49-F238E27FC236}">
                  <a16:creationId xmlns:a16="http://schemas.microsoft.com/office/drawing/2014/main" id="{BF9F835E-CCC2-4437-AD5C-559E22217E3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2" name="文本框 8">
            <a:extLst>
              <a:ext uri="{FF2B5EF4-FFF2-40B4-BE49-F238E27FC236}">
                <a16:creationId xmlns:a16="http://schemas.microsoft.com/office/drawing/2014/main" id="{FF71E53E-69AB-493B-8F30-F3A5F8355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809" y="454302"/>
            <a:ext cx="12105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Scenarios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8">
            <a:extLst>
              <a:ext uri="{FF2B5EF4-FFF2-40B4-BE49-F238E27FC236}">
                <a16:creationId xmlns:a16="http://schemas.microsoft.com/office/drawing/2014/main" id="{7CE1A0A0-4BBC-4320-91C3-9FDB5EBF4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2398" y="1066329"/>
            <a:ext cx="11079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賣家：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8">
            <a:extLst>
              <a:ext uri="{FF2B5EF4-FFF2-40B4-BE49-F238E27FC236}">
                <a16:creationId xmlns:a16="http://schemas.microsoft.com/office/drawing/2014/main" id="{5E1ED199-4C59-4A2F-B779-CE2C37751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856" y="1505800"/>
            <a:ext cx="6340197" cy="1348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可以對遊戲進行上下架</a:t>
            </a:r>
            <a:endParaRPr lang="en-US" altLang="zh-TW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當買家購買時，可以去處理系統產生的訂單</a:t>
            </a:r>
          </a:p>
          <a:p>
            <a:pPr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可以透過財務系統將營收金額提領至銀行帳戶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8">
            <a:extLst>
              <a:ext uri="{FF2B5EF4-FFF2-40B4-BE49-F238E27FC236}">
                <a16:creationId xmlns:a16="http://schemas.microsoft.com/office/drawing/2014/main" id="{52ED0C0D-CEA8-41A7-BFA0-EE833A4DD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2397" y="2950387"/>
            <a:ext cx="11079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買家：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8">
            <a:extLst>
              <a:ext uri="{FF2B5EF4-FFF2-40B4-BE49-F238E27FC236}">
                <a16:creationId xmlns:a16="http://schemas.microsoft.com/office/drawing/2014/main" id="{4B404AC6-0540-4772-8601-B4989525D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856" y="3295450"/>
            <a:ext cx="6955750" cy="179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可以新增遊戲至購物車，也可以從購物車移除遊戲</a:t>
            </a:r>
            <a:endParaRPr lang="en-US" altLang="zh-TW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對購物車按購買後，將會產生訂單</a:t>
            </a:r>
            <a:endParaRPr lang="en-US" altLang="zh-TW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可以查看歷史訂單紀錄</a:t>
            </a:r>
            <a:endParaRPr lang="en-US" altLang="zh-TW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可以對遊戲進行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8">
            <a:extLst>
              <a:ext uri="{FF2B5EF4-FFF2-40B4-BE49-F238E27FC236}">
                <a16:creationId xmlns:a16="http://schemas.microsoft.com/office/drawing/2014/main" id="{73C34B42-4936-4206-8190-78DB33964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2397" y="4988574"/>
            <a:ext cx="11079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系統：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8">
            <a:extLst>
              <a:ext uri="{FF2B5EF4-FFF2-40B4-BE49-F238E27FC236}">
                <a16:creationId xmlns:a16="http://schemas.microsoft.com/office/drawing/2014/main" id="{0766900A-827F-46FC-8F9A-6C53E9AF4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856" y="5431773"/>
            <a:ext cx="4801314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可以依照買家喜好，顯示推薦遊戲</a:t>
            </a:r>
            <a:endParaRPr lang="en-US" altLang="zh-TW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買家購買後，會將訂單傳送給賣家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256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文本框 4"/>
          <p:cNvSpPr txBox="1">
            <a:spLocks noChangeArrowheads="1"/>
          </p:cNvSpPr>
          <p:nvPr/>
        </p:nvSpPr>
        <p:spPr bwMode="auto">
          <a:xfrm>
            <a:off x="3971925" y="1822450"/>
            <a:ext cx="1603375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99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5" name="文本框 34"/>
          <p:cNvSpPr txBox="1">
            <a:spLocks noChangeArrowheads="1"/>
          </p:cNvSpPr>
          <p:nvPr/>
        </p:nvSpPr>
        <p:spPr bwMode="auto">
          <a:xfrm>
            <a:off x="5891213" y="3848100"/>
            <a:ext cx="306526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</a:p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 </a:t>
            </a:r>
          </a:p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6" name="等腰三角形 7"/>
          <p:cNvSpPr>
            <a:spLocks noChangeArrowheads="1"/>
          </p:cNvSpPr>
          <p:nvPr/>
        </p:nvSpPr>
        <p:spPr bwMode="auto">
          <a:xfrm rot="10800000">
            <a:off x="7002463" y="0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677" name="等腰三角形 37"/>
          <p:cNvSpPr>
            <a:spLocks noChangeArrowheads="1"/>
          </p:cNvSpPr>
          <p:nvPr/>
        </p:nvSpPr>
        <p:spPr bwMode="auto">
          <a:xfrm>
            <a:off x="1452563" y="4264025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678" name="文本框 38"/>
          <p:cNvSpPr txBox="1">
            <a:spLocks noChangeArrowheads="1"/>
          </p:cNvSpPr>
          <p:nvPr/>
        </p:nvSpPr>
        <p:spPr bwMode="auto">
          <a:xfrm>
            <a:off x="6013450" y="3316288"/>
            <a:ext cx="2411413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THREE</a:t>
            </a:r>
            <a:endParaRPr lang="zh-CN" altLang="en-US" sz="2800">
              <a:solidFill>
                <a:srgbClr val="3030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9" name="直角三角形 13"/>
          <p:cNvSpPr>
            <a:spLocks noChangeArrowheads="1"/>
          </p:cNvSpPr>
          <p:nvPr/>
        </p:nvSpPr>
        <p:spPr bwMode="auto">
          <a:xfrm rot="10800000" flipH="1">
            <a:off x="8499475" y="-9525"/>
            <a:ext cx="1511300" cy="2603500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680" name="直角三角形 39"/>
          <p:cNvSpPr>
            <a:spLocks noChangeArrowheads="1"/>
          </p:cNvSpPr>
          <p:nvPr/>
        </p:nvSpPr>
        <p:spPr bwMode="auto">
          <a:xfrm flipH="1">
            <a:off x="1446213" y="4241800"/>
            <a:ext cx="1512887" cy="2601913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组合 6">
            <a:extLst>
              <a:ext uri="{FF2B5EF4-FFF2-40B4-BE49-F238E27FC236}">
                <a16:creationId xmlns:a16="http://schemas.microsoft.com/office/drawing/2014/main" id="{8478E326-A987-4286-82F9-D6673F00D75A}"/>
              </a:ext>
            </a:extLst>
          </p:cNvPr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125" name="矩形 3">
              <a:extLst>
                <a:ext uri="{FF2B5EF4-FFF2-40B4-BE49-F238E27FC236}">
                  <a16:creationId xmlns:a16="http://schemas.microsoft.com/office/drawing/2014/main" id="{38D8B27B-1E2B-49DC-997A-ABA707DB2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6" name="直角三角形 5">
              <a:extLst>
                <a:ext uri="{FF2B5EF4-FFF2-40B4-BE49-F238E27FC236}">
                  <a16:creationId xmlns:a16="http://schemas.microsoft.com/office/drawing/2014/main" id="{1B9FDF3C-2C58-4A2E-9A11-E25ECF97C1B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27" name="文本框 8">
            <a:extLst>
              <a:ext uri="{FF2B5EF4-FFF2-40B4-BE49-F238E27FC236}">
                <a16:creationId xmlns:a16="http://schemas.microsoft.com/office/drawing/2014/main" id="{E9C94ACE-3002-402D-9687-57CE2572B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2931" y="277497"/>
            <a:ext cx="147989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</a:p>
          <a:p>
            <a:pPr eaLnBrk="1" hangingPunct="1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 </a:t>
            </a:r>
          </a:p>
          <a:p>
            <a:pPr eaLnBrk="1" hangingPunct="1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190EA67-908C-4EF3-9161-1CCE553D6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573" y="386998"/>
            <a:ext cx="4698854" cy="608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469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文本框 4"/>
          <p:cNvSpPr txBox="1">
            <a:spLocks noChangeArrowheads="1"/>
          </p:cNvSpPr>
          <p:nvPr/>
        </p:nvSpPr>
        <p:spPr bwMode="auto">
          <a:xfrm>
            <a:off x="3971925" y="1822450"/>
            <a:ext cx="1603375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99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5" name="文本框 34"/>
          <p:cNvSpPr txBox="1">
            <a:spLocks noChangeArrowheads="1"/>
          </p:cNvSpPr>
          <p:nvPr/>
        </p:nvSpPr>
        <p:spPr bwMode="auto">
          <a:xfrm>
            <a:off x="5837238" y="3840163"/>
            <a:ext cx="24368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 Model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6" name="等腰三角形 7"/>
          <p:cNvSpPr>
            <a:spLocks noChangeArrowheads="1"/>
          </p:cNvSpPr>
          <p:nvPr/>
        </p:nvSpPr>
        <p:spPr bwMode="auto">
          <a:xfrm rot="10800000">
            <a:off x="7002463" y="0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797" name="等腰三角形 37"/>
          <p:cNvSpPr>
            <a:spLocks noChangeArrowheads="1"/>
          </p:cNvSpPr>
          <p:nvPr/>
        </p:nvSpPr>
        <p:spPr bwMode="auto">
          <a:xfrm>
            <a:off x="1452563" y="4264025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798" name="文本框 38"/>
          <p:cNvSpPr txBox="1">
            <a:spLocks noChangeArrowheads="1"/>
          </p:cNvSpPr>
          <p:nvPr/>
        </p:nvSpPr>
        <p:spPr bwMode="auto">
          <a:xfrm>
            <a:off x="6013450" y="3316288"/>
            <a:ext cx="2219325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FOUR</a:t>
            </a:r>
            <a:endParaRPr lang="zh-CN" altLang="en-US" sz="2800" dirty="0">
              <a:solidFill>
                <a:srgbClr val="3030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9" name="直角三角形 13"/>
          <p:cNvSpPr>
            <a:spLocks noChangeArrowheads="1"/>
          </p:cNvSpPr>
          <p:nvPr/>
        </p:nvSpPr>
        <p:spPr bwMode="auto">
          <a:xfrm rot="10800000" flipH="1">
            <a:off x="8499475" y="-9525"/>
            <a:ext cx="1511300" cy="2603500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800" name="直角三角形 39"/>
          <p:cNvSpPr>
            <a:spLocks noChangeArrowheads="1"/>
          </p:cNvSpPr>
          <p:nvPr/>
        </p:nvSpPr>
        <p:spPr bwMode="auto">
          <a:xfrm flipH="1">
            <a:off x="1446213" y="4241800"/>
            <a:ext cx="1512887" cy="2601913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9_Office 主题​​">
  <a:themeElements>
    <a:clrScheme name="9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9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9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0_Office 主题​​">
  <a:themeElements>
    <a:clrScheme name="10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0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0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1_Office 主题​​">
  <a:themeElements>
    <a:clrScheme name="11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1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1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主题​​">
  <a:themeElements>
    <a:clrScheme name="2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2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主题​​">
  <a:themeElements>
    <a:clrScheme name="3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3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ffice 主题​​">
  <a:themeElements>
    <a:clrScheme name="4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4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Office 主题​​">
  <a:themeElements>
    <a:clrScheme name="5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5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5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Office 主题​​">
  <a:themeElements>
    <a:clrScheme name="6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6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6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Office 主题​​">
  <a:themeElements>
    <a:clrScheme name="7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7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7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Office 主题​​">
  <a:themeElements>
    <a:clrScheme name="8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8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8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</TotalTime>
  <Pages>0</Pages>
  <Words>227</Words>
  <Characters>0</Characters>
  <Application>Microsoft Office PowerPoint</Application>
  <DocSecurity>0</DocSecurity>
  <PresentationFormat>寬螢幕</PresentationFormat>
  <Lines>0</Lines>
  <Paragraphs>89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12</vt:i4>
      </vt:variant>
      <vt:variant>
        <vt:lpstr>投影片標題</vt:lpstr>
      </vt:variant>
      <vt:variant>
        <vt:i4>13</vt:i4>
      </vt:variant>
    </vt:vector>
  </HeadingPairs>
  <TitlesOfParts>
    <vt:vector size="30" baseType="lpstr">
      <vt:lpstr>微软雅黑</vt:lpstr>
      <vt:lpstr>Roboto Condensed</vt:lpstr>
      <vt:lpstr>Arial</vt:lpstr>
      <vt:lpstr>Calibri</vt:lpstr>
      <vt:lpstr>Calibri Light</vt:lpstr>
      <vt:lpstr>Office 主题</vt:lpstr>
      <vt:lpstr>Office 主题​​</vt:lpstr>
      <vt:lpstr>2_Office 主题​​</vt:lpstr>
      <vt:lpstr>3_Office 主题​​</vt:lpstr>
      <vt:lpstr>4_Office 主题​​</vt:lpstr>
      <vt:lpstr>5_Office 主题​​</vt:lpstr>
      <vt:lpstr>6_Office 主题​​</vt:lpstr>
      <vt:lpstr>7_Office 主题​​</vt:lpstr>
      <vt:lpstr>8_Office 主题​​</vt:lpstr>
      <vt:lpstr>9_Office 主题​​</vt:lpstr>
      <vt:lpstr>10_Office 主题​​</vt:lpstr>
      <vt:lpstr>11_Office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www.woippt.com我爱PPT模板网</dc:subject>
  <dc:creator>Administrator</dc:creator>
  <dc:description>www.woippt.com我爱PPT模板网</dc:description>
  <cp:lastModifiedBy>Larry Liu</cp:lastModifiedBy>
  <cp:revision>49</cp:revision>
  <dcterms:created xsi:type="dcterms:W3CDTF">2015-07-07T12:57:46Z</dcterms:created>
  <dcterms:modified xsi:type="dcterms:W3CDTF">2020-11-09T14:24:31Z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