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</p:sldMasterIdLst>
  <p:notesMasterIdLst>
    <p:notesMasterId r:id="rId33"/>
  </p:notesMasterIdLst>
  <p:sldIdLst>
    <p:sldId id="256" r:id="rId13"/>
    <p:sldId id="258" r:id="rId14"/>
    <p:sldId id="259" r:id="rId15"/>
    <p:sldId id="290" r:id="rId16"/>
    <p:sldId id="287" r:id="rId17"/>
    <p:sldId id="291" r:id="rId18"/>
    <p:sldId id="288" r:id="rId19"/>
    <p:sldId id="263" r:id="rId20"/>
    <p:sldId id="298" r:id="rId21"/>
    <p:sldId id="292" r:id="rId22"/>
    <p:sldId id="297" r:id="rId23"/>
    <p:sldId id="293" r:id="rId24"/>
    <p:sldId id="299" r:id="rId25"/>
    <p:sldId id="261" r:id="rId26"/>
    <p:sldId id="289" r:id="rId27"/>
    <p:sldId id="262" r:id="rId28"/>
    <p:sldId id="284" r:id="rId29"/>
    <p:sldId id="300" r:id="rId30"/>
    <p:sldId id="282" r:id="rId31"/>
    <p:sldId id="260" r:id="rId3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198"/>
    <a:srgbClr val="B8E6DC"/>
    <a:srgbClr val="74CEBB"/>
    <a:srgbClr val="2B7D6B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3E913-E9BD-4347-910C-20BC3C542A9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0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F202-8117-464B-948E-522E64B816FF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A1128-4802-4AD2-8C64-6D20468688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584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D43D-5ABC-4B8C-9664-A8C1658A6634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7A26B-D2C5-4904-9AA3-BC71594D5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0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134A-743A-4AAC-BD16-A4D7B20BFE80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8D1A-8A6F-4916-9405-E2F997519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23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D473-CA19-482D-803B-FF410123F209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C882-4B14-4FAD-B694-4C2FCF957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45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F7EB-3133-4D14-95C8-6C1B028E2436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079FC-CD20-4567-81DB-3DF3248C6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9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5E9FB-77DE-4E01-AFB5-C50141E37BB8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BBF4-797C-4007-B31E-0B8D9791F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79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A4A9-EEBA-4FFE-A762-1240BCA85D47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8AA21-EC35-4F05-A382-90F7007A3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080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CABD-AE38-447F-A1FC-1D1D8F63B30F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EA1D-27F5-40BC-AD49-2E9C5DE5A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92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1D66-4E73-4377-BDD2-AA65D31323CA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B27B8-9E0F-4932-99C8-80E1D8DD1A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17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B146-9D32-48A9-B681-49851601E159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88D81-DBAC-445F-A483-D3E063248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5BD2-698B-4DB4-B3BF-DFC1D1548E34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E5CDB-3808-4B64-8B83-E9F172E089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64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C1C0A-3335-47EA-93C1-282EEA96A600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550B4-7CE7-43A2-B244-F8916623B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7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4132-25F7-4D3A-890D-0A8A053C919F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F15E6-6BEE-418D-80F5-7987168567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28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67438-1C6B-4BA0-B496-39BEE27FBE6A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21E92-A3DE-4F77-B74A-515923420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58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5F04-A2C2-4BF0-8632-384F6B2A224B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4915D-B13C-4B96-8C33-55C07E95F8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70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A2F7-CBB9-4FAC-AF0F-C128FD27C933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6334B-8AC8-4BAC-97C4-EE4E3189ED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167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14B0-55B4-4064-AD13-C01CE7A1EBD7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5310C-1EDF-45C4-95B6-CE2B03CDB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29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EAFA-3406-4A6D-B8E3-C33DF4EE1BA7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9497B-2708-4CD7-91C9-2198DAD732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221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CC5D-8677-4887-A806-A9816B19AA11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6D00-43CC-4082-B586-BF7E4E359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472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DB0C6-10CA-4B27-82A5-4E5AF2925A19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E8F4B-56B5-49C4-927C-2FD81BCDC1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5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CF74-4F6F-49A5-82FE-D6A87280B64B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018DC-DCEE-4DD0-B6AE-FA30FF7839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665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57DD-5C69-44FE-B9C4-D6B20821D370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C56FF-B319-4B92-8D79-502B997A6C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33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C3D1-0607-41C8-A24B-FA6A8C84FA1C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AC777-4DAD-4E6F-9327-8A679235D8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92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6464-9197-42BD-9ABB-1F0C44A1EF1E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D08DC-EEBB-4D14-8F94-46E4EC1E15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2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2B67C-0031-474E-8D7D-FB67C64AEC8A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E2D27-B46F-417B-898A-17D1D60045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66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74889-8FE4-4112-A270-043AEA8A366E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C7FF4-A8A7-4053-945C-59B6747D5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54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8CE0-0D6F-4976-9883-0ABF3399DD8E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8A9E2-97B4-4109-9745-C7A0AA7E0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06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8BB8-C7B4-410B-9548-0B34D83E9A75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D52D-8A04-48AF-8202-08659982E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46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8159-BBA1-4874-9E72-6B6A7667EEF7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C08B4-FA06-4D3D-B85D-3B7177B7EF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5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32F24-97E0-4E5F-86C5-6CE253845F14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65BC-176F-4BCD-9B04-39453861A1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174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49A9-A6B6-45A2-A6A4-1CD1A6A217CF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8587D-6F91-4040-BD5F-86D53B745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7CF09-0A04-40B0-A989-9B71C369917F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CB396-CE8C-46C5-9881-A0DD7A4CC4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07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2539-4EE4-4F59-BA33-15043DB27EEE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77D21-35A4-4204-8D53-72066EF606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28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EE74-DAEE-4E3D-8E81-58359A913669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7F60D-8AEF-42C0-9C1D-127AC033A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973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0622-7967-47E8-A6F9-DE0BB83D5F3A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F9706-4BA3-46C6-BC93-8DAC72DAED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D2DF-0222-4B41-8B23-708583951783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8CD78-EE9A-4656-8437-4ADCD7D9C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2F7E-162C-4607-B2E2-69AE31E664F9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5E6BF-085D-4046-BC2E-5C1F46613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06F1-9BE5-4B5F-AA6F-4FB1F3F7C398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3D8-9917-4DD6-B032-9DECD6565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354-69D2-41A4-A2B5-3674CDF59990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4F403-B944-4C5E-9B0D-8D0FA02F72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43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EED1-8942-404D-8253-C0D5A183C11B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9B51A-B177-4659-89A8-749DC59F2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E32D2-7694-4CED-8D9F-E6DCF41204C9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0D8D-85F5-48BB-938C-7077EE1165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3582D-5E32-45B4-B7ED-4A5A56FD1719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570B-F2EC-43BD-9F0B-9018C3742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9E50-6223-4353-8CC2-264CEA58EC65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339A6-FADB-4DC7-A6B5-02769FC6F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2000-E1B8-403C-B394-F6B1E34A0C4A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D3B03-E6B3-471E-AFB8-57AA6AE55D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815-80FC-41BF-B660-0887F51C934E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E15A4-236B-4301-9277-8960F0AB2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EEEF-9BC8-4E65-B231-5957DB232C7B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6B2A9-4552-4793-A91A-D0FCE06681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8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2782-A31F-44F3-85FB-1257D6287871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388B0-B81F-4817-9A9E-8D8E01AD0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95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1F6-0235-4004-947E-15BF507D5B70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DA783-77DB-4AB3-94F5-9F7C9D582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18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23E66-E9DC-46F3-A23F-2B3B580BD5BA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61B-806E-4090-B465-8ECA133FD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DACF5-098B-46A4-B58A-CE6AD8E94350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387C-0A2F-4264-8CF5-EEDC0AFB6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0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23343-F666-4A15-9806-5561C0D39DDB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382A1-C9E0-4E02-939C-FE2F7AFA36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5BF-FEEA-4A33-BA00-1FD08B55074D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8B77-0761-43EF-86AE-485AB709A6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94E9-E62E-48CD-9675-382173E026E4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1583-E2AE-4952-B066-393FF5902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58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7439-8B5D-483F-BFB6-BB7735684E07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014A9-2EFF-4F9A-B0D2-7FB1E86E2A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79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C1AA-0CCF-4811-A5A2-7416067D21F5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0E10C-3DFF-4663-A792-657B92B5AE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5E82-3FE4-4BEC-B070-CA27023163B8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F5A6B-26BC-4FBE-968A-286C2B1C4D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8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149C-347C-40B9-95C5-038A59500D2B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9933A-C977-4402-BD3C-7137E055E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18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3532-A553-4DF0-B498-83AD0F1FD851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F6755-6795-4B76-8FE8-97D6C2F513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60DB2-0B5C-490D-946B-743B99C6E3E6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18409-EF87-4427-968A-E64E9EEBC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7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B301-8DCE-4CA1-8423-F87DD2E8D3ED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7D6D5-831C-4E19-927A-9620E7E6B1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97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AA6A-21A3-4CFE-B318-FED5248DF9ED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9ACD0-2D72-40C1-B2FD-0A6E097FF0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E8B8-FE01-4708-BBC2-F51FF7D9F3F1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BA333-28CC-45AC-9F18-0AA900D71D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3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094D0-E3FA-42D9-8932-559C73FF2EC6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F514C-BC47-4C51-834E-B5C813743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5D97-0FF7-45D1-8F37-8FB519B7AEB9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3AC25-5515-4C26-B57D-B90338D0D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5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EDCA-B83B-41BD-ADF8-277255D3A757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0CA7-F11B-4B52-A7F8-F4935EFE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7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290C-C689-4916-8B07-AB3EA0074424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8241-5A56-475F-908D-7B2625353A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36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DE261-E4AF-421F-BF18-90930ACEB76B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27F3-E955-4E8F-9D67-D18623D9AA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5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3B1E-DC0B-4D06-9845-8052ABF64021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5F4F-CD84-49CD-9B90-2DD5585CDA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2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F8AF-1622-4689-B14B-D214FDC45B8F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5801-916C-4F3E-9342-82B7FC2A3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67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DC22-B176-4BF1-95DD-C79287AAC544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82497-33CC-44A0-9B11-A18FC36B2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93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A33DE-D9E5-49D2-B307-B285B014DCCE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C00F-4DD5-4E03-8A2A-2DA4C5DA73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DBA-10A0-4A5E-8D52-A3C1A786E6D7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94AE9-1C44-4C94-A73D-72C508744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6CF7-F864-4C3F-B411-8808710C2D14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ECFC3-E084-4BD6-AF75-F64970253F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6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45C8-1B7E-453D-8713-969B4834E429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29F11-1B25-4F90-A050-E6313AA69B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41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D7C9D-C9A0-487D-810B-90C89FDB1831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3515-5259-44C0-BDF0-13CD04A79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413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1A4-FC02-4AD1-9422-13DD919EC75D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9D73-A3D5-4498-8B66-9D1B4797D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59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61A9-8106-4407-A676-897E07F2D066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F1AB3-84EB-4112-85F1-B53D9A50A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8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3834-6F7F-4B08-9AA0-7B25CEFDD4E8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895-D5B3-4495-928B-1745F1445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48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EC20-6456-4977-A610-3B75484B2A57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C1C64-8C0B-4418-9973-BF226346FA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2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DB3B-0007-4FEE-BF65-04FDF5FF2465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D2A6F-2384-45B2-BDF7-4AA53F40F4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61E44-E17E-40F1-841C-E425B2F00CE6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4C90E-5BF8-4BAF-9C27-36C823605E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C77F6-FE39-4769-9BF0-7EB4B08F32BB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E6416-B2C9-45D5-8E19-50D187998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1F82-4127-44A3-AC9A-4B0A9297EB3D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0984E-8483-4095-A3CB-7AB75F4B5A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70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4623E-B97D-4FD5-AE5C-7AC31A8E11E7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CDB4-2708-46AE-9EC8-94FA5D7CD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40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B684-DD38-4953-920C-E8C335C991A2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D762E-82AC-4126-8F48-F60696CE5A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46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FD1B-AD85-4C33-A50B-E0DBCD0E22FA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9BDB4-AAA3-476B-B7BD-6453F4C109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9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E2EA-1E1D-44BF-B066-29666C1C93D7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A1B88-40A2-4780-8442-FA0D79BAD1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24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506A-25C8-4EDE-81E9-F6CA96CD177B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C2289-FDB4-4E50-AB45-96C3CEC988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62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F32D-2A5F-4267-9B57-5DEEB46031DE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E82-876A-4D3D-9A3B-0228638B28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684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A86C0-7F57-4504-BCA4-34B4B9ADE3EB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7EA3-FA26-48CE-802D-13D1E6D2F6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15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2E9A9-87CC-4CDF-9DCD-A237FAC47486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28252-1618-4B0E-B0AD-8E4277924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E42C-66A8-43A1-B0FA-A1F7D37876EB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661C-0029-4283-BD4D-F2E57A2BF4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1CE06-156E-4481-841A-A7EEA457CADE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A1CDA-9500-4A9C-BE1A-BBD912F358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062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0844-0C40-406B-8D67-76C923CD9DCD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5AA8B-0EF3-4582-AFF9-E7FA9DABEA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BD5E-D6C3-40EE-A0F9-ABB920C130B8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58A9C-07C2-4AF5-89C8-49C6D985B0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97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5BF2D-CE22-4DD1-B6EF-CB1CAE0EDC1F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309B7-39E4-4793-AA7B-D15E0CCFA1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2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48EB-6E13-418B-A5C5-57FE716EA12D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6F4B4-0ADC-4E7D-AC22-419448C510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66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1B2D-1D8F-4826-9CE1-A4E1FAEE5BDA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509C7-02DA-4566-A0B6-30BD7DB83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014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F4CF-BD1D-4803-AA03-F0D909AB6B1E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3A384-C1C8-4881-B2E4-C85DF1226B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90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63A5-B25D-40AE-93DE-FB8988E13AFA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7E237-6C23-4B54-A712-C8A55E2B0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18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AD59-5754-4566-B226-6A61CC01C348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D17EB-431F-4B4F-A6B0-CE802977C6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D56E-AEC6-4040-83EF-112827FBAF05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778F-31EB-4699-9B7C-986A6B3C6B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31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203-6B43-4EBC-B5DC-41E92E5722FC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7B2D0-66E3-4067-A959-E8A68F6B3E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84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9A97F-C5BC-4CE6-AC40-4573F7799FE1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387C2-3884-4AF3-871D-B83B1CABF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28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DF7B-14EC-4584-80BF-25D5C358F824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692B6-DF3B-4AB8-850E-0BBA2727C6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6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64A0-41B9-4738-90BE-8833B85977EB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2BE49-FE15-487D-BC55-0E9890CD01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5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59C7-124E-45B0-BF88-66125EFDEC95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2AF7-D2ED-4666-B6F5-48BCE0348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2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8B1D-1BE3-4C10-A66B-0E8F3C15DA1A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C4F2D-E74A-447A-A942-196F66750A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845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EC5D-8997-445A-9C4D-7335FD9DB168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B21A0-F139-4955-8F2C-DE98B7DAD4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53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40E0-56B0-42B2-B6B8-06D2F2DE49BB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5CB3-1F9C-4884-9F27-6E08E1AE9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61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77CD-F465-4E3C-837C-3F07828C84E2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07FBC-9864-4114-9587-851C46D84D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40A9-DCB6-4757-83D8-99E59F447DD5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A6B30-82E4-4416-B6CA-DC43F8E668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9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D5B1D-9EEE-42D0-925C-C8B6A0D3E28A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A238F-B65D-4086-9A3F-800291C60E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178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AF93-E733-4E48-B685-3BB847135F62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4AE1A-4093-40D4-9CBD-61212FF731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56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48C09-DEBB-4EC5-BC37-A3BCD52874A1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AE23-DE54-4465-92E9-A687E5A57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39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40FD1-EEB8-4455-AB47-3767419C29CF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612B6-1E20-4C30-86F3-7C2399CE13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0C9E-503A-4357-A099-30595775F2BE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1CA16-1EA0-4C2C-8721-59770D41E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02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F22F9-5541-490D-B4D9-10375199EA59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C8E03-3084-49DE-8CBA-6A15E1128C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211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2C5-D7D6-4099-99A8-77EE0581210B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F0D7D-3302-468C-93C3-35186C4728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02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C6522-5E2A-4D80-B8BB-0DF1AF746BD1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143D-5EAB-46C0-B3F5-957E3207A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27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D925A-2A6F-4E69-A5C5-E9AF1D280FAF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058A9-3F50-4520-9FAE-3D6D34805D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3130D5-B16C-4B9C-94B8-2BC001A795A8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39AAB3B-F890-407E-AD83-A28ED2423C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002C7F5-6C0C-4C7E-9B13-1FA95F5BD2B8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34F7EF8D-1A47-4434-9C95-566C8FBABE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998DFD1-8093-4356-8407-2394A90C84CE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59244CD3-C338-4ADE-8AC1-1FC0920575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6EFD257-86FA-4ED7-AB10-C0FE74793167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13E88D70-FF98-4F8E-8D30-A58FBD86C1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E5F4195-419C-47DB-8427-20E9602ADC54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74750521-1701-4819-90EF-3ADEF14A03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7EE006-3ADA-4957-9FB7-6BBEF95D73C6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950724D3-4447-4F53-B9AE-57ECE7399A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09E822-167A-4D70-B7C3-9AB8B57538B6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AB9B6AE8-8F25-4F13-9EC3-C32469735A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15D3443-EBBF-4DF4-933E-E1F3D45A0F3E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FBE977A4-2ABE-4A07-B84B-F896133512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DFF17E6-D29D-4D0D-B8DE-A9955ACEAE35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DD0C670E-2343-4DD9-B0E0-549C15592C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9B56F06-B69A-4487-9F37-7C262CC21E78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56467E6-5A72-45CC-BA42-2324691B7C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D2C41C7-CCCC-497A-A121-87A2BE1A1441}" type="datetimeFigureOut">
              <a:rPr lang="zh-CN" altLang="en-US"/>
              <a:pPr>
                <a:defRPr/>
              </a:pPr>
              <a:t>2021/1/3</a:t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6FCFEA4-BE7B-4143-A9D1-3ADD790F5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5" name="文本框 7"/>
          <p:cNvSpPr txBox="1">
            <a:spLocks noChangeArrowheads="1"/>
          </p:cNvSpPr>
          <p:nvPr/>
        </p:nvSpPr>
        <p:spPr bwMode="auto">
          <a:xfrm>
            <a:off x="2957265" y="3274897"/>
            <a:ext cx="3210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107590005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莊　永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文本框 25"/>
          <p:cNvSpPr txBox="1">
            <a:spLocks noChangeArrowheads="1"/>
          </p:cNvSpPr>
          <p:nvPr/>
        </p:nvSpPr>
        <p:spPr bwMode="auto">
          <a:xfrm>
            <a:off x="3046458" y="2286740"/>
            <a:ext cx="3049541" cy="33972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TW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遊戲銷售平台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D6C2B1-CDB3-4B07-BE96-B2E1E732D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498520"/>
            <a:ext cx="6876190" cy="1600000"/>
          </a:xfrm>
          <a:prstGeom prst="rect">
            <a:avLst/>
          </a:prstGeom>
        </p:spPr>
      </p:pic>
      <p:sp>
        <p:nvSpPr>
          <p:cNvPr id="7" name="文本框 7">
            <a:extLst>
              <a:ext uri="{FF2B5EF4-FFF2-40B4-BE49-F238E27FC236}">
                <a16:creationId xmlns:a16="http://schemas.microsoft.com/office/drawing/2014/main" id="{3CF6D3E2-E097-4AE0-AAC7-4D6F2DD6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3679526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107590007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劉恒育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DFA10B-9578-4240-9E17-4BE03D8E3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084155"/>
            <a:ext cx="33099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107590018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韓宗穎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497E4DDC-1B1E-4F2B-BE5B-733EF85B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488784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107590010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洪平彥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F745ECC3-AA58-445F-933C-251FF6783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893413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107590031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康紘郡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2EAD1F87-7580-49F4-900A-2ECB60000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5298040"/>
            <a:ext cx="33793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107590033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林琨閔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1E47B81-5962-479E-9CCD-D81235A4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604" y="5267262"/>
            <a:ext cx="3379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指導老師：劉建宏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CDE0339-C482-44F8-882E-B667A6F6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451" y="1472965"/>
            <a:ext cx="88777" cy="11640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336636" y="2360050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Database System Final Report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469033" y="535959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2021-01-05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1271376"/>
            <a:ext cx="2031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產生遊戲編號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1921423"/>
            <a:ext cx="5823646" cy="1138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smtClean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MAX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CAST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SIGNED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))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42" y="3169369"/>
            <a:ext cx="5647886" cy="36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1271376"/>
            <a:ext cx="2031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產生遊戲編號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1921423"/>
            <a:ext cx="5823646" cy="1138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smtClean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MAX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CAST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SIGNED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))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2" y="3121156"/>
            <a:ext cx="10181069" cy="367559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969818" y="6289965"/>
            <a:ext cx="10546080" cy="5367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2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723" y="1310629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顯示訂單與訂單內的遊戲資訊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1921423"/>
            <a:ext cx="8087342" cy="261610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order_info.Date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order_info.Price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Order_Price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order_list.Game_No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game.Name</a:t>
            </a:r>
            <a:r>
              <a:rPr lang="en-US" altLang="zh-TW" sz="2000" b="1" dirty="0" smtClean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game.Description</a:t>
            </a:r>
            <a:r>
              <a:rPr lang="en-US" altLang="zh-TW" sz="2000" b="1" dirty="0" smtClean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game.ImageURL</a:t>
            </a:r>
            <a:r>
              <a:rPr lang="en-US" altLang="zh-TW" sz="2000" b="1" dirty="0" smtClean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game.Price</a:t>
            </a:r>
            <a:r>
              <a:rPr lang="en-US" altLang="zh-TW" sz="2000" b="1" dirty="0" smtClean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TW" sz="2000" b="1" dirty="0">
              <a:solidFill>
                <a:schemeClr val="accent2"/>
              </a:solidFill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, game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order_list.Order_No</a:t>
            </a:r>
            <a:r>
              <a:rPr lang="en-US" altLang="zh-TW" sz="2000" b="1" dirty="0" smtClean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= 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‘</a:t>
            </a:r>
            <a:r>
              <a:rPr lang="en-US" altLang="zh-TW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$</a:t>
            </a:r>
            <a:r>
              <a:rPr lang="en-US" altLang="zh-TW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orderno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'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AND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order_info.Order_No</a:t>
            </a:r>
            <a:r>
              <a:rPr lang="en-US" altLang="zh-TW" sz="2000" b="1" dirty="0" smtClean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=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order_list.Order_No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TW" sz="2000" b="1" dirty="0">
              <a:solidFill>
                <a:schemeClr val="accent6">
                  <a:lumMod val="75000"/>
                </a:schemeClr>
              </a:solidFill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AND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order_list.Game_No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= 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game.Game_No</a:t>
            </a:r>
            <a:r>
              <a:rPr lang="en-US" altLang="zh-TW" sz="2000" b="1" dirty="0" smtClean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TW" sz="2000" b="1" dirty="0">
              <a:solidFill>
                <a:schemeClr val="accent2"/>
              </a:solidFill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GROUP </a:t>
            </a:r>
            <a:r>
              <a:rPr lang="en-US" altLang="zh-TW" sz="2000" b="1" dirty="0" smtClean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BY 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order_list.Game_No</a:t>
            </a:r>
            <a:endParaRPr lang="en-US" altLang="zh-TW" sz="2000" b="1" dirty="0">
              <a:solidFill>
                <a:schemeClr val="accent2"/>
              </a:solidFill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88" y="1841991"/>
            <a:ext cx="8634715" cy="4906670"/>
          </a:xfrm>
          <a:prstGeom prst="rect">
            <a:avLst/>
          </a:prstGeom>
        </p:spPr>
      </p:pic>
      <p:sp>
        <p:nvSpPr>
          <p:cNvPr id="13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723" y="1310629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顯示訂單與訂單內的遊戲資訊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文本框 34"/>
          <p:cNvSpPr txBox="1">
            <a:spLocks noChangeArrowheads="1"/>
          </p:cNvSpPr>
          <p:nvPr/>
        </p:nvSpPr>
        <p:spPr bwMode="auto">
          <a:xfrm>
            <a:off x="5891213" y="3848100"/>
            <a:ext cx="266611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2800" dirty="0" smtClean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8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8" y="1066329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賣家：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54" y="1527994"/>
            <a:ext cx="603242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可以對遊戲進行上下架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當買家購買時，可以去處理系統產生的</a:t>
            </a:r>
            <a:r>
              <a:rPr lang="zh-TW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訂單</a:t>
            </a:r>
            <a:endParaRPr lang="zh-TW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52ED0C0D-CEA8-41A7-BFA0-EE833A4DD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7" y="2950387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4B404AC6-0540-4772-8601-B4989525D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54" y="3276669"/>
            <a:ext cx="695575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可以新增遊戲至購物車，也可以從購物車移除遊戲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對購物車按購買後，將會產生訂單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可以查看歷史訂單</a:t>
            </a:r>
            <a:r>
              <a:rPr lang="zh-TW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紀錄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73C34B42-4936-4206-8190-78DB3396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7" y="4988574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系統：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0766900A-827F-46FC-8F9A-6C53E9AF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54" y="5441787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</a:t>
            </a: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購買後，會將訂單傳送給賣家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3522685" y="1594840"/>
            <a:ext cx="379418" cy="318980"/>
            <a:chOff x="3522685" y="1594840"/>
            <a:chExt cx="379418" cy="318980"/>
          </a:xfrm>
        </p:grpSpPr>
        <p:sp>
          <p:nvSpPr>
            <p:cNvPr id="8" name="矩形 7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3" name="L-圖案 12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522685" y="2083154"/>
            <a:ext cx="379418" cy="318980"/>
            <a:chOff x="3522685" y="1594840"/>
            <a:chExt cx="379418" cy="318980"/>
          </a:xfrm>
        </p:grpSpPr>
        <p:sp>
          <p:nvSpPr>
            <p:cNvPr id="18" name="矩形 17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19" name="L-圖案 18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522685" y="3370993"/>
            <a:ext cx="379418" cy="318980"/>
            <a:chOff x="3522685" y="1594840"/>
            <a:chExt cx="379418" cy="318980"/>
          </a:xfrm>
        </p:grpSpPr>
        <p:sp>
          <p:nvSpPr>
            <p:cNvPr id="21" name="矩形 20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2" name="L-圖案 21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3522685" y="3812145"/>
            <a:ext cx="379418" cy="318980"/>
            <a:chOff x="3522685" y="1594840"/>
            <a:chExt cx="379418" cy="318980"/>
          </a:xfrm>
        </p:grpSpPr>
        <p:sp>
          <p:nvSpPr>
            <p:cNvPr id="24" name="矩形 23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5" name="L-圖案 24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3522685" y="4276928"/>
            <a:ext cx="379418" cy="318980"/>
            <a:chOff x="3522685" y="1594840"/>
            <a:chExt cx="379418" cy="318980"/>
          </a:xfrm>
        </p:grpSpPr>
        <p:sp>
          <p:nvSpPr>
            <p:cNvPr id="27" name="矩形 26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8" name="L-圖案 27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3522685" y="5517958"/>
            <a:ext cx="379418" cy="318980"/>
            <a:chOff x="3522685" y="1594840"/>
            <a:chExt cx="379418" cy="318980"/>
          </a:xfrm>
        </p:grpSpPr>
        <p:sp>
          <p:nvSpPr>
            <p:cNvPr id="30" name="矩形 29"/>
            <p:cNvSpPr/>
            <p:nvPr/>
          </p:nvSpPr>
          <p:spPr bwMode="auto">
            <a:xfrm>
              <a:off x="3522685" y="1594840"/>
              <a:ext cx="318980" cy="318980"/>
            </a:xfrm>
            <a:prstGeom prst="rect">
              <a:avLst/>
            </a:prstGeom>
            <a:solidFill>
              <a:srgbClr val="3EB19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31" name="L-圖案 30"/>
            <p:cNvSpPr/>
            <p:nvPr/>
          </p:nvSpPr>
          <p:spPr bwMode="auto">
            <a:xfrm rot="18967146">
              <a:off x="3574746" y="1609482"/>
              <a:ext cx="327357" cy="166060"/>
            </a:xfrm>
            <a:prstGeom prst="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75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31790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eaLnBrk="1" hangingPunct="1"/>
            <a:r>
              <a:rPr lang="en-US" altLang="zh-CN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Dependecies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9811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2800" dirty="0" smtClean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093211" y="315802"/>
            <a:ext cx="1531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Dependecies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42" y="1342586"/>
            <a:ext cx="9744146" cy="145733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42" y="3045051"/>
            <a:ext cx="3043260" cy="12001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095" y="3040289"/>
            <a:ext cx="2647969" cy="12049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342" y="4433145"/>
            <a:ext cx="8291573" cy="16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093211" y="315802"/>
            <a:ext cx="1531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Dependecies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42" y="1330680"/>
            <a:ext cx="7015214" cy="14811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42" y="3477436"/>
            <a:ext cx="8396349" cy="29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9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352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7785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2800" dirty="0" smtClean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055815" y="1399220"/>
            <a:ext cx="1311275" cy="1311275"/>
            <a:chOff x="1304924" y="2348282"/>
            <a:chExt cx="1311275" cy="1311275"/>
          </a:xfrm>
        </p:grpSpPr>
        <p:sp>
          <p:nvSpPr>
            <p:cNvPr id="14340" name="矩形 9"/>
            <p:cNvSpPr>
              <a:spLocks noChangeArrowheads="1"/>
            </p:cNvSpPr>
            <p:nvPr/>
          </p:nvSpPr>
          <p:spPr bwMode="auto">
            <a:xfrm>
              <a:off x="1304924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" name="矩形 14"/>
            <p:cNvSpPr>
              <a:spLocks noChangeArrowheads="1"/>
            </p:cNvSpPr>
            <p:nvPr/>
          </p:nvSpPr>
          <p:spPr bwMode="auto">
            <a:xfrm>
              <a:off x="1404936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050225" y="3063799"/>
            <a:ext cx="1312863" cy="1311275"/>
            <a:chOff x="3371850" y="2338063"/>
            <a:chExt cx="1312863" cy="1311275"/>
          </a:xfrm>
        </p:grpSpPr>
        <p:sp>
          <p:nvSpPr>
            <p:cNvPr id="14341" name="矩形 10"/>
            <p:cNvSpPr>
              <a:spLocks noChangeArrowheads="1"/>
            </p:cNvSpPr>
            <p:nvPr/>
          </p:nvSpPr>
          <p:spPr bwMode="auto">
            <a:xfrm>
              <a:off x="3371850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" name="矩形 18"/>
            <p:cNvSpPr>
              <a:spLocks noChangeArrowheads="1"/>
            </p:cNvSpPr>
            <p:nvPr/>
          </p:nvSpPr>
          <p:spPr bwMode="auto">
            <a:xfrm>
              <a:off x="3468688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8D36B1A-E480-4027-9075-04CF4227CB29}"/>
              </a:ext>
            </a:extLst>
          </p:cNvPr>
          <p:cNvGrpSpPr/>
          <p:nvPr/>
        </p:nvGrpSpPr>
        <p:grpSpPr>
          <a:xfrm>
            <a:off x="2060574" y="4728378"/>
            <a:ext cx="1311275" cy="1311275"/>
            <a:chOff x="5421775" y="2350239"/>
            <a:chExt cx="1311275" cy="1311275"/>
          </a:xfrm>
        </p:grpSpPr>
        <p:sp>
          <p:nvSpPr>
            <p:cNvPr id="14342" name="矩形 11"/>
            <p:cNvSpPr>
              <a:spLocks noChangeArrowheads="1"/>
            </p:cNvSpPr>
            <p:nvPr/>
          </p:nvSpPr>
          <p:spPr bwMode="auto">
            <a:xfrm>
              <a:off x="5421775" y="2350239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" name="矩形 19"/>
            <p:cNvSpPr>
              <a:spLocks noChangeArrowheads="1"/>
            </p:cNvSpPr>
            <p:nvPr/>
          </p:nvSpPr>
          <p:spPr bwMode="auto">
            <a:xfrm>
              <a:off x="5518613" y="2447076"/>
              <a:ext cx="1117600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8E4A156-2563-4C97-A640-532ECA20B7FB}"/>
              </a:ext>
            </a:extLst>
          </p:cNvPr>
          <p:cNvGrpSpPr/>
          <p:nvPr/>
        </p:nvGrpSpPr>
        <p:grpSpPr>
          <a:xfrm>
            <a:off x="6680295" y="1399220"/>
            <a:ext cx="1312862" cy="1311275"/>
            <a:chOff x="7653603" y="2348282"/>
            <a:chExt cx="1312862" cy="1311275"/>
          </a:xfrm>
        </p:grpSpPr>
        <p:sp>
          <p:nvSpPr>
            <p:cNvPr id="14343" name="矩形 12"/>
            <p:cNvSpPr>
              <a:spLocks noChangeArrowheads="1"/>
            </p:cNvSpPr>
            <p:nvPr/>
          </p:nvSpPr>
          <p:spPr bwMode="auto">
            <a:xfrm>
              <a:off x="7653603" y="2348282"/>
              <a:ext cx="1312862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7" name="矩形 20"/>
            <p:cNvSpPr>
              <a:spLocks noChangeArrowheads="1"/>
            </p:cNvSpPr>
            <p:nvPr/>
          </p:nvSpPr>
          <p:spPr bwMode="auto">
            <a:xfrm>
              <a:off x="7750440" y="2445119"/>
              <a:ext cx="1119188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352" name="文本框 25"/>
          <p:cNvSpPr txBox="1">
            <a:spLocks noChangeArrowheads="1"/>
          </p:cNvSpPr>
          <p:nvPr/>
        </p:nvSpPr>
        <p:spPr bwMode="auto">
          <a:xfrm>
            <a:off x="3732581" y="1854802"/>
            <a:ext cx="1311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en-US" altLang="zh-TW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矩形 26"/>
          <p:cNvSpPr>
            <a:spLocks noChangeArrowheads="1"/>
          </p:cNvSpPr>
          <p:nvPr/>
        </p:nvSpPr>
        <p:spPr bwMode="auto">
          <a:xfrm>
            <a:off x="3732581" y="4876183"/>
            <a:ext cx="10823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</a:p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矩形 27"/>
          <p:cNvSpPr>
            <a:spLocks noChangeArrowheads="1"/>
          </p:cNvSpPr>
          <p:nvPr/>
        </p:nvSpPr>
        <p:spPr bwMode="auto">
          <a:xfrm>
            <a:off x="8357364" y="1699218"/>
            <a:ext cx="14253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</a:p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矩形 28"/>
          <p:cNvSpPr>
            <a:spLocks noChangeArrowheads="1"/>
          </p:cNvSpPr>
          <p:nvPr/>
        </p:nvSpPr>
        <p:spPr bwMode="auto">
          <a:xfrm>
            <a:off x="8363549" y="3365492"/>
            <a:ext cx="18261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681882" y="3063798"/>
            <a:ext cx="1311275" cy="1311275"/>
            <a:chOff x="9575801" y="2348282"/>
            <a:chExt cx="1311275" cy="1311275"/>
          </a:xfrm>
        </p:grpSpPr>
        <p:sp>
          <p:nvSpPr>
            <p:cNvPr id="2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矩形 28">
            <a:extLst>
              <a:ext uri="{FF2B5EF4-FFF2-40B4-BE49-F238E27FC236}">
                <a16:creationId xmlns:a16="http://schemas.microsoft.com/office/drawing/2014/main" id="{C7F16B0A-9BE5-4B25-9995-D62C05C0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364" y="5183958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emonstration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5">
            <a:extLst>
              <a:ext uri="{FF2B5EF4-FFF2-40B4-BE49-F238E27FC236}">
                <a16:creationId xmlns:a16="http://schemas.microsoft.com/office/drawing/2014/main" id="{EB5E6CD2-1A79-4072-A68A-ABC77C5B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587" y="459696"/>
            <a:ext cx="12968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6678880" y="4728376"/>
            <a:ext cx="1311275" cy="1311275"/>
            <a:chOff x="9575801" y="2348282"/>
            <a:chExt cx="1311275" cy="1311275"/>
          </a:xfrm>
        </p:grpSpPr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0" name="文本框 25"/>
          <p:cNvSpPr txBox="1">
            <a:spLocks noChangeArrowheads="1"/>
          </p:cNvSpPr>
          <p:nvPr/>
        </p:nvSpPr>
        <p:spPr bwMode="auto">
          <a:xfrm>
            <a:off x="3747008" y="3365492"/>
            <a:ext cx="12827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3872928" y="2682617"/>
            <a:ext cx="445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24368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2" y="0"/>
            <a:ext cx="5169594" cy="6858000"/>
          </a:xfrm>
          <a:prstGeom prst="rect">
            <a:avLst/>
          </a:prstGeom>
        </p:spPr>
      </p:pic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2" y="0"/>
            <a:ext cx="5169594" cy="6858000"/>
          </a:xfrm>
          <a:prstGeom prst="rect">
            <a:avLst/>
          </a:prstGeom>
        </p:spPr>
      </p:pic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334299" y="155170"/>
            <a:ext cx="2100998" cy="157387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" name="向左箭號 6"/>
          <p:cNvSpPr/>
          <p:nvPr/>
        </p:nvSpPr>
        <p:spPr bwMode="auto">
          <a:xfrm>
            <a:off x="8473439" y="576349"/>
            <a:ext cx="986445" cy="121920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文本框 8"/>
          <p:cNvSpPr txBox="1">
            <a:spLocks noChangeArrowheads="1"/>
          </p:cNvSpPr>
          <p:nvPr/>
        </p:nvSpPr>
        <p:spPr bwMode="auto">
          <a:xfrm>
            <a:off x="9536171" y="452643"/>
            <a:ext cx="1518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新增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Coupon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27273" y="1873134"/>
            <a:ext cx="803564" cy="13189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向左箭號 13"/>
          <p:cNvSpPr/>
          <p:nvPr/>
        </p:nvSpPr>
        <p:spPr bwMode="auto">
          <a:xfrm>
            <a:off x="7730837" y="2089265"/>
            <a:ext cx="1729047" cy="127461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文本框 8"/>
          <p:cNvSpPr txBox="1">
            <a:spLocks noChangeArrowheads="1"/>
          </p:cNvSpPr>
          <p:nvPr/>
        </p:nvSpPr>
        <p:spPr bwMode="auto">
          <a:xfrm>
            <a:off x="9536171" y="1968329"/>
            <a:ext cx="2249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新增 </a:t>
            </a:r>
            <a:r>
              <a:rPr lang="en-US" altLang="zh-TW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Shopping_Cart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58463" y="2721033"/>
            <a:ext cx="1968809" cy="129678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9" name="向左箭號 18"/>
          <p:cNvSpPr/>
          <p:nvPr/>
        </p:nvSpPr>
        <p:spPr bwMode="auto">
          <a:xfrm>
            <a:off x="6927272" y="3579028"/>
            <a:ext cx="2488277" cy="128448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" name="文本框 8"/>
          <p:cNvSpPr txBox="1">
            <a:spLocks noChangeArrowheads="1"/>
          </p:cNvSpPr>
          <p:nvPr/>
        </p:nvSpPr>
        <p:spPr bwMode="auto">
          <a:xfrm>
            <a:off x="9536171" y="3429000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新增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Order_info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265700" y="1573876"/>
            <a:ext cx="3068597" cy="515389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2177935" y="1729047"/>
            <a:ext cx="1087765" cy="1440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3" name="文本框 8"/>
          <p:cNvSpPr txBox="1">
            <a:spLocks noChangeArrowheads="1"/>
          </p:cNvSpPr>
          <p:nvPr/>
        </p:nvSpPr>
        <p:spPr bwMode="auto">
          <a:xfrm>
            <a:off x="659285" y="1598997"/>
            <a:ext cx="1505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修改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9203662" y="5232814"/>
            <a:ext cx="23423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移除</a:t>
            </a: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Entity:</a:t>
            </a:r>
          </a:p>
          <a:p>
            <a:pPr eaLnBrk="1" hangingPunct="1"/>
            <a:r>
              <a:rPr lang="en-US" altLang="zh-TW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User_Comment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23807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171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2800" dirty="0" smtClean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0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09836" y="315802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1091920"/>
            <a:ext cx="9714721" cy="56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文本框 34"/>
          <p:cNvSpPr txBox="1">
            <a:spLocks noChangeArrowheads="1"/>
          </p:cNvSpPr>
          <p:nvPr/>
        </p:nvSpPr>
        <p:spPr bwMode="auto">
          <a:xfrm>
            <a:off x="5929109" y="3840163"/>
            <a:ext cx="198163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62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2800" dirty="0" smtClean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238171"/>
            <a:ext cx="9925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1271376"/>
            <a:ext cx="20313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產生遊戲編號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42" y="1921423"/>
            <a:ext cx="5823646" cy="11387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smtClean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WHERE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SELECT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MAX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CAST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Game_No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SIGNED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)) </a:t>
            </a:r>
            <a:r>
              <a:rPr lang="en-US" altLang="zh-TW" sz="2000" b="1" dirty="0">
                <a:solidFill>
                  <a:srgbClr val="00B0F0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game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2" y="3390478"/>
            <a:ext cx="10372801" cy="33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Pages>0</Pages>
  <Words>313</Words>
  <Characters>0</Characters>
  <Application>Microsoft Office PowerPoint</Application>
  <DocSecurity>0</DocSecurity>
  <PresentationFormat>寬螢幕</PresentationFormat>
  <Lines>0</Lines>
  <Paragraphs>116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20</vt:i4>
      </vt:variant>
    </vt:vector>
  </HeadingPairs>
  <TitlesOfParts>
    <vt:vector size="40" baseType="lpstr">
      <vt:lpstr>Arial Unicode MS</vt:lpstr>
      <vt:lpstr>微软雅黑</vt:lpstr>
      <vt:lpstr>宋体</vt:lpstr>
      <vt:lpstr>方正兰亭超细黑简体</vt:lpstr>
      <vt:lpstr>迷你简菱心</vt:lpstr>
      <vt:lpstr>Arial</vt:lpstr>
      <vt:lpstr>Calibri</vt:lpstr>
      <vt:lpstr>Calibri Light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www.woippt.com我爱PPT模板网</dc:subject>
  <dc:creator>Administrator</dc:creator>
  <dc:description>www.woippt.com我爱PPT模板网</dc:description>
  <cp:lastModifiedBy>永 莊</cp:lastModifiedBy>
  <cp:revision>69</cp:revision>
  <dcterms:created xsi:type="dcterms:W3CDTF">2015-07-07T12:57:46Z</dcterms:created>
  <dcterms:modified xsi:type="dcterms:W3CDTF">2021-01-03T07:02:05Z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