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74" r:id="rId4"/>
    <p:sldMasterId id="2147483675" r:id="rId5"/>
    <p:sldMasterId id="2147483676" r:id="rId6"/>
    <p:sldMasterId id="2147483677" r:id="rId7"/>
    <p:sldMasterId id="2147483678" r:id="rId8"/>
    <p:sldMasterId id="2147483679" r:id="rId9"/>
    <p:sldMasterId id="2147483680" r:id="rId10"/>
    <p:sldMasterId id="2147483681" r:id="rId11"/>
    <p:sldMasterId id="2147483682" r:id="rId12"/>
  </p:sldMasterIdLst>
  <p:notesMasterIdLst>
    <p:notesMasterId r:id="rId35"/>
  </p:notesMasterIdLst>
  <p:sldIdLst>
    <p:sldId id="256" r:id="rId13"/>
    <p:sldId id="258" r:id="rId14"/>
    <p:sldId id="259" r:id="rId15"/>
    <p:sldId id="287" r:id="rId16"/>
    <p:sldId id="291" r:id="rId17"/>
    <p:sldId id="288" r:id="rId18"/>
    <p:sldId id="263" r:id="rId19"/>
    <p:sldId id="298" r:id="rId20"/>
    <p:sldId id="292" r:id="rId21"/>
    <p:sldId id="297" r:id="rId22"/>
    <p:sldId id="293" r:id="rId23"/>
    <p:sldId id="299" r:id="rId24"/>
    <p:sldId id="261" r:id="rId25"/>
    <p:sldId id="289" r:id="rId26"/>
    <p:sldId id="302" r:id="rId27"/>
    <p:sldId id="303" r:id="rId28"/>
    <p:sldId id="262" r:id="rId29"/>
    <p:sldId id="284" r:id="rId30"/>
    <p:sldId id="300" r:id="rId31"/>
    <p:sldId id="282" r:id="rId32"/>
    <p:sldId id="301" r:id="rId33"/>
    <p:sldId id="260" r:id="rId3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B198"/>
    <a:srgbClr val="2B7D6B"/>
    <a:srgbClr val="74CEBB"/>
    <a:srgbClr val="B8E6DC"/>
    <a:srgbClr val="303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tableStyles" Target="tableStyles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B55BE28-12BA-4145-A9BE-33AFE79A0685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4096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EB3E913-E9BD-4347-910C-20BC3C542A9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757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4FA8D65-A96A-4130-8A0D-7327951F916B}" type="slidenum">
              <a:rPr lang="zh-CN" altLang="en-US" sz="1200"/>
              <a:pPr algn="r" eaLnBrk="1" hangingPunct="1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94422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3E913-E9BD-4347-910C-20BC3C542A9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70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BF716-628A-4D43-B78B-B23EC5A5E738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D6BCE-F24A-453D-926D-79B3036215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6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2AA30-5C7F-4C07-B969-3289FD0CA0D3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D619A-F710-4080-B622-EAF1E47902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42296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0F202-8117-464B-948E-522E64B816FF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A1128-4802-4AD2-8C64-6D20468688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65846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1D43D-5ABC-4B8C-9664-A8C1658A6634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37A26B-D2C5-4904-9AA3-BC71594D56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3070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F134A-743A-4AAC-BD16-A4D7B20BFE80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28D1A-8A6F-4916-9405-E2F997519E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423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6D473-CA19-482D-803B-FF410123F209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9C882-4B14-4FAD-B694-4C2FCF9574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44526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AF7EB-3133-4D14-95C8-6C1B028E2436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079FC-CD20-4567-81DB-3DF3248C62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9396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5E9FB-77DE-4E01-AFB5-C50141E37BB8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ABBF4-797C-4007-B31E-0B8D9791FF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1795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3A4A9-EEBA-4FFE-A762-1240BCA85D47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C8AA21-EC35-4F05-A382-90F7007A34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80800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CABD-AE38-447F-A1FC-1D1D8F63B30F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0EA1D-27F5-40BC-AD49-2E9C5DE5A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8922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D1D66-4E73-4377-BDD2-AA65D31323CA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B27B8-9E0F-4932-99C8-80E1D8DD1A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43173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7B146-9D32-48A9-B681-49851601E159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288D81-DBAC-445F-A483-D3E0632482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8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0FB9A-6240-436E-B27D-347BBC94BB60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D6893F-0BE4-43E7-AE34-EA4DDB7172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9037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75BD2-698B-4DB4-B3BF-DFC1D1548E34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E5CDB-3808-4B64-8B83-E9F172E089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0648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C1C0A-3335-47EA-93C1-282EEA96A600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0550B4-7CE7-43A2-B244-F8916623B6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9873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24132-25F7-4D3A-890D-0A8A053C919F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7F15E6-6BEE-418D-80F5-7987168567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02285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67438-1C6B-4BA0-B496-39BEE27FBE6A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21E92-A3DE-4F77-B74A-5159234200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88586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C5F04-A2C2-4BF0-8632-384F6B2A224B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4915D-B13C-4B96-8C33-55C07E95F8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0706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CA2F7-CBB9-4FAC-AF0F-C128FD27C933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6334B-8AC8-4BAC-97C4-EE4E3189ED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81671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A14B0-55B4-4064-AD13-C01CE7A1EBD7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5310C-1EDF-45C4-95B6-CE2B03CDBA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3297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2EAFA-3406-4A6D-B8E3-C33DF4EE1BA7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39497B-2708-4CD7-91C9-2198DAD732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52216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4CC5D-8677-4887-A806-A9816B19AA11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06D00-43CC-4082-B586-BF7E4E3596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4724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DB0C6-10CA-4B27-82A5-4E5AF2925A19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E8F4B-56B5-49C4-927C-2FD81BCDC1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051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5CF74-4F6F-49A5-82FE-D6A87280B64B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4018DC-DCEE-4DD0-B6AE-FA30FF7839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76651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57DD-5C69-44FE-B9C4-D6B20821D370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9C56FF-B319-4B92-8D79-502B997A6C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82337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1C3D1-0607-41C8-A24B-FA6A8C84FA1C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AC777-4DAD-4E6F-9327-8A679235D8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3927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B6464-9197-42BD-9ABB-1F0C44A1EF1E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1D08DC-EEBB-4D14-8F94-46E4EC1E15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322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2B67C-0031-474E-8D7D-FB67C64AEC8A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9E2D27-B46F-417B-898A-17D1D60045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2660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74889-8FE4-4112-A270-043AEA8A366E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C7FF4-A8A7-4053-945C-59B6747D56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19543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A8CE0-0D6F-4976-9883-0ABF3399DD8E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D8A9E2-97B4-4109-9745-C7A0AA7E0C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0064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F8BB8-C7B4-410B-9548-0B34D83E9A75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B8D52D-8A04-48AF-8202-08659982E9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00467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8159-BBA1-4874-9E72-6B6A7667EEF7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8C08B4-FA06-4D3D-B85D-3B7177B7EF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1524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32F24-97E0-4E5F-86C5-6CE253845F14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65BC-176F-4BCD-9B04-39453861A1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0174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A49A9-A6B6-45A2-A6A4-1CD1A6A217CF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38587D-6F91-4040-BD5F-86D53B745F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8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7CF09-0A04-40B0-A989-9B71C369917F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CB396-CE8C-46C5-9881-A0DD7A4CC48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7070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B2539-4EE4-4F59-BA33-15043DB27EEE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577D21-35A4-4204-8D53-72066EF606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7282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5EE74-DAEE-4E3D-8E81-58359A913669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7F60D-8AEF-42C0-9C1D-127AC033A6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9735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40622-7967-47E8-A6F9-DE0BB83D5F3A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F9706-4BA3-46C6-BC93-8DAC72DAED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43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D2DF-0222-4B41-8B23-708583951783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8CD78-EE9A-4656-8437-4ADCD7D9C8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31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92F7E-162C-4607-B2E2-69AE31E664F9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5E6BF-085D-4046-BC2E-5C1F46613B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084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706F1-9BE5-4B5F-AA6F-4FB1F3F7C398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4F3D8-9917-4DD6-B032-9DECD65656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FF354-69D2-41A4-A2B5-3674CDF59990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4F403-B944-4C5E-9B0D-8D0FA02F72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43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AEED1-8942-404D-8253-C0D5A183C11B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E9B51A-B177-4659-89A8-749DC59F20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E32D2-7694-4CED-8D9F-E6DCF41204C9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90D8D-85F5-48BB-938C-7077EE1165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9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66D02-C5ED-4AAD-9E2C-866638F85A7A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14C44-068D-461B-B2DF-312CC0E22B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49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3582D-5E32-45B4-B7ED-4A5A56FD1719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AD570B-F2EC-43BD-9F0B-9018C374297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78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E9E50-6223-4353-8CC2-264CEA58EC65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7339A6-FADB-4DC7-A6B5-02769FC6FC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88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72000-E1B8-403C-B394-F6B1E34A0C4A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D3B03-E6B3-471E-AFB8-57AA6AE55D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31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0F815-80FC-41BF-B660-0887F51C934E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E15A4-236B-4301-9277-8960F0AB2C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2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BEEEF-9BC8-4E65-B231-5957DB232C7B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A6B2A9-4552-4793-A91A-D0FCE06681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748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32782-A31F-44F3-85FB-1257D6287871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388B0-B81F-4817-9A9E-8D8E01AD09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952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EF1F6-0235-4004-947E-15BF507D5B70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DA783-77DB-4AB3-94F5-9F7C9D58235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0185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23E66-E9DC-46F3-A23F-2B3B580BD5BA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C61B-806E-4090-B465-8ECA133FD8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249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DACF5-098B-46A4-B58A-CE6AD8E94350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B387C-0A2F-4264-8CF5-EEDC0AFB6D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304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23343-F666-4A15-9806-5561C0D39DDB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382A1-C9E0-4E02-939C-FE2F7AFA36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33ED5-A9F4-47BB-B791-F13ACB3B5EF8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A0982-969D-40F5-93E7-2DE1F46C04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27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365BF-FEEA-4A33-BA00-1FD08B55074D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468B77-0761-43EF-86AE-485AB709A6A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860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894E9-E62E-48CD-9675-382173E026E4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31583-E2AE-4952-B066-393FF5902E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7580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A7439-8B5D-483F-BFB6-BB7735684E07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014A9-2EFF-4F9A-B0D2-7FB1E86E2A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798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1C1AA-0CCF-4811-A5A2-7416067D21F5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0E10C-3DFF-4663-A792-657B92B5AE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69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F5E82-3FE4-4BEC-B070-CA27023163B8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F5A6B-26BC-4FBE-968A-286C2B1C4D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81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8149C-347C-40B9-95C5-038A59500D2B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D9933A-C977-4402-BD3C-7137E055E2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818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33532-A553-4DF0-B498-83AD0F1FD851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0F6755-6795-4B76-8FE8-97D6C2F513C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7081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60DB2-0B5C-490D-946B-743B99C6E3E6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C18409-EF87-4427-968A-E64E9EEBC0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172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8B301-8DCE-4CA1-8423-F87DD2E8D3ED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7D6D5-831C-4E19-927A-9620E7E6B17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2973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CAA6A-21A3-4CFE-B318-FED5248DF9ED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9ACD0-2D72-40C1-B2FD-0A6E097FF0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06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5ED1A-5487-4252-ACE9-456D7EF32FFB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EF55B6-1472-4FF2-BB3D-8102BAF27C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741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4E8B8-FE01-4708-BBC2-F51FF7D9F3F1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4BA333-28CC-45AC-9F18-0AA900D71D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135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094D0-E3FA-42D9-8932-559C73FF2EC6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F514C-BC47-4C51-834E-B5C8137433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434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45D97-0FF7-45D1-8F37-8FB519B7AEB9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3AC25-5515-4C26-B57D-B90338D0DB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500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EEDCA-B83B-41BD-ADF8-277255D3A757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B50CA7-F11B-4B52-A7F8-F4935EFE7D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2072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1290C-C689-4916-8B07-AB3EA0074424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948241-5A56-475F-908D-7B2625353A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362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DE261-E4AF-421F-BF18-90930ACEB76B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627F3-E955-4E8F-9D67-D18623D9AA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5054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F3B1E-DC0B-4D06-9845-8052ABF64021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A5F4F-CD84-49CD-9B90-2DD5585CDA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323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EF8AF-1622-4689-B14B-D214FDC45B8F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75801-916C-4F3E-9342-82B7FC2A3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767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5DC22-B176-4BF1-95DD-C79287AAC544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A82497-33CC-44A0-9B11-A18FC36B20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932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A33DE-D9E5-49D2-B307-B285B014DCCE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C00F-4DD5-4E03-8A2A-2DA4C5DA73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1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CCA1F-03FB-44F5-8D91-B852A1F1A711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D26A5-0622-4A60-A6B2-244CFA72E8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892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40DBA-10A0-4A5E-8D52-A3C1A786E6D7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94AE9-1C44-4C94-A73D-72C5087444A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63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E6CF7-F864-4C3F-B411-8808710C2D14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ECFC3-E084-4BD6-AF75-F64970253F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864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345C8-1B7E-453D-8713-969B4834E429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A29F11-1B25-4F90-A050-E6313AA69B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641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D7C9D-C9A0-487D-810B-90C89FDB1831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543515-5259-44C0-BDF0-13CD04A797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413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BF1A4-FC02-4AD1-9422-13DD919EC75D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A9D73-A3D5-4498-8B66-9D1B4797D8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597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F61A9-8106-4407-A676-897E07F2D066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F1AB3-84EB-4112-85F1-B53D9A50AB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287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23834-6F7F-4B08-9AA0-7B25CEFDD4E8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E1895-D5B3-4495-928B-1745F14458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1482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4EC20-6456-4977-A610-3B75484B2A57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C1C64-8C0B-4418-9973-BF226346FA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425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CDB3B-0007-4FEE-BF65-04FDF5FF2465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5D2A6F-2384-45B2-BDF7-4AA53F40F4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40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61E44-E17E-40F1-841C-E425B2F00CE6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4C90E-5BF8-4BAF-9C27-36C823605E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36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A2840-C526-4F4A-824C-C50992FD3801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33B2F-09DD-43F3-B09D-5C6C16AF33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34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C77F6-FE39-4769-9BF0-7EB4B08F32BB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E6416-B2C9-45D5-8E19-50D187998D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19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71F82-4127-44A3-AC9A-4B0A9297EB3D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0984E-8483-4095-A3CB-7AB75F4B5A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6670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4623E-B97D-4FD5-AE5C-7AC31A8E11E7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CDB4-2708-46AE-9EC8-94FA5D7CD9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407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EB684-DD38-4953-920C-E8C335C991A2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D762E-82AC-4126-8F48-F60696CE5A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446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2FD1B-AD85-4C33-A50B-E0DBCD0E22FA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39BDB4-AAA3-476B-B7BD-6453F4C109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7696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AE2EA-1E1D-44BF-B066-29666C1C93D7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4A1B88-40A2-4780-8442-FA0D79BAD1E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5924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A506A-25C8-4EDE-81E9-F6CA96CD177B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1C2289-FDB4-4E50-AB45-96C3CEC988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75620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BF32D-2A5F-4267-9B57-5DEEB46031DE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575E82-876A-4D3D-9A3B-0228638B28A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6848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A86C0-7F57-4504-BCA4-34B4B9ADE3EB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87EA3-FA26-48CE-802D-13D1E6D2F6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4159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2E9A9-87CC-4CDF-9DCD-A237FAC47486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828252-1618-4B0E-B0AD-8E42779249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62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C2B8A-910F-425F-A285-75E0B559544B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422C69-CEF2-4021-BF29-946F8E6F42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31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1E42C-66A8-43A1-B0FA-A1F7D37876EB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C8661C-0029-4283-BD4D-F2E57A2BF4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275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1CE06-156E-4481-841A-A7EEA457CADE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A1CDA-9500-4A9C-BE1A-BBD912F358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20627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10844-0C40-406B-8D67-76C923CD9DCD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E5AA8B-0EF3-4582-AFF9-E7FA9DABEA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7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CBD5E-D6C3-40EE-A0F9-ABB920C130B8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58A9C-07C2-4AF5-89C8-49C6D985B0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59717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5BF2D-CE22-4DD1-B6EF-CB1CAE0EDC1F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E309B7-39E4-4793-AA7B-D15E0CCFA16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122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C48EB-6E13-418B-A5C5-57FE716EA12D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6F4B4-0ADC-4E7D-AC22-419448C510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660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F1B2D-1D8F-4826-9CE1-A4E1FAEE5BDA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509C7-02DA-4566-A0B6-30BD7DB838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0149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7F4CF-BD1D-4803-AA03-F0D909AB6B1E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3A384-C1C8-4881-B2E4-C85DF1226B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900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963A5-B25D-40AE-93DE-FB8988E13AFA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7E237-6C23-4B54-A712-C8A55E2B0C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1862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6AD59-5754-4566-B226-6A61CC01C348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0D17EB-431F-4B4F-A6B0-CE802977C6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8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4F445-7E7B-4593-ACEA-5BCDEA5703B3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53EBD-4FC9-410E-B4CD-D37DE4BA79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6562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2D56E-AEC6-4040-83EF-112827FBAF05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D778F-31EB-4699-9B7C-986A6B3C6B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8317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47203-6B43-4EBC-B5DC-41E92E5722FC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F7B2D0-66E3-4067-A959-E8A68F6B3E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8497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9A97F-C5BC-4CE6-AC40-4573F7799FE1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387C2-3884-4AF3-871D-B83B1CABFC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2802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FDF7B-14EC-4584-80BF-25D5C358F824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692B6-DF3B-4AB8-850E-0BBA2727C6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567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564A0-41B9-4738-90BE-8833B85977EB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2BE49-FE15-487D-BC55-0E9890CD01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9582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959C7-124E-45B0-BF88-66125EFDEC95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2AF7-D2ED-4666-B6F5-48BCE0348D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421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98B1D-1BE3-4C10-A66B-0E8F3C15DA1A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C4F2D-E74A-447A-A942-196F66750A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8452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4EC5D-8997-445A-9C4D-7335FD9DB168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B21A0-F139-4955-8F2C-DE98B7DAD4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353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D40E0-56B0-42B2-B6B8-06D2F2DE49BB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535CB3-1F9C-4884-9F27-6E08E1AE9C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6168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377CD-F465-4E3C-837C-3F07828C84E2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07FBC-9864-4114-9587-851C46D84D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7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A0C20-9434-4D06-B93C-B992F36BFF77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F6451-E1B9-4230-A533-330ED01408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69409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040A9-DCB6-4757-83D8-99E59F447DD5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5A6B30-82E4-4416-B6CA-DC43F8E668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394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D5B1D-9EEE-42D0-925C-C8B6A0D3E28A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A238F-B65D-4086-9A3F-800291C60E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1782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6AF93-E733-4E48-B685-3BB847135F62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A4AE1A-4093-40D4-9CBD-61212FF731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6569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48C09-DEBB-4EC5-BC37-A3BCD52874A1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0AE23-DE54-4465-92E9-A687E5A579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3909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40FD1-EEB8-4455-AB47-3767419C29CF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E612B6-1E20-4C30-86F3-7C2399CE13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6814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A0C9E-503A-4357-A099-30595775F2BE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1CA16-1EA0-4C2C-8721-59770D41EC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17027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F22F9-5541-490D-B4D9-10375199EA59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C8E03-3084-49DE-8CBA-6A15E1128C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2114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C42C5-D7D6-4099-99A8-77EE0581210B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F0D7D-3302-468C-93C3-35186C4728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7022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C6522-5E2A-4D80-B8BB-0DF1AF746BD1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1143D-5EAB-46C0-B3F5-957E3207A4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26273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D925A-2A6F-4E69-A5C5-E9AF1D280FAF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058A9-3F50-4520-9FAE-3D6D34805D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2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03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CE06E93-6D5F-466D-BDEF-FC385589326C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9EF2B5B-8DB8-4446-8F3D-4E69691A4AE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4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B13130D5-B16C-4B9C-94B8-2BC001A795A8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1024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39AAB3B-F890-407E-AD83-A28ED2423CE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126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126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3002C7F5-6C0C-4C7E-9B13-1FA95F5BD2B8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1126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34F7EF8D-1A47-4434-9C95-566C8FBABEA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229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998DFD1-8093-4356-8407-2394A90C84CE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1229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59244CD3-C338-4ADE-8AC1-1FC09205758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76EFD257-86FA-4ED7-AB10-C0FE74793167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13E88D70-FF98-4F8E-8D30-A58FBD86C1E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E5F4195-419C-47DB-8427-20E9602ADC54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74750521-1701-4819-90EF-3ADEF14A03E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57EE006-3ADA-4957-9FB7-6BBEF95D73C6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950724D3-4447-4F53-B9AE-57ECE7399A3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512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509E822-167A-4D70-B7C3-9AB8B57538B6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12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AB9B6AE8-8F25-4F13-9EC3-C32469735AD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6148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15D3443-EBBF-4DF4-933E-E1F3D45A0F3E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149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FBE977A4-2ABE-4A07-B84B-F8961335125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7172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DFF17E6-D29D-4D0D-B8DE-A9955ACEAE35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7173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DD0C670E-2343-4DD9-B0E0-549C15592C4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8196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9B56F06-B69A-4487-9F37-7C262CC21E78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8197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56467E6-5A72-45CC-BA42-2324691B7C0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9220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D2C41C7-CCCC-497A-A121-87A2BE1A1441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9221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6FCFEA4-BE7B-4143-A9D1-3ADD790F541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4"/>
          <p:cNvSpPr>
            <a:spLocks noChangeArrowheads="1"/>
          </p:cNvSpPr>
          <p:nvPr/>
        </p:nvSpPr>
        <p:spPr bwMode="auto">
          <a:xfrm>
            <a:off x="0" y="6419850"/>
            <a:ext cx="12192000" cy="43815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315" name="文本框 7"/>
          <p:cNvSpPr txBox="1">
            <a:spLocks noChangeArrowheads="1"/>
          </p:cNvSpPr>
          <p:nvPr/>
        </p:nvSpPr>
        <p:spPr bwMode="auto">
          <a:xfrm>
            <a:off x="2957265" y="3274897"/>
            <a:ext cx="3210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107590005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莊　永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文本框 25"/>
          <p:cNvSpPr txBox="1">
            <a:spLocks noChangeArrowheads="1"/>
          </p:cNvSpPr>
          <p:nvPr/>
        </p:nvSpPr>
        <p:spPr bwMode="auto">
          <a:xfrm>
            <a:off x="3046458" y="2286740"/>
            <a:ext cx="3049541" cy="339725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TW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遊戲銷售平台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D6C2B1-CDB3-4B07-BE96-B2E1E732D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498520"/>
            <a:ext cx="6876190" cy="1600000"/>
          </a:xfrm>
          <a:prstGeom prst="rect">
            <a:avLst/>
          </a:prstGeom>
        </p:spPr>
      </p:pic>
      <p:sp>
        <p:nvSpPr>
          <p:cNvPr id="7" name="文本框 7">
            <a:extLst>
              <a:ext uri="{FF2B5EF4-FFF2-40B4-BE49-F238E27FC236}">
                <a16:creationId xmlns:a16="http://schemas.microsoft.com/office/drawing/2014/main" id="{3CF6D3E2-E097-4AE0-AAC7-4D6F2DD62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3679526"/>
            <a:ext cx="35145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107590007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劉恒育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DFA10B-9578-4240-9E17-4BE03D8E3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4084155"/>
            <a:ext cx="33099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107590018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韓宗穎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497E4DDC-1B1E-4F2B-BE5B-733EF85B6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4488784"/>
            <a:ext cx="32101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107590010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洪平彥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F745ECC3-AA58-445F-933C-251FF6783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4893413"/>
            <a:ext cx="32101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107590031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康紘郡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7">
            <a:extLst>
              <a:ext uri="{FF2B5EF4-FFF2-40B4-BE49-F238E27FC236}">
                <a16:creationId xmlns:a16="http://schemas.microsoft.com/office/drawing/2014/main" id="{2EAD1F87-7580-49F4-900A-2ECB60000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5298040"/>
            <a:ext cx="33793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107590033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林琨閔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7">
            <a:extLst>
              <a:ext uri="{FF2B5EF4-FFF2-40B4-BE49-F238E27FC236}">
                <a16:creationId xmlns:a16="http://schemas.microsoft.com/office/drawing/2014/main" id="{A1E47B81-5962-479E-9CCD-D81235A4E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0604" y="5267262"/>
            <a:ext cx="33793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指導老師：劉建宏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0CDE0339-C482-44F8-882E-B667A6F66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451" y="1472965"/>
            <a:ext cx="88777" cy="116401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6336636" y="2360050"/>
            <a:ext cx="2964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Database System Final Report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469033" y="535959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2021-01-05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238171"/>
            <a:ext cx="9925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337" y="469003"/>
            <a:ext cx="20313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產生遊戲編號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5E1ED199-4C59-4A2F-B779-CE2C3775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300" y="930668"/>
            <a:ext cx="5823646" cy="113877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SELECT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WHERE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=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SELECT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MAX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CAST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as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SIGNED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))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13" y="2531106"/>
            <a:ext cx="10181069" cy="367559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 bwMode="auto">
          <a:xfrm>
            <a:off x="1001713" y="5733305"/>
            <a:ext cx="10184821" cy="47339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253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238171"/>
            <a:ext cx="9925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119" y="469003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顯示訂單與訂單內的遊戲資訊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5E1ED199-4C59-4A2F-B779-CE2C3775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328" y="2120949"/>
            <a:ext cx="8087342" cy="261610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SELECT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order_info.Date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order_info.Price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as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Order_Price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order_list.Game_No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game.Name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game.Description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game.ImageURL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game.Price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order_info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order_list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 game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WHERE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order_list.Order_No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=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‘</a:t>
            </a:r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$</a:t>
            </a:r>
            <a:r>
              <a:rPr lang="en-US" altLang="zh-TW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orderno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'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AND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order_info.Order_No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=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order_list.Order_No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AND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order_list.Game_No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=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game.Game_No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GROUP BY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order_list.Game_No</a:t>
            </a:r>
            <a:endParaRPr lang="en-US" altLang="zh-TW" sz="2000" b="1" dirty="0">
              <a:solidFill>
                <a:schemeClr val="accent2"/>
              </a:solidFill>
              <a:latin typeface="+mj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53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238171"/>
            <a:ext cx="9925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641" y="1161501"/>
            <a:ext cx="8634715" cy="4906670"/>
          </a:xfrm>
          <a:prstGeom prst="rect">
            <a:avLst/>
          </a:prstGeom>
        </p:spPr>
      </p:pic>
      <p:sp>
        <p:nvSpPr>
          <p:cNvPr id="13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119" y="469003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顯示訂單與訂單內的遊戲資訊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90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5" name="文本框 34"/>
          <p:cNvSpPr txBox="1">
            <a:spLocks noChangeArrowheads="1"/>
          </p:cNvSpPr>
          <p:nvPr/>
        </p:nvSpPr>
        <p:spPr bwMode="auto">
          <a:xfrm>
            <a:off x="5891213" y="3848100"/>
            <a:ext cx="266611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219325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FOUR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8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238171"/>
            <a:ext cx="9925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890" y="469003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賣家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F0A82CE-C9FC-42EE-8FB5-302299906788}"/>
              </a:ext>
            </a:extLst>
          </p:cNvPr>
          <p:cNvGrpSpPr/>
          <p:nvPr/>
        </p:nvGrpSpPr>
        <p:grpSpPr>
          <a:xfrm>
            <a:off x="2883125" y="2311771"/>
            <a:ext cx="6425748" cy="2234458"/>
            <a:chOff x="3778079" y="2602191"/>
            <a:chExt cx="6425748" cy="2234458"/>
          </a:xfrm>
        </p:grpSpPr>
        <p:sp>
          <p:nvSpPr>
            <p:cNvPr id="3" name="文本框 8">
              <a:extLst>
                <a:ext uri="{FF2B5EF4-FFF2-40B4-BE49-F238E27FC236}">
                  <a16:creationId xmlns:a16="http://schemas.microsoft.com/office/drawing/2014/main" id="{5E1ED199-4C59-4A2F-B779-CE2C37751F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406" y="2602191"/>
              <a:ext cx="6032421" cy="2234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可以對遊戲進行上下架</a:t>
              </a:r>
              <a:endPara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可以新增商品</a:t>
              </a:r>
              <a:endPara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當買家購買時，可以去處理系統產生的訂單</a:t>
              </a:r>
              <a:endPara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可以檢視營收金額</a:t>
              </a:r>
              <a:endPara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可以檢視商品銷售量</a:t>
              </a:r>
              <a:endPara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3780137" y="2669037"/>
              <a:ext cx="379418" cy="318980"/>
              <a:chOff x="3522685" y="1594840"/>
              <a:chExt cx="379418" cy="318980"/>
            </a:xfrm>
          </p:grpSpPr>
          <p:sp>
            <p:nvSpPr>
              <p:cNvPr id="8" name="矩形 7"/>
              <p:cNvSpPr/>
              <p:nvPr/>
            </p:nvSpPr>
            <p:spPr bwMode="auto">
              <a:xfrm>
                <a:off x="3522685" y="1594840"/>
                <a:ext cx="318980" cy="318980"/>
              </a:xfrm>
              <a:prstGeom prst="rect">
                <a:avLst/>
              </a:prstGeom>
              <a:solidFill>
                <a:srgbClr val="3EB1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3" name="L-圖案 12"/>
              <p:cNvSpPr/>
              <p:nvPr/>
            </p:nvSpPr>
            <p:spPr bwMode="auto">
              <a:xfrm rot="18967146">
                <a:off x="3574746" y="1609482"/>
                <a:ext cx="327357" cy="166060"/>
              </a:xfrm>
              <a:prstGeom prst="corne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3778079" y="3111653"/>
              <a:ext cx="379418" cy="318980"/>
              <a:chOff x="3522685" y="1594840"/>
              <a:chExt cx="379418" cy="318980"/>
            </a:xfrm>
          </p:grpSpPr>
          <p:sp>
            <p:nvSpPr>
              <p:cNvPr id="18" name="矩形 17"/>
              <p:cNvSpPr/>
              <p:nvPr/>
            </p:nvSpPr>
            <p:spPr bwMode="auto">
              <a:xfrm>
                <a:off x="3522685" y="1594840"/>
                <a:ext cx="318980" cy="318980"/>
              </a:xfrm>
              <a:prstGeom prst="rect">
                <a:avLst/>
              </a:prstGeom>
              <a:solidFill>
                <a:srgbClr val="3EB1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9" name="L-圖案 18"/>
              <p:cNvSpPr/>
              <p:nvPr/>
            </p:nvSpPr>
            <p:spPr bwMode="auto">
              <a:xfrm rot="18967146">
                <a:off x="3574746" y="1609482"/>
                <a:ext cx="327357" cy="166060"/>
              </a:xfrm>
              <a:prstGeom prst="corne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3790756" y="3557032"/>
              <a:ext cx="379418" cy="318980"/>
              <a:chOff x="3522685" y="1594840"/>
              <a:chExt cx="379418" cy="318980"/>
            </a:xfrm>
          </p:grpSpPr>
          <p:sp>
            <p:nvSpPr>
              <p:cNvPr id="21" name="矩形 20"/>
              <p:cNvSpPr/>
              <p:nvPr/>
            </p:nvSpPr>
            <p:spPr bwMode="auto">
              <a:xfrm>
                <a:off x="3522685" y="1594840"/>
                <a:ext cx="318980" cy="318980"/>
              </a:xfrm>
              <a:prstGeom prst="rect">
                <a:avLst/>
              </a:prstGeom>
              <a:solidFill>
                <a:srgbClr val="3EB1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2" name="L-圖案 21"/>
              <p:cNvSpPr/>
              <p:nvPr/>
            </p:nvSpPr>
            <p:spPr bwMode="auto">
              <a:xfrm rot="18967146">
                <a:off x="3574746" y="1609482"/>
                <a:ext cx="327357" cy="166060"/>
              </a:xfrm>
              <a:prstGeom prst="corne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3" name="群組 22"/>
            <p:cNvGrpSpPr/>
            <p:nvPr/>
          </p:nvGrpSpPr>
          <p:grpSpPr>
            <a:xfrm>
              <a:off x="3791987" y="3999648"/>
              <a:ext cx="379418" cy="318980"/>
              <a:chOff x="3522685" y="1594840"/>
              <a:chExt cx="379418" cy="318980"/>
            </a:xfrm>
          </p:grpSpPr>
          <p:sp>
            <p:nvSpPr>
              <p:cNvPr id="24" name="矩形 23"/>
              <p:cNvSpPr/>
              <p:nvPr/>
            </p:nvSpPr>
            <p:spPr bwMode="auto">
              <a:xfrm>
                <a:off x="3522685" y="1594840"/>
                <a:ext cx="318980" cy="318980"/>
              </a:xfrm>
              <a:prstGeom prst="rect">
                <a:avLst/>
              </a:prstGeom>
              <a:solidFill>
                <a:srgbClr val="3EB1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5" name="L-圖案 24"/>
              <p:cNvSpPr/>
              <p:nvPr/>
            </p:nvSpPr>
            <p:spPr bwMode="auto">
              <a:xfrm rot="18967146">
                <a:off x="3574746" y="1609482"/>
                <a:ext cx="327357" cy="166060"/>
              </a:xfrm>
              <a:prstGeom prst="corne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CDD37814-721C-4D4D-AC09-8EF897B35E26}"/>
                </a:ext>
              </a:extLst>
            </p:cNvPr>
            <p:cNvGrpSpPr/>
            <p:nvPr/>
          </p:nvGrpSpPr>
          <p:grpSpPr>
            <a:xfrm>
              <a:off x="3790960" y="4442264"/>
              <a:ext cx="379418" cy="318980"/>
              <a:chOff x="3522685" y="1594840"/>
              <a:chExt cx="379418" cy="318980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8491CF0-D7AF-421D-AAAA-412F5709132E}"/>
                  </a:ext>
                </a:extLst>
              </p:cNvPr>
              <p:cNvSpPr/>
              <p:nvPr/>
            </p:nvSpPr>
            <p:spPr bwMode="auto">
              <a:xfrm>
                <a:off x="3522685" y="1594840"/>
                <a:ext cx="318980" cy="318980"/>
              </a:xfrm>
              <a:prstGeom prst="rect">
                <a:avLst/>
              </a:prstGeom>
              <a:solidFill>
                <a:srgbClr val="3EB1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34" name="L-圖案 24">
                <a:extLst>
                  <a:ext uri="{FF2B5EF4-FFF2-40B4-BE49-F238E27FC236}">
                    <a16:creationId xmlns:a16="http://schemas.microsoft.com/office/drawing/2014/main" id="{0CFD74E5-3D47-4FBC-8084-A079119592D3}"/>
                  </a:ext>
                </a:extLst>
              </p:cNvPr>
              <p:cNvSpPr/>
              <p:nvPr/>
            </p:nvSpPr>
            <p:spPr bwMode="auto">
              <a:xfrm rot="18967146">
                <a:off x="3574746" y="1609482"/>
                <a:ext cx="327357" cy="166060"/>
              </a:xfrm>
              <a:prstGeom prst="corne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1750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238171"/>
            <a:ext cx="9925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890" y="469003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買家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9359C7-639C-4A97-88C7-045B573F78CF}"/>
              </a:ext>
            </a:extLst>
          </p:cNvPr>
          <p:cNvGrpSpPr/>
          <p:nvPr/>
        </p:nvGrpSpPr>
        <p:grpSpPr>
          <a:xfrm>
            <a:off x="2827495" y="2090172"/>
            <a:ext cx="7337227" cy="2677656"/>
            <a:chOff x="3532477" y="3276669"/>
            <a:chExt cx="7337227" cy="2677656"/>
          </a:xfrm>
        </p:grpSpPr>
        <p:sp>
          <p:nvSpPr>
            <p:cNvPr id="5" name="文本框 8">
              <a:extLst>
                <a:ext uri="{FF2B5EF4-FFF2-40B4-BE49-F238E27FC236}">
                  <a16:creationId xmlns:a16="http://schemas.microsoft.com/office/drawing/2014/main" id="{4B404AC6-0540-4772-8601-B4989525D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3954" y="3276669"/>
              <a:ext cx="6955750" cy="267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可以新增遊戲至購物車，也可以從購物車移除遊戲</a:t>
              </a:r>
              <a:endPara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可以在購物車內選擇優惠券</a:t>
              </a:r>
              <a:endPara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可以對購物車進行結帳</a:t>
              </a:r>
              <a:endPara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可以查看歷史訂單紀錄</a:t>
              </a:r>
              <a:endPara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可以檢視錢包餘額</a:t>
              </a:r>
              <a:endPara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可以儲值</a:t>
              </a:r>
              <a:endPara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3565463" y="5111707"/>
              <a:ext cx="379418" cy="318980"/>
              <a:chOff x="3522685" y="1594840"/>
              <a:chExt cx="379418" cy="318980"/>
            </a:xfrm>
          </p:grpSpPr>
          <p:sp>
            <p:nvSpPr>
              <p:cNvPr id="8" name="矩形 7"/>
              <p:cNvSpPr/>
              <p:nvPr/>
            </p:nvSpPr>
            <p:spPr bwMode="auto">
              <a:xfrm>
                <a:off x="3522685" y="1594840"/>
                <a:ext cx="318980" cy="318980"/>
              </a:xfrm>
              <a:prstGeom prst="rect">
                <a:avLst/>
              </a:prstGeom>
              <a:solidFill>
                <a:srgbClr val="3EB1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3" name="L-圖案 12"/>
              <p:cNvSpPr/>
              <p:nvPr/>
            </p:nvSpPr>
            <p:spPr bwMode="auto">
              <a:xfrm rot="18967146">
                <a:off x="3574746" y="1609482"/>
                <a:ext cx="327357" cy="166060"/>
              </a:xfrm>
              <a:prstGeom prst="corne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3558507" y="4667140"/>
              <a:ext cx="379418" cy="318980"/>
              <a:chOff x="3522685" y="1594840"/>
              <a:chExt cx="379418" cy="318980"/>
            </a:xfrm>
          </p:grpSpPr>
          <p:sp>
            <p:nvSpPr>
              <p:cNvPr id="18" name="矩形 17"/>
              <p:cNvSpPr/>
              <p:nvPr/>
            </p:nvSpPr>
            <p:spPr bwMode="auto">
              <a:xfrm>
                <a:off x="3522685" y="1594840"/>
                <a:ext cx="318980" cy="318980"/>
              </a:xfrm>
              <a:prstGeom prst="rect">
                <a:avLst/>
              </a:prstGeom>
              <a:solidFill>
                <a:srgbClr val="3EB1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9" name="L-圖案 18"/>
              <p:cNvSpPr/>
              <p:nvPr/>
            </p:nvSpPr>
            <p:spPr bwMode="auto">
              <a:xfrm rot="18967146">
                <a:off x="3574746" y="1609482"/>
                <a:ext cx="327357" cy="166060"/>
              </a:xfrm>
              <a:prstGeom prst="corne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3532477" y="3353792"/>
              <a:ext cx="379418" cy="318980"/>
              <a:chOff x="3522685" y="1594840"/>
              <a:chExt cx="379418" cy="318980"/>
            </a:xfrm>
          </p:grpSpPr>
          <p:sp>
            <p:nvSpPr>
              <p:cNvPr id="21" name="矩形 20"/>
              <p:cNvSpPr/>
              <p:nvPr/>
            </p:nvSpPr>
            <p:spPr bwMode="auto">
              <a:xfrm>
                <a:off x="3522685" y="1594840"/>
                <a:ext cx="318980" cy="318980"/>
              </a:xfrm>
              <a:prstGeom prst="rect">
                <a:avLst/>
              </a:prstGeom>
              <a:solidFill>
                <a:srgbClr val="3EB1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2" name="L-圖案 21"/>
              <p:cNvSpPr/>
              <p:nvPr/>
            </p:nvSpPr>
            <p:spPr bwMode="auto">
              <a:xfrm rot="18967146">
                <a:off x="3574746" y="1609482"/>
                <a:ext cx="327357" cy="166060"/>
              </a:xfrm>
              <a:prstGeom prst="corne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3" name="群組 22"/>
            <p:cNvGrpSpPr/>
            <p:nvPr/>
          </p:nvGrpSpPr>
          <p:grpSpPr>
            <a:xfrm>
              <a:off x="3553611" y="3796867"/>
              <a:ext cx="379418" cy="318980"/>
              <a:chOff x="3522685" y="1594840"/>
              <a:chExt cx="379418" cy="318980"/>
            </a:xfrm>
          </p:grpSpPr>
          <p:sp>
            <p:nvSpPr>
              <p:cNvPr id="24" name="矩形 23"/>
              <p:cNvSpPr/>
              <p:nvPr/>
            </p:nvSpPr>
            <p:spPr bwMode="auto">
              <a:xfrm>
                <a:off x="3522685" y="1594840"/>
                <a:ext cx="318980" cy="318980"/>
              </a:xfrm>
              <a:prstGeom prst="rect">
                <a:avLst/>
              </a:prstGeom>
              <a:solidFill>
                <a:srgbClr val="3EB1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5" name="L-圖案 24"/>
              <p:cNvSpPr/>
              <p:nvPr/>
            </p:nvSpPr>
            <p:spPr bwMode="auto">
              <a:xfrm rot="18967146">
                <a:off x="3574746" y="1609482"/>
                <a:ext cx="327357" cy="166060"/>
              </a:xfrm>
              <a:prstGeom prst="corne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6" name="群組 25"/>
            <p:cNvGrpSpPr/>
            <p:nvPr/>
          </p:nvGrpSpPr>
          <p:grpSpPr>
            <a:xfrm>
              <a:off x="3553611" y="4233561"/>
              <a:ext cx="379418" cy="318980"/>
              <a:chOff x="3522685" y="1594840"/>
              <a:chExt cx="379418" cy="318980"/>
            </a:xfrm>
          </p:grpSpPr>
          <p:sp>
            <p:nvSpPr>
              <p:cNvPr id="27" name="矩形 26"/>
              <p:cNvSpPr/>
              <p:nvPr/>
            </p:nvSpPr>
            <p:spPr bwMode="auto">
              <a:xfrm>
                <a:off x="3522685" y="1594840"/>
                <a:ext cx="318980" cy="318980"/>
              </a:xfrm>
              <a:prstGeom prst="rect">
                <a:avLst/>
              </a:prstGeom>
              <a:solidFill>
                <a:srgbClr val="3EB1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8" name="L-圖案 27"/>
              <p:cNvSpPr/>
              <p:nvPr/>
            </p:nvSpPr>
            <p:spPr bwMode="auto">
              <a:xfrm rot="18967146">
                <a:off x="3574746" y="1609482"/>
                <a:ext cx="327357" cy="166060"/>
              </a:xfrm>
              <a:prstGeom prst="corne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3AD9F4FD-D755-4CFB-9311-A522FA9C4CC2}"/>
                </a:ext>
              </a:extLst>
            </p:cNvPr>
            <p:cNvGrpSpPr/>
            <p:nvPr/>
          </p:nvGrpSpPr>
          <p:grpSpPr>
            <a:xfrm>
              <a:off x="3572686" y="5556274"/>
              <a:ext cx="379418" cy="318980"/>
              <a:chOff x="3522685" y="1594840"/>
              <a:chExt cx="379418" cy="318980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47967FA-CEC3-408F-8AD6-9D368E4568F9}"/>
                  </a:ext>
                </a:extLst>
              </p:cNvPr>
              <p:cNvSpPr/>
              <p:nvPr/>
            </p:nvSpPr>
            <p:spPr bwMode="auto">
              <a:xfrm>
                <a:off x="3522685" y="1594840"/>
                <a:ext cx="318980" cy="318980"/>
              </a:xfrm>
              <a:prstGeom prst="rect">
                <a:avLst/>
              </a:prstGeom>
              <a:solidFill>
                <a:srgbClr val="3EB1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34" name="L-圖案 12">
                <a:extLst>
                  <a:ext uri="{FF2B5EF4-FFF2-40B4-BE49-F238E27FC236}">
                    <a16:creationId xmlns:a16="http://schemas.microsoft.com/office/drawing/2014/main" id="{AF170427-C65B-455A-8A45-E82A92CCAFBF}"/>
                  </a:ext>
                </a:extLst>
              </p:cNvPr>
              <p:cNvSpPr/>
              <p:nvPr/>
            </p:nvSpPr>
            <p:spPr bwMode="auto">
              <a:xfrm rot="18967146">
                <a:off x="3574746" y="1609482"/>
                <a:ext cx="327357" cy="166060"/>
              </a:xfrm>
              <a:prstGeom prst="corne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3604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238171"/>
            <a:ext cx="9925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891" y="469003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系統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9359C7-639C-4A97-88C7-045B573F78CF}"/>
              </a:ext>
            </a:extLst>
          </p:cNvPr>
          <p:cNvGrpSpPr/>
          <p:nvPr/>
        </p:nvGrpSpPr>
        <p:grpSpPr>
          <a:xfrm>
            <a:off x="2427386" y="2090172"/>
            <a:ext cx="7337227" cy="2677656"/>
            <a:chOff x="3532477" y="3276669"/>
            <a:chExt cx="7337227" cy="2677656"/>
          </a:xfrm>
        </p:grpSpPr>
        <p:sp>
          <p:nvSpPr>
            <p:cNvPr id="5" name="文本框 8">
              <a:extLst>
                <a:ext uri="{FF2B5EF4-FFF2-40B4-BE49-F238E27FC236}">
                  <a16:creationId xmlns:a16="http://schemas.microsoft.com/office/drawing/2014/main" id="{4B404AC6-0540-4772-8601-B4989525D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3954" y="3276669"/>
              <a:ext cx="6955750" cy="267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可以依照買家所選擇的分類，顯示對應遊戲</a:t>
              </a:r>
              <a:endPara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買家購買後會產生訂單並讓賣家處理</a:t>
              </a:r>
              <a:endPara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優惠券使用後會更新狀態</a:t>
              </a:r>
              <a:endPara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進行登入驗證並辨別使用者身分顯示對應頁面</a:t>
              </a:r>
              <a:endPara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買家購買時會判斷買家錢包餘額是否足夠</a:t>
              </a:r>
              <a:endPara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訂單完成時會同步更新商品銷售量與賣家獲利金額</a:t>
              </a:r>
              <a:endPara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3565463" y="5111707"/>
              <a:ext cx="379418" cy="318980"/>
              <a:chOff x="3522685" y="1594840"/>
              <a:chExt cx="379418" cy="318980"/>
            </a:xfrm>
          </p:grpSpPr>
          <p:sp>
            <p:nvSpPr>
              <p:cNvPr id="8" name="矩形 7"/>
              <p:cNvSpPr/>
              <p:nvPr/>
            </p:nvSpPr>
            <p:spPr bwMode="auto">
              <a:xfrm>
                <a:off x="3522685" y="1594840"/>
                <a:ext cx="318980" cy="318980"/>
              </a:xfrm>
              <a:prstGeom prst="rect">
                <a:avLst/>
              </a:prstGeom>
              <a:solidFill>
                <a:srgbClr val="3EB1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3" name="L-圖案 12"/>
              <p:cNvSpPr/>
              <p:nvPr/>
            </p:nvSpPr>
            <p:spPr bwMode="auto">
              <a:xfrm rot="18967146">
                <a:off x="3574746" y="1609482"/>
                <a:ext cx="327357" cy="166060"/>
              </a:xfrm>
              <a:prstGeom prst="corne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3558507" y="4667140"/>
              <a:ext cx="379418" cy="318980"/>
              <a:chOff x="3522685" y="1594840"/>
              <a:chExt cx="379418" cy="318980"/>
            </a:xfrm>
          </p:grpSpPr>
          <p:sp>
            <p:nvSpPr>
              <p:cNvPr id="18" name="矩形 17"/>
              <p:cNvSpPr/>
              <p:nvPr/>
            </p:nvSpPr>
            <p:spPr bwMode="auto">
              <a:xfrm>
                <a:off x="3522685" y="1594840"/>
                <a:ext cx="318980" cy="318980"/>
              </a:xfrm>
              <a:prstGeom prst="rect">
                <a:avLst/>
              </a:prstGeom>
              <a:solidFill>
                <a:srgbClr val="3EB1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9" name="L-圖案 18"/>
              <p:cNvSpPr/>
              <p:nvPr/>
            </p:nvSpPr>
            <p:spPr bwMode="auto">
              <a:xfrm rot="18967146">
                <a:off x="3574746" y="1609482"/>
                <a:ext cx="327357" cy="166060"/>
              </a:xfrm>
              <a:prstGeom prst="corne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3532477" y="3353792"/>
              <a:ext cx="379418" cy="318980"/>
              <a:chOff x="3522685" y="1594840"/>
              <a:chExt cx="379418" cy="318980"/>
            </a:xfrm>
          </p:grpSpPr>
          <p:sp>
            <p:nvSpPr>
              <p:cNvPr id="21" name="矩形 20"/>
              <p:cNvSpPr/>
              <p:nvPr/>
            </p:nvSpPr>
            <p:spPr bwMode="auto">
              <a:xfrm>
                <a:off x="3522685" y="1594840"/>
                <a:ext cx="318980" cy="318980"/>
              </a:xfrm>
              <a:prstGeom prst="rect">
                <a:avLst/>
              </a:prstGeom>
              <a:solidFill>
                <a:srgbClr val="3EB1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2" name="L-圖案 21"/>
              <p:cNvSpPr/>
              <p:nvPr/>
            </p:nvSpPr>
            <p:spPr bwMode="auto">
              <a:xfrm rot="18967146">
                <a:off x="3574746" y="1609482"/>
                <a:ext cx="327357" cy="166060"/>
              </a:xfrm>
              <a:prstGeom prst="corne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3" name="群組 22"/>
            <p:cNvGrpSpPr/>
            <p:nvPr/>
          </p:nvGrpSpPr>
          <p:grpSpPr>
            <a:xfrm>
              <a:off x="3553611" y="3796867"/>
              <a:ext cx="379418" cy="318980"/>
              <a:chOff x="3522685" y="1594840"/>
              <a:chExt cx="379418" cy="318980"/>
            </a:xfrm>
          </p:grpSpPr>
          <p:sp>
            <p:nvSpPr>
              <p:cNvPr id="24" name="矩形 23"/>
              <p:cNvSpPr/>
              <p:nvPr/>
            </p:nvSpPr>
            <p:spPr bwMode="auto">
              <a:xfrm>
                <a:off x="3522685" y="1594840"/>
                <a:ext cx="318980" cy="318980"/>
              </a:xfrm>
              <a:prstGeom prst="rect">
                <a:avLst/>
              </a:prstGeom>
              <a:solidFill>
                <a:srgbClr val="3EB1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5" name="L-圖案 24"/>
              <p:cNvSpPr/>
              <p:nvPr/>
            </p:nvSpPr>
            <p:spPr bwMode="auto">
              <a:xfrm rot="18967146">
                <a:off x="3574746" y="1609482"/>
                <a:ext cx="327357" cy="166060"/>
              </a:xfrm>
              <a:prstGeom prst="corne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6" name="群組 25"/>
            <p:cNvGrpSpPr/>
            <p:nvPr/>
          </p:nvGrpSpPr>
          <p:grpSpPr>
            <a:xfrm>
              <a:off x="3553611" y="4233561"/>
              <a:ext cx="379418" cy="318980"/>
              <a:chOff x="3522685" y="1594840"/>
              <a:chExt cx="379418" cy="318980"/>
            </a:xfrm>
          </p:grpSpPr>
          <p:sp>
            <p:nvSpPr>
              <p:cNvPr id="27" name="矩形 26"/>
              <p:cNvSpPr/>
              <p:nvPr/>
            </p:nvSpPr>
            <p:spPr bwMode="auto">
              <a:xfrm>
                <a:off x="3522685" y="1594840"/>
                <a:ext cx="318980" cy="318980"/>
              </a:xfrm>
              <a:prstGeom prst="rect">
                <a:avLst/>
              </a:prstGeom>
              <a:solidFill>
                <a:srgbClr val="3EB1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8" name="L-圖案 27"/>
              <p:cNvSpPr/>
              <p:nvPr/>
            </p:nvSpPr>
            <p:spPr bwMode="auto">
              <a:xfrm rot="18967146">
                <a:off x="3574746" y="1609482"/>
                <a:ext cx="327357" cy="166060"/>
              </a:xfrm>
              <a:prstGeom prst="corne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3AD9F4FD-D755-4CFB-9311-A522FA9C4CC2}"/>
                </a:ext>
              </a:extLst>
            </p:cNvPr>
            <p:cNvGrpSpPr/>
            <p:nvPr/>
          </p:nvGrpSpPr>
          <p:grpSpPr>
            <a:xfrm>
              <a:off x="3572686" y="5556274"/>
              <a:ext cx="379418" cy="318980"/>
              <a:chOff x="3522685" y="1594840"/>
              <a:chExt cx="379418" cy="318980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47967FA-CEC3-408F-8AD6-9D368E4568F9}"/>
                  </a:ext>
                </a:extLst>
              </p:cNvPr>
              <p:cNvSpPr/>
              <p:nvPr/>
            </p:nvSpPr>
            <p:spPr bwMode="auto">
              <a:xfrm>
                <a:off x="3522685" y="1594840"/>
                <a:ext cx="318980" cy="318980"/>
              </a:xfrm>
              <a:prstGeom prst="rect">
                <a:avLst/>
              </a:prstGeom>
              <a:solidFill>
                <a:srgbClr val="3EB1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34" name="L-圖案 12">
                <a:extLst>
                  <a:ext uri="{FF2B5EF4-FFF2-40B4-BE49-F238E27FC236}">
                    <a16:creationId xmlns:a16="http://schemas.microsoft.com/office/drawing/2014/main" id="{AF170427-C65B-455A-8A45-E82A92CCAFBF}"/>
                  </a:ext>
                </a:extLst>
              </p:cNvPr>
              <p:cNvSpPr/>
              <p:nvPr/>
            </p:nvSpPr>
            <p:spPr bwMode="auto">
              <a:xfrm rot="18967146">
                <a:off x="3574746" y="1609482"/>
                <a:ext cx="327357" cy="166060"/>
              </a:xfrm>
              <a:prstGeom prst="corne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6011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837238" y="3840163"/>
            <a:ext cx="31790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</a:p>
          <a:p>
            <a:pPr eaLnBrk="1" hangingPunct="1"/>
            <a:r>
              <a:rPr lang="en-US" altLang="zh-CN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Dependecies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998111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FIVE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093211" y="315802"/>
            <a:ext cx="1531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</a:p>
          <a:p>
            <a:pPr eaLnBrk="1" hangingPunct="1"/>
            <a:r>
              <a:rPr lang="en-US" altLang="zh-C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Dependecies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42" y="1342586"/>
            <a:ext cx="9744146" cy="145733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342" y="3045051"/>
            <a:ext cx="3043260" cy="12001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095" y="3040289"/>
            <a:ext cx="2647969" cy="120492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342" y="4433145"/>
            <a:ext cx="8291573" cy="160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46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093211" y="315802"/>
            <a:ext cx="1531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</a:p>
          <a:p>
            <a:pPr eaLnBrk="1" hangingPunct="1"/>
            <a:r>
              <a:rPr lang="en-US" altLang="zh-C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Dependecies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42" y="1330680"/>
            <a:ext cx="7015214" cy="148114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342" y="3477436"/>
            <a:ext cx="8396349" cy="292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9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3"/>
          <p:cNvSpPr>
            <a:spLocks noChangeArrowheads="1"/>
          </p:cNvSpPr>
          <p:nvPr/>
        </p:nvSpPr>
        <p:spPr bwMode="auto">
          <a:xfrm>
            <a:off x="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39" name="矩形 5"/>
          <p:cNvSpPr>
            <a:spLocks noChangeArrowheads="1"/>
          </p:cNvSpPr>
          <p:nvPr/>
        </p:nvSpPr>
        <p:spPr bwMode="auto">
          <a:xfrm>
            <a:off x="1142365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2055815" y="1399220"/>
            <a:ext cx="1311275" cy="1311275"/>
            <a:chOff x="1304924" y="2348282"/>
            <a:chExt cx="1311275" cy="1311275"/>
          </a:xfrm>
        </p:grpSpPr>
        <p:sp>
          <p:nvSpPr>
            <p:cNvPr id="14340" name="矩形 9"/>
            <p:cNvSpPr>
              <a:spLocks noChangeArrowheads="1"/>
            </p:cNvSpPr>
            <p:nvPr/>
          </p:nvSpPr>
          <p:spPr bwMode="auto">
            <a:xfrm>
              <a:off x="1304924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4" name="矩形 14"/>
            <p:cNvSpPr>
              <a:spLocks noChangeArrowheads="1"/>
            </p:cNvSpPr>
            <p:nvPr/>
          </p:nvSpPr>
          <p:spPr bwMode="auto">
            <a:xfrm>
              <a:off x="1404936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050225" y="3063799"/>
            <a:ext cx="1312863" cy="1311275"/>
            <a:chOff x="3371850" y="2338063"/>
            <a:chExt cx="1312863" cy="1311275"/>
          </a:xfrm>
        </p:grpSpPr>
        <p:sp>
          <p:nvSpPr>
            <p:cNvPr id="14341" name="矩形 10"/>
            <p:cNvSpPr>
              <a:spLocks noChangeArrowheads="1"/>
            </p:cNvSpPr>
            <p:nvPr/>
          </p:nvSpPr>
          <p:spPr bwMode="auto">
            <a:xfrm>
              <a:off x="3371850" y="2338063"/>
              <a:ext cx="1312863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5" name="矩形 18"/>
            <p:cNvSpPr>
              <a:spLocks noChangeArrowheads="1"/>
            </p:cNvSpPr>
            <p:nvPr/>
          </p:nvSpPr>
          <p:spPr bwMode="auto">
            <a:xfrm>
              <a:off x="3468688" y="2434900"/>
              <a:ext cx="1119187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48D36B1A-E480-4027-9075-04CF4227CB29}"/>
              </a:ext>
            </a:extLst>
          </p:cNvPr>
          <p:cNvGrpSpPr/>
          <p:nvPr/>
        </p:nvGrpSpPr>
        <p:grpSpPr>
          <a:xfrm>
            <a:off x="2060574" y="4728378"/>
            <a:ext cx="1311275" cy="1311275"/>
            <a:chOff x="5421775" y="2350239"/>
            <a:chExt cx="1311275" cy="1311275"/>
          </a:xfrm>
        </p:grpSpPr>
        <p:sp>
          <p:nvSpPr>
            <p:cNvPr id="14342" name="矩形 11"/>
            <p:cNvSpPr>
              <a:spLocks noChangeArrowheads="1"/>
            </p:cNvSpPr>
            <p:nvPr/>
          </p:nvSpPr>
          <p:spPr bwMode="auto">
            <a:xfrm>
              <a:off x="5421775" y="2350239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6" name="矩形 19"/>
            <p:cNvSpPr>
              <a:spLocks noChangeArrowheads="1"/>
            </p:cNvSpPr>
            <p:nvPr/>
          </p:nvSpPr>
          <p:spPr bwMode="auto">
            <a:xfrm>
              <a:off x="5518613" y="2447076"/>
              <a:ext cx="1117600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28E4A156-2563-4C97-A640-532ECA20B7FB}"/>
              </a:ext>
            </a:extLst>
          </p:cNvPr>
          <p:cNvGrpSpPr/>
          <p:nvPr/>
        </p:nvGrpSpPr>
        <p:grpSpPr>
          <a:xfrm>
            <a:off x="6680295" y="1399220"/>
            <a:ext cx="1312862" cy="1311275"/>
            <a:chOff x="7653603" y="2348282"/>
            <a:chExt cx="1312862" cy="1311275"/>
          </a:xfrm>
        </p:grpSpPr>
        <p:sp>
          <p:nvSpPr>
            <p:cNvPr id="14343" name="矩形 12"/>
            <p:cNvSpPr>
              <a:spLocks noChangeArrowheads="1"/>
            </p:cNvSpPr>
            <p:nvPr/>
          </p:nvSpPr>
          <p:spPr bwMode="auto">
            <a:xfrm>
              <a:off x="7653603" y="2348282"/>
              <a:ext cx="1312862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7" name="矩形 20"/>
            <p:cNvSpPr>
              <a:spLocks noChangeArrowheads="1"/>
            </p:cNvSpPr>
            <p:nvPr/>
          </p:nvSpPr>
          <p:spPr bwMode="auto">
            <a:xfrm>
              <a:off x="7750440" y="2445119"/>
              <a:ext cx="1119188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4</a:t>
              </a:r>
              <a:endParaRPr lang="zh-CN" altLang="en-US" sz="8800" b="1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4352" name="文本框 25"/>
          <p:cNvSpPr txBox="1">
            <a:spLocks noChangeArrowheads="1"/>
          </p:cNvSpPr>
          <p:nvPr/>
        </p:nvSpPr>
        <p:spPr bwMode="auto">
          <a:xfrm>
            <a:off x="3732581" y="1854802"/>
            <a:ext cx="13115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Model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3" name="矩形 26"/>
          <p:cNvSpPr>
            <a:spLocks noChangeArrowheads="1"/>
          </p:cNvSpPr>
          <p:nvPr/>
        </p:nvSpPr>
        <p:spPr bwMode="auto">
          <a:xfrm>
            <a:off x="3732581" y="4876183"/>
            <a:ext cx="108234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4" name="矩形 27"/>
          <p:cNvSpPr>
            <a:spLocks noChangeArrowheads="1"/>
          </p:cNvSpPr>
          <p:nvPr/>
        </p:nvSpPr>
        <p:spPr bwMode="auto">
          <a:xfrm>
            <a:off x="8357364" y="1699218"/>
            <a:ext cx="14253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5" name="矩形 28"/>
          <p:cNvSpPr>
            <a:spLocks noChangeArrowheads="1"/>
          </p:cNvSpPr>
          <p:nvPr/>
        </p:nvSpPr>
        <p:spPr bwMode="auto">
          <a:xfrm>
            <a:off x="8363549" y="3365492"/>
            <a:ext cx="18261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612DEF3-A535-4C57-B849-269460B3E563}"/>
              </a:ext>
            </a:extLst>
          </p:cNvPr>
          <p:cNvGrpSpPr/>
          <p:nvPr/>
        </p:nvGrpSpPr>
        <p:grpSpPr>
          <a:xfrm>
            <a:off x="6681882" y="3063798"/>
            <a:ext cx="1311275" cy="1311275"/>
            <a:chOff x="9575801" y="2348282"/>
            <a:chExt cx="1311275" cy="1311275"/>
          </a:xfrm>
        </p:grpSpPr>
        <p:sp>
          <p:nvSpPr>
            <p:cNvPr id="2" name="矩形 9">
              <a:extLst>
                <a:ext uri="{FF2B5EF4-FFF2-40B4-BE49-F238E27FC236}">
                  <a16:creationId xmlns:a16="http://schemas.microsoft.com/office/drawing/2014/main" id="{9ABBDBB9-A611-408D-9DF3-C9AAE20F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801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矩形 14">
              <a:extLst>
                <a:ext uri="{FF2B5EF4-FFF2-40B4-BE49-F238E27FC236}">
                  <a16:creationId xmlns:a16="http://schemas.microsoft.com/office/drawing/2014/main" id="{02AD54A6-C9C9-4A77-8C13-39FEAD992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5813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5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9" name="矩形 28">
            <a:extLst>
              <a:ext uri="{FF2B5EF4-FFF2-40B4-BE49-F238E27FC236}">
                <a16:creationId xmlns:a16="http://schemas.microsoft.com/office/drawing/2014/main" id="{C7F16B0A-9BE5-4B25-9995-D62C05C05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7364" y="5183958"/>
            <a:ext cx="17379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Demo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25">
            <a:extLst>
              <a:ext uri="{FF2B5EF4-FFF2-40B4-BE49-F238E27FC236}">
                <a16:creationId xmlns:a16="http://schemas.microsoft.com/office/drawing/2014/main" id="{EB5E6CD2-1A79-4072-A68A-ABC77C5B8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587" y="459696"/>
            <a:ext cx="12968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目錄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6612DEF3-A535-4C57-B849-269460B3E563}"/>
              </a:ext>
            </a:extLst>
          </p:cNvPr>
          <p:cNvGrpSpPr/>
          <p:nvPr/>
        </p:nvGrpSpPr>
        <p:grpSpPr>
          <a:xfrm>
            <a:off x="6678880" y="4728376"/>
            <a:ext cx="1311275" cy="1311275"/>
            <a:chOff x="9575801" y="2348282"/>
            <a:chExt cx="1311275" cy="1311275"/>
          </a:xfrm>
        </p:grpSpPr>
        <p:sp>
          <p:nvSpPr>
            <p:cNvPr id="28" name="矩形 9">
              <a:extLst>
                <a:ext uri="{FF2B5EF4-FFF2-40B4-BE49-F238E27FC236}">
                  <a16:creationId xmlns:a16="http://schemas.microsoft.com/office/drawing/2014/main" id="{9ABBDBB9-A611-408D-9DF3-C9AAE20F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801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矩形 14">
              <a:extLst>
                <a:ext uri="{FF2B5EF4-FFF2-40B4-BE49-F238E27FC236}">
                  <a16:creationId xmlns:a16="http://schemas.microsoft.com/office/drawing/2014/main" id="{02AD54A6-C9C9-4A77-8C13-39FEAD992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5813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6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30" name="文本框 25"/>
          <p:cNvSpPr txBox="1">
            <a:spLocks noChangeArrowheads="1"/>
          </p:cNvSpPr>
          <p:nvPr/>
        </p:nvSpPr>
        <p:spPr bwMode="auto">
          <a:xfrm>
            <a:off x="3747008" y="3365492"/>
            <a:ext cx="12827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962236" y="3839508"/>
            <a:ext cx="3292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Demo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77850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SIX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03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3607979" y="406786"/>
            <a:ext cx="49760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ontribution</a:t>
            </a:r>
            <a:r>
              <a:rPr lang="zh-TW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貢獻度</a:t>
            </a:r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9183688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0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10680700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-6350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109796-14B4-4AE9-B268-64F52223B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701" y="1643378"/>
            <a:ext cx="800219" cy="461665"/>
          </a:xfrm>
          <a:prstGeom prst="rect">
            <a:avLst/>
          </a:prstGeom>
          <a:solidFill>
            <a:srgbClr val="3EB198"/>
          </a:solidFill>
          <a:ln w="28575">
            <a:solidFill>
              <a:schemeClr val="bg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組長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8CD1FAE7-2314-449F-A135-9814EDB3A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03" y="2188182"/>
            <a:ext cx="2117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劉恒育 ：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17%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3A852F4D-5F6B-440A-9A28-E2A36F284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701" y="3056408"/>
            <a:ext cx="800219" cy="461665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組員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3E84F810-0261-46FB-916C-2FD475865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03" y="3674092"/>
            <a:ext cx="2117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莊　永 ：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17%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6B86F9A9-75DE-4090-9DD2-47E8B3667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04" y="4181064"/>
            <a:ext cx="2117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韓宗穎 ：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17%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CC3B86D1-10A7-4021-8751-A2F621122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04" y="4684553"/>
            <a:ext cx="2117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洪平彥 ：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17%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11A8DEC5-5E04-43CC-B0BD-C5DA36A6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04" y="5191525"/>
            <a:ext cx="2117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康紘郡 ：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17%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A7480243-FEA3-4BE7-A69E-E32760E69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03" y="5698497"/>
            <a:ext cx="2117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林琨閔 ：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15%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003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9"/>
          <p:cNvSpPr>
            <a:spLocks noChangeArrowheads="1"/>
          </p:cNvSpPr>
          <p:nvPr/>
        </p:nvSpPr>
        <p:spPr bwMode="auto">
          <a:xfrm>
            <a:off x="0" y="2786063"/>
            <a:ext cx="2960688" cy="652462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5" name="任意多边形 20"/>
          <p:cNvSpPr>
            <a:spLocks/>
          </p:cNvSpPr>
          <p:nvPr/>
        </p:nvSpPr>
        <p:spPr bwMode="auto">
          <a:xfrm>
            <a:off x="8331200" y="3411538"/>
            <a:ext cx="3860800" cy="1233487"/>
          </a:xfrm>
          <a:custGeom>
            <a:avLst/>
            <a:gdLst>
              <a:gd name="T0" fmla="*/ 1422400 w 3759200"/>
              <a:gd name="T1" fmla="*/ 0 h 1799772"/>
              <a:gd name="T2" fmla="*/ 3759200 w 3759200"/>
              <a:gd name="T3" fmla="*/ 0 h 1799772"/>
              <a:gd name="T4" fmla="*/ 3759200 w 3759200"/>
              <a:gd name="T5" fmla="*/ 899886 h 1799772"/>
              <a:gd name="T6" fmla="*/ 2336800 w 3759200"/>
              <a:gd name="T7" fmla="*/ 899886 h 1799772"/>
              <a:gd name="T8" fmla="*/ 2336800 w 3759200"/>
              <a:gd name="T9" fmla="*/ 1799772 h 1799772"/>
              <a:gd name="T10" fmla="*/ 0 w 3759200"/>
              <a:gd name="T11" fmla="*/ 1799772 h 1799772"/>
              <a:gd name="T12" fmla="*/ 0 w 3759200"/>
              <a:gd name="T13" fmla="*/ 899886 h 1799772"/>
              <a:gd name="T14" fmla="*/ 1422400 w 3759200"/>
              <a:gd name="T15" fmla="*/ 899886 h 1799772"/>
              <a:gd name="T16" fmla="*/ 1422400 w 3759200"/>
              <a:gd name="T17" fmla="*/ 0 h 17997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759200"/>
              <a:gd name="T28" fmla="*/ 0 h 1799772"/>
              <a:gd name="T29" fmla="*/ 3759200 w 3759200"/>
              <a:gd name="T30" fmla="*/ 1799772 h 17997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759200" h="1799772">
                <a:moveTo>
                  <a:pt x="1422400" y="0"/>
                </a:moveTo>
                <a:lnTo>
                  <a:pt x="3759200" y="0"/>
                </a:lnTo>
                <a:lnTo>
                  <a:pt x="3759200" y="899886"/>
                </a:lnTo>
                <a:lnTo>
                  <a:pt x="2336800" y="899886"/>
                </a:lnTo>
                <a:lnTo>
                  <a:pt x="2336800" y="1799772"/>
                </a:lnTo>
                <a:lnTo>
                  <a:pt x="0" y="1799772"/>
                </a:lnTo>
                <a:lnTo>
                  <a:pt x="0" y="899886"/>
                </a:lnTo>
                <a:lnTo>
                  <a:pt x="1422400" y="899886"/>
                </a:lnTo>
                <a:lnTo>
                  <a:pt x="1422400" y="0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916" name="文本框 11"/>
          <p:cNvSpPr txBox="1">
            <a:spLocks noChangeArrowheads="1"/>
          </p:cNvSpPr>
          <p:nvPr/>
        </p:nvSpPr>
        <p:spPr bwMode="auto">
          <a:xfrm>
            <a:off x="3872928" y="2682617"/>
            <a:ext cx="44582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altLang="zh-TW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7" name="矩形 15"/>
          <p:cNvSpPr>
            <a:spLocks noChangeArrowheads="1"/>
          </p:cNvSpPr>
          <p:nvPr/>
        </p:nvSpPr>
        <p:spPr bwMode="auto">
          <a:xfrm>
            <a:off x="0" y="2786063"/>
            <a:ext cx="2960688" cy="34925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8" name="矩形 25"/>
          <p:cNvSpPr>
            <a:spLocks noChangeArrowheads="1"/>
          </p:cNvSpPr>
          <p:nvPr/>
        </p:nvSpPr>
        <p:spPr bwMode="auto">
          <a:xfrm>
            <a:off x="8331200" y="4340225"/>
            <a:ext cx="2438400" cy="30480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9" name="矩形 26"/>
          <p:cNvSpPr>
            <a:spLocks noChangeArrowheads="1"/>
          </p:cNvSpPr>
          <p:nvPr/>
        </p:nvSpPr>
        <p:spPr bwMode="auto">
          <a:xfrm>
            <a:off x="9550400" y="3403600"/>
            <a:ext cx="2641600" cy="268288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文本框 34"/>
          <p:cNvSpPr txBox="1">
            <a:spLocks noChangeArrowheads="1"/>
          </p:cNvSpPr>
          <p:nvPr/>
        </p:nvSpPr>
        <p:spPr bwMode="auto">
          <a:xfrm>
            <a:off x="5884863" y="3840163"/>
            <a:ext cx="24368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Model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3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4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979613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280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5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6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E80EAE9-A9EC-4E1D-8781-AB913D541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00" y="-63036"/>
            <a:ext cx="5229533" cy="6858000"/>
          </a:xfrm>
          <a:prstGeom prst="rect">
            <a:avLst/>
          </a:prstGeom>
        </p:spPr>
      </p:pic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Model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向左箭號 6"/>
          <p:cNvSpPr/>
          <p:nvPr/>
        </p:nvSpPr>
        <p:spPr bwMode="auto">
          <a:xfrm>
            <a:off x="8473439" y="576349"/>
            <a:ext cx="986445" cy="121920"/>
          </a:xfrm>
          <a:prstGeom prst="left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" name="文本框 8"/>
          <p:cNvSpPr txBox="1">
            <a:spLocks noChangeArrowheads="1"/>
          </p:cNvSpPr>
          <p:nvPr/>
        </p:nvSpPr>
        <p:spPr bwMode="auto">
          <a:xfrm>
            <a:off x="9536171" y="452643"/>
            <a:ext cx="1518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新增 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Coupon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向左箭號 13"/>
          <p:cNvSpPr/>
          <p:nvPr/>
        </p:nvSpPr>
        <p:spPr bwMode="auto">
          <a:xfrm>
            <a:off x="7730837" y="2089265"/>
            <a:ext cx="1729047" cy="127461"/>
          </a:xfrm>
          <a:prstGeom prst="left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5" name="文本框 8"/>
          <p:cNvSpPr txBox="1">
            <a:spLocks noChangeArrowheads="1"/>
          </p:cNvSpPr>
          <p:nvPr/>
        </p:nvSpPr>
        <p:spPr bwMode="auto">
          <a:xfrm>
            <a:off x="9536171" y="1968329"/>
            <a:ext cx="2249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新增 </a:t>
            </a:r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Shopping_Cart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向左箭號 18"/>
          <p:cNvSpPr/>
          <p:nvPr/>
        </p:nvSpPr>
        <p:spPr bwMode="auto">
          <a:xfrm>
            <a:off x="6927272" y="3579028"/>
            <a:ext cx="2488277" cy="128448"/>
          </a:xfrm>
          <a:prstGeom prst="left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0" name="文本框 8"/>
          <p:cNvSpPr txBox="1">
            <a:spLocks noChangeArrowheads="1"/>
          </p:cNvSpPr>
          <p:nvPr/>
        </p:nvSpPr>
        <p:spPr bwMode="auto">
          <a:xfrm>
            <a:off x="9536171" y="3429000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新增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Order_info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向右箭號 8"/>
          <p:cNvSpPr/>
          <p:nvPr/>
        </p:nvSpPr>
        <p:spPr bwMode="auto">
          <a:xfrm>
            <a:off x="2177935" y="1729047"/>
            <a:ext cx="1087765" cy="14408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3" name="文本框 8"/>
          <p:cNvSpPr txBox="1">
            <a:spLocks noChangeArrowheads="1"/>
          </p:cNvSpPr>
          <p:nvPr/>
        </p:nvSpPr>
        <p:spPr bwMode="auto">
          <a:xfrm>
            <a:off x="659285" y="1598997"/>
            <a:ext cx="15055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修改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8"/>
          <p:cNvSpPr txBox="1">
            <a:spLocks noChangeArrowheads="1"/>
          </p:cNvSpPr>
          <p:nvPr/>
        </p:nvSpPr>
        <p:spPr bwMode="auto">
          <a:xfrm>
            <a:off x="9203662" y="5232814"/>
            <a:ext cx="23423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移除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Entity:</a:t>
            </a:r>
          </a:p>
          <a:p>
            <a:pPr eaLnBrk="1" hangingPunct="1"/>
            <a:r>
              <a:rPr lang="en-US" altLang="zh-TW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User_Comment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8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837238" y="3840163"/>
            <a:ext cx="238078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03171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TWO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70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09836" y="315802"/>
            <a:ext cx="11721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8" y="1091920"/>
            <a:ext cx="9714721" cy="562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文本框 34"/>
          <p:cNvSpPr txBox="1">
            <a:spLocks noChangeArrowheads="1"/>
          </p:cNvSpPr>
          <p:nvPr/>
        </p:nvSpPr>
        <p:spPr bwMode="auto">
          <a:xfrm>
            <a:off x="5929109" y="3840163"/>
            <a:ext cx="198163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5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5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411622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THREE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6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238171"/>
            <a:ext cx="9925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336" y="469003"/>
            <a:ext cx="20313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產生遊戲編號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5E1ED199-4C59-4A2F-B779-CE2C3775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177" y="930668"/>
            <a:ext cx="5823646" cy="113877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SELECT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WHERE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=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SELECT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MAX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CAST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as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SIGNED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))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99" y="2603083"/>
            <a:ext cx="10372801" cy="332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238171"/>
            <a:ext cx="9925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337" y="469003"/>
            <a:ext cx="20313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產生遊戲編號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5E1ED199-4C59-4A2F-B779-CE2C3775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177" y="930668"/>
            <a:ext cx="5823646" cy="113877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SELECT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WHERE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=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SELECT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MAX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CAST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as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SIGNED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))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057" y="2315493"/>
            <a:ext cx="5647886" cy="36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5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主题​​">
  <a:themeElements>
    <a:clrScheme name="9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主题​​">
  <a:themeElements>
    <a:clrScheme name="10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ffice 主题​​">
  <a:themeElements>
    <a:clrScheme name="1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​​">
  <a:themeElements>
    <a:clrScheme name="2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​​">
  <a:themeElements>
    <a:clrScheme name="3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主题​​">
  <a:themeElements>
    <a:clrScheme name="4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主题​​">
  <a:themeElements>
    <a:clrScheme name="5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主题​​">
  <a:themeElements>
    <a:clrScheme name="6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主题​​">
  <a:themeElements>
    <a:clrScheme name="7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主题​​">
  <a:themeElements>
    <a:clrScheme name="8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</TotalTime>
  <Pages>0</Pages>
  <Words>525</Words>
  <Characters>0</Characters>
  <Application>Microsoft Office PowerPoint</Application>
  <DocSecurity>0</DocSecurity>
  <PresentationFormat>寬螢幕</PresentationFormat>
  <Lines>0</Lines>
  <Paragraphs>141</Paragraphs>
  <Slides>22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12</vt:i4>
      </vt:variant>
      <vt:variant>
        <vt:lpstr>投影片標題</vt:lpstr>
      </vt:variant>
      <vt:variant>
        <vt:i4>22</vt:i4>
      </vt:variant>
    </vt:vector>
  </HeadingPairs>
  <TitlesOfParts>
    <vt:vector size="38" baseType="lpstr">
      <vt:lpstr>微软雅黑</vt:lpstr>
      <vt:lpstr>Arial</vt:lpstr>
      <vt:lpstr>Calibri</vt:lpstr>
      <vt:lpstr>Calibri Light</vt:lpstr>
      <vt:lpstr>Office 主题</vt:lpstr>
      <vt:lpstr>Office 主题​​</vt:lpstr>
      <vt:lpstr>2_Office 主题​​</vt:lpstr>
      <vt:lpstr>3_Office 主题​​</vt:lpstr>
      <vt:lpstr>4_Office 主题​​</vt:lpstr>
      <vt:lpstr>5_Office 主题​​</vt:lpstr>
      <vt:lpstr>6_Office 主题​​</vt:lpstr>
      <vt:lpstr>7_Office 主题​​</vt:lpstr>
      <vt:lpstr>8_Office 主题​​</vt:lpstr>
      <vt:lpstr>9_Office 主题​​</vt:lpstr>
      <vt:lpstr>10_Office 主题​​</vt:lpstr>
      <vt:lpstr>11_Office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www.woippt.com我爱PPT模板网</dc:subject>
  <dc:creator>Administrator</dc:creator>
  <dc:description>www.woippt.com我爱PPT模板网</dc:description>
  <cp:lastModifiedBy>Larry Liu</cp:lastModifiedBy>
  <cp:revision>76</cp:revision>
  <dcterms:created xsi:type="dcterms:W3CDTF">2015-07-07T12:57:46Z</dcterms:created>
  <dcterms:modified xsi:type="dcterms:W3CDTF">2021-01-04T18:08:05Z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