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11.xml" ContentType="application/vnd.openxmlformats-officedocument.theme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12.xml" ContentType="application/vnd.openxmlformats-officedocument.theme+xml"/>
  <Override PartName="/ppt/theme/theme13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3" r:id="rId3"/>
    <p:sldMasterId id="2147483674" r:id="rId4"/>
    <p:sldMasterId id="2147483675" r:id="rId5"/>
    <p:sldMasterId id="2147483676" r:id="rId6"/>
    <p:sldMasterId id="2147483677" r:id="rId7"/>
    <p:sldMasterId id="2147483678" r:id="rId8"/>
    <p:sldMasterId id="2147483679" r:id="rId9"/>
    <p:sldMasterId id="2147483680" r:id="rId10"/>
    <p:sldMasterId id="2147483681" r:id="rId11"/>
    <p:sldMasterId id="2147483682" r:id="rId12"/>
  </p:sldMasterIdLst>
  <p:notesMasterIdLst>
    <p:notesMasterId r:id="rId34"/>
  </p:notesMasterIdLst>
  <p:sldIdLst>
    <p:sldId id="256" r:id="rId13"/>
    <p:sldId id="258" r:id="rId14"/>
    <p:sldId id="259" r:id="rId15"/>
    <p:sldId id="290" r:id="rId16"/>
    <p:sldId id="287" r:id="rId17"/>
    <p:sldId id="291" r:id="rId18"/>
    <p:sldId id="288" r:id="rId19"/>
    <p:sldId id="263" r:id="rId20"/>
    <p:sldId id="298" r:id="rId21"/>
    <p:sldId id="292" r:id="rId22"/>
    <p:sldId id="297" r:id="rId23"/>
    <p:sldId id="293" r:id="rId24"/>
    <p:sldId id="299" r:id="rId25"/>
    <p:sldId id="261" r:id="rId26"/>
    <p:sldId id="289" r:id="rId27"/>
    <p:sldId id="262" r:id="rId28"/>
    <p:sldId id="284" r:id="rId29"/>
    <p:sldId id="300" r:id="rId30"/>
    <p:sldId id="282" r:id="rId31"/>
    <p:sldId id="301" r:id="rId32"/>
    <p:sldId id="260" r:id="rId33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EB198"/>
    <a:srgbClr val="2B7D6B"/>
    <a:srgbClr val="74CEBB"/>
    <a:srgbClr val="B8E6DC"/>
    <a:srgbClr val="3030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1.xml"/><Relationship Id="rId18" Type="http://schemas.openxmlformats.org/officeDocument/2006/relationships/slide" Target="slides/slide6.xml"/><Relationship Id="rId26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9.xml"/><Relationship Id="rId34" Type="http://schemas.openxmlformats.org/officeDocument/2006/relationships/notesMaster" Target="notesMasters/notesMaster1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5.xml"/><Relationship Id="rId25" Type="http://schemas.openxmlformats.org/officeDocument/2006/relationships/slide" Target="slides/slide13.xml"/><Relationship Id="rId33" Type="http://schemas.openxmlformats.org/officeDocument/2006/relationships/slide" Target="slides/slide2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4.xml"/><Relationship Id="rId20" Type="http://schemas.openxmlformats.org/officeDocument/2006/relationships/slide" Target="slides/slide8.xml"/><Relationship Id="rId2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2.xml"/><Relationship Id="rId32" Type="http://schemas.openxmlformats.org/officeDocument/2006/relationships/slide" Target="slides/slide20.xml"/><Relationship Id="rId37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3.xml"/><Relationship Id="rId23" Type="http://schemas.openxmlformats.org/officeDocument/2006/relationships/slide" Target="slides/slide11.xml"/><Relationship Id="rId28" Type="http://schemas.openxmlformats.org/officeDocument/2006/relationships/slide" Target="slides/slide16.xml"/><Relationship Id="rId36" Type="http://schemas.openxmlformats.org/officeDocument/2006/relationships/viewProps" Target="viewProps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7.xml"/><Relationship Id="rId31" Type="http://schemas.openxmlformats.org/officeDocument/2006/relationships/slide" Target="slides/slide19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2.xml"/><Relationship Id="rId22" Type="http://schemas.openxmlformats.org/officeDocument/2006/relationships/slide" Target="slides/slide10.xml"/><Relationship Id="rId27" Type="http://schemas.openxmlformats.org/officeDocument/2006/relationships/slide" Target="slides/slide15.xml"/><Relationship Id="rId30" Type="http://schemas.openxmlformats.org/officeDocument/2006/relationships/slide" Target="slides/slide18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页眉占位符 1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315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6B55BE28-12BA-4145-A9BE-33AFE79A0685}" type="datetimeFigureOut">
              <a:rPr lang="zh-CN" altLang="en-US"/>
              <a:pPr>
                <a:defRPr/>
              </a:pPr>
              <a:t>2021/1/4</a:t>
            </a:fld>
            <a:endParaRPr lang="zh-CN" altLang="en-US"/>
          </a:p>
        </p:txBody>
      </p:sp>
      <p:sp>
        <p:nvSpPr>
          <p:cNvPr id="40964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13317" name="备注占位符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 w="12700" cmpd="sng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3318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319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5EB3E913-E9BD-4347-910C-20BC3C542A9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57572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1987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41988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C4FA8D65-A96A-4130-8A0D-7327951F916B}" type="slidenum">
              <a:rPr lang="zh-CN" altLang="en-US" sz="1200"/>
              <a:pPr algn="r" eaLnBrk="1" hangingPunct="1"/>
              <a:t>1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0944227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3E913-E9BD-4347-910C-20BC3C542A98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57016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6BF716-628A-4D43-B78B-B23EC5A5E738}" type="datetimeFigureOut">
              <a:rPr lang="zh-CN" altLang="en-US"/>
              <a:pPr>
                <a:defRPr/>
              </a:pPr>
              <a:t>2021/1/4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D6BCE-F24A-453D-926D-79B3036215C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7264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32AA30-5C7F-4C07-B969-3289FD0CA0D3}" type="datetimeFigureOut">
              <a:rPr lang="zh-CN" altLang="en-US"/>
              <a:pPr>
                <a:defRPr/>
              </a:pPr>
              <a:t>2021/1/4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9D619A-F710-4080-B622-EAF1E479028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2422960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B0F202-8117-464B-948E-522E64B816FF}" type="datetimeFigureOut">
              <a:rPr lang="zh-CN" altLang="en-US"/>
              <a:pPr>
                <a:defRPr/>
              </a:pPr>
              <a:t>2021/1/4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BA1128-4802-4AD2-8C64-6D204686882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5658469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A1D43D-5ABC-4B8C-9664-A8C1658A6634}" type="datetimeFigureOut">
              <a:rPr lang="zh-CN" altLang="en-US"/>
              <a:pPr>
                <a:defRPr/>
              </a:pPr>
              <a:t>2021/1/4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F37A26B-D2C5-4904-9AA3-BC71594D567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2030707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CF134A-743A-4AAC-BD16-A4D7B20BFE80}" type="datetimeFigureOut">
              <a:rPr lang="zh-CN" altLang="en-US"/>
              <a:pPr>
                <a:defRPr/>
              </a:pPr>
              <a:t>2021/1/4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B28D1A-8A6F-4916-9405-E2F997519EC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5142334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E6D473-CA19-482D-803B-FF410123F209}" type="datetimeFigureOut">
              <a:rPr lang="zh-CN" altLang="en-US"/>
              <a:pPr>
                <a:defRPr/>
              </a:pPr>
              <a:t>2021/1/4</a:t>
            </a:fld>
            <a:endParaRPr lang="zh-CN" altLang="en-US"/>
          </a:p>
        </p:txBody>
      </p:sp>
      <p:sp>
        <p:nvSpPr>
          <p:cNvPr id="6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99C882-4B14-4FAD-B694-4C2FCF95748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6445260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0AF7EB-3133-4D14-95C8-6C1B028E2436}" type="datetimeFigureOut">
              <a:rPr lang="zh-CN" altLang="en-US"/>
              <a:pPr>
                <a:defRPr/>
              </a:pPr>
              <a:t>2021/1/4</a:t>
            </a:fld>
            <a:endParaRPr lang="zh-CN" altLang="en-US"/>
          </a:p>
        </p:txBody>
      </p:sp>
      <p:sp>
        <p:nvSpPr>
          <p:cNvPr id="8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6C079FC-CD20-4567-81DB-3DF3248C624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293961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45E9FB-77DE-4E01-AFB5-C50141E37BB8}" type="datetimeFigureOut">
              <a:rPr lang="zh-CN" altLang="en-US"/>
              <a:pPr>
                <a:defRPr/>
              </a:pPr>
              <a:t>2021/1/4</a:t>
            </a:fld>
            <a:endParaRPr lang="zh-CN" altLang="en-US"/>
          </a:p>
        </p:txBody>
      </p:sp>
      <p:sp>
        <p:nvSpPr>
          <p:cNvPr id="4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AABBF4-797C-4007-B31E-0B8D9791FF1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1017951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A3A4A9-EEBA-4FFE-A762-1240BCA85D47}" type="datetimeFigureOut">
              <a:rPr lang="zh-CN" altLang="en-US"/>
              <a:pPr>
                <a:defRPr/>
              </a:pPr>
              <a:t>2021/1/4</a:t>
            </a:fld>
            <a:endParaRPr lang="zh-CN" altLang="en-US"/>
          </a:p>
        </p:txBody>
      </p:sp>
      <p:sp>
        <p:nvSpPr>
          <p:cNvPr id="3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C8AA21-EC35-4F05-A382-90F7007A346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0808005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88CABD-AE38-447F-A1FC-1D1D8F63B30F}" type="datetimeFigureOut">
              <a:rPr lang="zh-CN" altLang="en-US"/>
              <a:pPr>
                <a:defRPr/>
              </a:pPr>
              <a:t>2021/1/4</a:t>
            </a:fld>
            <a:endParaRPr lang="zh-CN" altLang="en-US"/>
          </a:p>
        </p:txBody>
      </p:sp>
      <p:sp>
        <p:nvSpPr>
          <p:cNvPr id="6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D0EA1D-27F5-40BC-AD49-2E9C5DE5A4C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5589222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FD1D66-4E73-4377-BDD2-AA65D31323CA}" type="datetimeFigureOut">
              <a:rPr lang="zh-CN" altLang="en-US"/>
              <a:pPr>
                <a:defRPr/>
              </a:pPr>
              <a:t>2021/1/4</a:t>
            </a:fld>
            <a:endParaRPr lang="zh-CN" altLang="en-US"/>
          </a:p>
        </p:txBody>
      </p:sp>
      <p:sp>
        <p:nvSpPr>
          <p:cNvPr id="6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FB27B8-9E0F-4932-99C8-80E1D8DD1A6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7431735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A7B146-9D32-48A9-B681-49851601E159}" type="datetimeFigureOut">
              <a:rPr lang="zh-CN" altLang="en-US"/>
              <a:pPr>
                <a:defRPr/>
              </a:pPr>
              <a:t>2021/1/4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8288D81-DBAC-445F-A483-D3E06324820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5883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30FB9A-6240-436E-B27D-347BBC94BB60}" type="datetimeFigureOut">
              <a:rPr lang="zh-CN" altLang="en-US"/>
              <a:pPr>
                <a:defRPr/>
              </a:pPr>
              <a:t>2021/1/4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D6893F-0BE4-43E7-AE34-EA4DDB7172E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5790373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475BD2-698B-4DB4-B3BF-DFC1D1548E34}" type="datetimeFigureOut">
              <a:rPr lang="zh-CN" altLang="en-US"/>
              <a:pPr>
                <a:defRPr/>
              </a:pPr>
              <a:t>2021/1/4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0E5CDB-3808-4B64-8B83-E9F172E089F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2106481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EC1C0A-3335-47EA-93C1-282EEA96A600}" type="datetimeFigureOut">
              <a:rPr lang="zh-CN" altLang="en-US"/>
              <a:pPr>
                <a:defRPr/>
              </a:pPr>
              <a:t>2021/1/4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0550B4-7CE7-43A2-B244-F8916623B6C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898730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524132-25F7-4D3A-890D-0A8A053C919F}" type="datetimeFigureOut">
              <a:rPr lang="zh-CN" altLang="en-US"/>
              <a:pPr>
                <a:defRPr/>
              </a:pPr>
              <a:t>2021/1/4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7F15E6-6BEE-418D-80F5-79871685674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7022853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867438-1C6B-4BA0-B496-39BEE27FBE6A}" type="datetimeFigureOut">
              <a:rPr lang="zh-CN" altLang="en-US"/>
              <a:pPr>
                <a:defRPr/>
              </a:pPr>
              <a:t>2021/1/4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A21E92-A3DE-4F77-B74A-51592342008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0885861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CC5F04-A2C2-4BF0-8632-384F6B2A224B}" type="datetimeFigureOut">
              <a:rPr lang="zh-CN" altLang="en-US"/>
              <a:pPr>
                <a:defRPr/>
              </a:pPr>
              <a:t>2021/1/4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BD4915D-B13C-4B96-8C33-55C07E95F82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0007067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8CA2F7-CBB9-4FAC-AF0F-C128FD27C933}" type="datetimeFigureOut">
              <a:rPr lang="zh-CN" altLang="en-US"/>
              <a:pPr>
                <a:defRPr/>
              </a:pPr>
              <a:t>2021/1/4</a:t>
            </a:fld>
            <a:endParaRPr lang="zh-CN" altLang="en-US"/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006334B-8AC8-4BAC-97C4-EE4E3189ED6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6816719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1A14B0-55B4-4064-AD13-C01CE7A1EBD7}" type="datetimeFigureOut">
              <a:rPr lang="zh-CN" altLang="en-US"/>
              <a:pPr>
                <a:defRPr/>
              </a:pPr>
              <a:t>2021/1/4</a:t>
            </a:fld>
            <a:endParaRPr lang="zh-CN" altLang="en-US"/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A5310C-1EDF-45C4-95B6-CE2B03CDBA0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0632973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E2EAFA-3406-4A6D-B8E3-C33DF4EE1BA7}" type="datetimeFigureOut">
              <a:rPr lang="zh-CN" altLang="en-US"/>
              <a:pPr>
                <a:defRPr/>
              </a:pPr>
              <a:t>2021/1/4</a:t>
            </a:fld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39497B-2708-4CD7-91C9-2198DAD7329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6522160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B4CC5D-8677-4887-A806-A9816B19AA11}" type="datetimeFigureOut">
              <a:rPr lang="zh-CN" altLang="en-US"/>
              <a:pPr>
                <a:defRPr/>
              </a:pPr>
              <a:t>2021/1/4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B06D00-43CC-4082-B586-BF7E4E35960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1047248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DDB0C6-10CA-4B27-82A5-4E5AF2925A19}" type="datetimeFigureOut">
              <a:rPr lang="zh-CN" altLang="en-US"/>
              <a:pPr>
                <a:defRPr/>
              </a:pPr>
              <a:t>2021/1/4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67E8F4B-56B5-49C4-927C-2FD81BCDC1B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80510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D5CF74-4F6F-49A5-82FE-D6A87280B64B}" type="datetimeFigureOut">
              <a:rPr lang="zh-CN" altLang="en-US"/>
              <a:pPr>
                <a:defRPr/>
              </a:pPr>
              <a:t>2021/1/4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24018DC-DCEE-4DD0-B6AE-FA30FF78395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8766513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3157DD-5C69-44FE-B9C4-D6B20821D370}" type="datetimeFigureOut">
              <a:rPr lang="zh-CN" altLang="en-US"/>
              <a:pPr>
                <a:defRPr/>
              </a:pPr>
              <a:t>2021/1/4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89C56FF-B319-4B92-8D79-502B997A6C0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9823376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01C3D1-0607-41C8-A24B-FA6A8C84FA1C}" type="datetimeFigureOut">
              <a:rPr lang="zh-CN" altLang="en-US"/>
              <a:pPr>
                <a:defRPr/>
              </a:pPr>
              <a:t>2021/1/4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AEAC777-4DAD-4E6F-9327-8A679235D8C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4239274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6B6464-9197-42BD-9ABB-1F0C44A1EF1E}" type="datetimeFigureOut">
              <a:rPr lang="zh-CN" altLang="en-US"/>
              <a:pPr>
                <a:defRPr/>
              </a:pPr>
              <a:t>2021/1/4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1D08DC-EEBB-4D14-8F94-46E4EC1E15B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293222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32B67C-0031-474E-8D7D-FB67C64AEC8A}" type="datetimeFigureOut">
              <a:rPr lang="zh-CN" altLang="en-US"/>
              <a:pPr>
                <a:defRPr/>
              </a:pPr>
              <a:t>2021/1/4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F9E2D27-B46F-417B-898A-17D1D60045F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5526607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074889-8FE4-4112-A270-043AEA8A366E}" type="datetimeFigureOut">
              <a:rPr lang="zh-CN" altLang="en-US"/>
              <a:pPr>
                <a:defRPr/>
              </a:pPr>
              <a:t>2021/1/4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5FC7FF4-A8A7-4053-945C-59B6747D565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7195431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2A8CE0-0D6F-4976-9883-0ABF3399DD8E}" type="datetimeFigureOut">
              <a:rPr lang="zh-CN" altLang="en-US"/>
              <a:pPr>
                <a:defRPr/>
              </a:pPr>
              <a:t>2021/1/4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9D8A9E2-97B4-4109-9745-C7A0AA7E0C6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5600649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CF8BB8-C7B4-410B-9548-0B34D83E9A75}" type="datetimeFigureOut">
              <a:rPr lang="zh-CN" altLang="en-US"/>
              <a:pPr>
                <a:defRPr/>
              </a:pPr>
              <a:t>2021/1/4</a:t>
            </a:fld>
            <a:endParaRPr lang="zh-CN" altLang="en-US"/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B8D52D-8A04-48AF-8202-08659982E96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5004676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CA8159-BBA1-4874-9E72-6B6A7667EEF7}" type="datetimeFigureOut">
              <a:rPr lang="zh-CN" altLang="en-US"/>
              <a:pPr>
                <a:defRPr/>
              </a:pPr>
              <a:t>2021/1/4</a:t>
            </a:fld>
            <a:endParaRPr lang="zh-CN" altLang="en-US"/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8C08B4-FA06-4D3D-B85D-3B7177B7EFF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8115240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D32F24-97E0-4E5F-86C5-6CE253845F14}" type="datetimeFigureOut">
              <a:rPr lang="zh-CN" altLang="en-US"/>
              <a:pPr>
                <a:defRPr/>
              </a:pPr>
              <a:t>2021/1/4</a:t>
            </a:fld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0665BC-176F-4BCD-9B04-39453861A1C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4401741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8A49A9-A6B6-45A2-A6A4-1CD1A6A217CF}" type="datetimeFigureOut">
              <a:rPr lang="zh-CN" altLang="en-US"/>
              <a:pPr>
                <a:defRPr/>
              </a:pPr>
              <a:t>2021/1/4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838587D-6F91-4040-BD5F-86D53B745FC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2887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F7CF09-0A04-40B0-A989-9B71C369917F}" type="datetimeFigureOut">
              <a:rPr lang="zh-CN" altLang="en-US"/>
              <a:pPr>
                <a:defRPr/>
              </a:pPr>
              <a:t>2021/1/4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DCB396-CE8C-46C5-9881-A0DD7A4CC48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7370702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3B2539-4EE4-4F59-BA33-15043DB27EEE}" type="datetimeFigureOut">
              <a:rPr lang="zh-CN" altLang="en-US"/>
              <a:pPr>
                <a:defRPr/>
              </a:pPr>
              <a:t>2021/1/4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577D21-35A4-4204-8D53-72066EF606C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9872825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C5EE74-DAEE-4E3D-8E81-58359A913669}" type="datetimeFigureOut">
              <a:rPr lang="zh-CN" altLang="en-US"/>
              <a:pPr>
                <a:defRPr/>
              </a:pPr>
              <a:t>2021/1/4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2D7F60D-8AEF-42C0-9C1D-127AC033A6F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2697355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F40622-7967-47E8-A6F9-DE0BB83D5F3A}" type="datetimeFigureOut">
              <a:rPr lang="zh-CN" altLang="en-US"/>
              <a:pPr>
                <a:defRPr/>
              </a:pPr>
              <a:t>2021/1/4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AF9706-4BA3-46C6-BC93-8DAC72DAED5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4436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4CD2DF-0222-4B41-8B23-708583951783}" type="datetimeFigureOut">
              <a:rPr lang="zh-CN" altLang="en-US"/>
              <a:pPr>
                <a:defRPr/>
              </a:pPr>
              <a:t>2021/1/4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38CD78-EE9A-4656-8437-4ADCD7D9C8E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19317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092F7E-162C-4607-B2E2-69AE31E664F9}" type="datetimeFigureOut">
              <a:rPr lang="zh-CN" altLang="en-US"/>
              <a:pPr>
                <a:defRPr/>
              </a:pPr>
              <a:t>2021/1/4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55E6BF-085D-4046-BC2E-5C1F46613BB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60845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2706F1-9BE5-4B5F-AA6F-4FB1F3F7C398}" type="datetimeFigureOut">
              <a:rPr lang="zh-CN" altLang="en-US"/>
              <a:pPr>
                <a:defRPr/>
              </a:pPr>
              <a:t>2021/1/4</a:t>
            </a:fld>
            <a:endParaRPr lang="zh-CN" altLang="en-US"/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A4F3D8-9917-4DD6-B032-9DECD656565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77748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CFF354-69D2-41A4-A2B5-3674CDF59990}" type="datetimeFigureOut">
              <a:rPr lang="zh-CN" altLang="en-US"/>
              <a:pPr>
                <a:defRPr/>
              </a:pPr>
              <a:t>2021/1/4</a:t>
            </a:fld>
            <a:endParaRPr lang="zh-CN" altLang="en-US"/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E4F403-B944-4C5E-9B0D-8D0FA02F725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22435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DAEED1-8942-404D-8253-C0D5A183C11B}" type="datetimeFigureOut">
              <a:rPr lang="zh-CN" altLang="en-US"/>
              <a:pPr>
                <a:defRPr/>
              </a:pPr>
              <a:t>2021/1/4</a:t>
            </a:fld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E9B51A-B177-4659-89A8-749DC59F206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538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9E32D2-7694-4CED-8D9F-E6DCF41204C9}" type="datetimeFigureOut">
              <a:rPr lang="zh-CN" altLang="en-US"/>
              <a:pPr>
                <a:defRPr/>
              </a:pPr>
              <a:t>2021/1/4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090D8D-85F5-48BB-938C-7077EE11659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5496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766D02-C5ED-4AAD-9E2C-866638F85A7A}" type="datetimeFigureOut">
              <a:rPr lang="zh-CN" altLang="en-US"/>
              <a:pPr>
                <a:defRPr/>
              </a:pPr>
              <a:t>2021/1/4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014C44-068D-461B-B2DF-312CC0E22B1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904968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F3582D-5E32-45B4-B7ED-4A5A56FD1719}" type="datetimeFigureOut">
              <a:rPr lang="zh-CN" altLang="en-US"/>
              <a:pPr>
                <a:defRPr/>
              </a:pPr>
              <a:t>2021/1/4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AD570B-F2EC-43BD-9F0B-9018C374297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82783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4E9E50-6223-4353-8CC2-264CEA58EC65}" type="datetimeFigureOut">
              <a:rPr lang="zh-CN" altLang="en-US"/>
              <a:pPr>
                <a:defRPr/>
              </a:pPr>
              <a:t>2021/1/4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7339A6-FADB-4DC7-A6B5-02769FC6FC9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668815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372000-E1B8-403C-B394-F6B1E34A0C4A}" type="datetimeFigureOut">
              <a:rPr lang="zh-CN" altLang="en-US"/>
              <a:pPr>
                <a:defRPr/>
              </a:pPr>
              <a:t>2021/1/4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49D3B03-E6B3-471E-AFB8-57AA6AE55DE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853109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30F815-80FC-41BF-B660-0887F51C934E}" type="datetimeFigureOut">
              <a:rPr lang="zh-CN" altLang="en-US"/>
              <a:pPr>
                <a:defRPr/>
              </a:pPr>
              <a:t>2021/1/4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CAE15A4-236B-4301-9277-8960F0AB2CB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73260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CBEEEF-9BC8-4E65-B231-5957DB232C7B}" type="datetimeFigureOut">
              <a:rPr lang="zh-CN" altLang="en-US"/>
              <a:pPr>
                <a:defRPr/>
              </a:pPr>
              <a:t>2021/1/4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EA6B2A9-4552-4793-A91A-D0FCE066816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874804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A32782-A31F-44F3-85FB-1257D6287871}" type="datetimeFigureOut">
              <a:rPr lang="zh-CN" altLang="en-US"/>
              <a:pPr>
                <a:defRPr/>
              </a:pPr>
              <a:t>2021/1/4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9388B0-B81F-4817-9A9E-8D8E01AD096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609529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EEF1F6-0235-4004-947E-15BF507D5B70}" type="datetimeFigureOut">
              <a:rPr lang="zh-CN" altLang="en-US"/>
              <a:pPr>
                <a:defRPr/>
              </a:pPr>
              <a:t>2021/1/4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ADA783-77DB-4AB3-94F5-9F7C9D58235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201852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323E66-E9DC-46F3-A23F-2B3B580BD5BA}" type="datetimeFigureOut">
              <a:rPr lang="zh-CN" altLang="en-US"/>
              <a:pPr>
                <a:defRPr/>
              </a:pPr>
              <a:t>2021/1/4</a:t>
            </a:fld>
            <a:endParaRPr lang="zh-CN" altLang="en-US"/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7FC61B-806E-4090-B465-8ECA133FD85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924901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2DACF5-098B-46A4-B58A-CE6AD8E94350}" type="datetimeFigureOut">
              <a:rPr lang="zh-CN" altLang="en-US"/>
              <a:pPr>
                <a:defRPr/>
              </a:pPr>
              <a:t>2021/1/4</a:t>
            </a:fld>
            <a:endParaRPr lang="zh-CN" altLang="en-US"/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A5B387C-0A2F-4264-8CF5-EEDC0AFB6D2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143049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123343-F666-4A15-9806-5561C0D39DDB}" type="datetimeFigureOut">
              <a:rPr lang="zh-CN" altLang="en-US"/>
              <a:pPr>
                <a:defRPr/>
              </a:pPr>
              <a:t>2021/1/4</a:t>
            </a:fld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F9382A1-C9E0-4E02-939C-FE2F7AFA363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1374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F33ED5-A9F4-47BB-B791-F13ACB3B5EF8}" type="datetimeFigureOut">
              <a:rPr lang="zh-CN" altLang="en-US"/>
              <a:pPr>
                <a:defRPr/>
              </a:pPr>
              <a:t>2021/1/4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91A0982-969D-40F5-93E7-2DE1F46C047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362704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1365BF-FEEA-4A33-BA00-1FD08B55074D}" type="datetimeFigureOut">
              <a:rPr lang="zh-CN" altLang="en-US"/>
              <a:pPr>
                <a:defRPr/>
              </a:pPr>
              <a:t>2021/1/4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468B77-0761-43EF-86AE-485AB709A6A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088600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B894E9-E62E-48CD-9675-382173E026E4}" type="datetimeFigureOut">
              <a:rPr lang="zh-CN" altLang="en-US"/>
              <a:pPr>
                <a:defRPr/>
              </a:pPr>
              <a:t>2021/1/4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031583-E2AE-4952-B066-393FF5902EE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275807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4A7439-8B5D-483F-BFB6-BB7735684E07}" type="datetimeFigureOut">
              <a:rPr lang="zh-CN" altLang="en-US"/>
              <a:pPr>
                <a:defRPr/>
              </a:pPr>
              <a:t>2021/1/4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22014A9-2EFF-4F9A-B0D2-7FB1E86E2A2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327986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11C1AA-0CCF-4811-A5A2-7416067D21F5}" type="datetimeFigureOut">
              <a:rPr lang="zh-CN" altLang="en-US"/>
              <a:pPr>
                <a:defRPr/>
              </a:pPr>
              <a:t>2021/1/4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E0E10C-3DFF-4663-A792-657B92B5AEF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51698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8F5E82-3FE4-4BEC-B070-CA27023163B8}" type="datetimeFigureOut">
              <a:rPr lang="zh-CN" altLang="en-US"/>
              <a:pPr>
                <a:defRPr/>
              </a:pPr>
              <a:t>2021/1/4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26F5A6B-26BC-4FBE-968A-286C2B1C4DC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758181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D8149C-347C-40B9-95C5-038A59500D2B}" type="datetimeFigureOut">
              <a:rPr lang="zh-CN" altLang="en-US"/>
              <a:pPr>
                <a:defRPr/>
              </a:pPr>
              <a:t>2021/1/4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D9933A-C977-4402-BD3C-7137E055E25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381856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D33532-A553-4DF0-B498-83AD0F1FD851}" type="datetimeFigureOut">
              <a:rPr lang="zh-CN" altLang="en-US"/>
              <a:pPr>
                <a:defRPr/>
              </a:pPr>
              <a:t>2021/1/4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0F6755-6795-4B76-8FE8-97D6C2F513C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070810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560DB2-0B5C-490D-946B-743B99C6E3E6}" type="datetimeFigureOut">
              <a:rPr lang="zh-CN" altLang="en-US"/>
              <a:pPr>
                <a:defRPr/>
              </a:pPr>
              <a:t>2021/1/4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9C18409-EF87-4427-968A-E64E9EEBC0F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901721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F8B301-8DCE-4CA1-8423-F87DD2E8D3ED}" type="datetimeFigureOut">
              <a:rPr lang="zh-CN" altLang="en-US"/>
              <a:pPr>
                <a:defRPr/>
              </a:pPr>
              <a:t>2021/1/4</a:t>
            </a:fld>
            <a:endParaRPr lang="zh-CN" altLang="en-US"/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497D6D5-831C-4E19-927A-9620E7E6B17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529733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7CAA6A-21A3-4CFE-B318-FED5248DF9ED}" type="datetimeFigureOut">
              <a:rPr lang="zh-CN" altLang="en-US"/>
              <a:pPr>
                <a:defRPr/>
              </a:pPr>
              <a:t>2021/1/4</a:t>
            </a:fld>
            <a:endParaRPr lang="zh-CN" altLang="en-US"/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49ACD0-2D72-40C1-B2FD-0A6E097FF0F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0062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35ED1A-5487-4252-ACE9-456D7EF32FFB}" type="datetimeFigureOut">
              <a:rPr lang="zh-CN" altLang="en-US"/>
              <a:pPr>
                <a:defRPr/>
              </a:pPr>
              <a:t>2021/1/4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2EF55B6-1472-4FF2-BB3D-8102BAF27C5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847418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84E8B8-FE01-4708-BBC2-F51FF7D9F3F1}" type="datetimeFigureOut">
              <a:rPr lang="zh-CN" altLang="en-US"/>
              <a:pPr>
                <a:defRPr/>
              </a:pPr>
              <a:t>2021/1/4</a:t>
            </a:fld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4BA333-28CC-45AC-9F18-0AA900D71D5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81357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E094D0-E3FA-42D9-8932-559C73FF2EC6}" type="datetimeFigureOut">
              <a:rPr lang="zh-CN" altLang="en-US"/>
              <a:pPr>
                <a:defRPr/>
              </a:pPr>
              <a:t>2021/1/4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2AF514C-BC47-4C51-834E-B5C8137433D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834347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745D97-0FF7-45D1-8F37-8FB519B7AEB9}" type="datetimeFigureOut">
              <a:rPr lang="zh-CN" altLang="en-US"/>
              <a:pPr>
                <a:defRPr/>
              </a:pPr>
              <a:t>2021/1/4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B3AC25-5515-4C26-B57D-B90338D0DB3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865006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5EEDCA-B83B-41BD-ADF8-277255D3A757}" type="datetimeFigureOut">
              <a:rPr lang="zh-CN" altLang="en-US"/>
              <a:pPr>
                <a:defRPr/>
              </a:pPr>
              <a:t>2021/1/4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9B50CA7-F11B-4B52-A7F8-F4935EFE7D2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720727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91290C-C689-4916-8B07-AB3EA0074424}" type="datetimeFigureOut">
              <a:rPr lang="zh-CN" altLang="en-US"/>
              <a:pPr>
                <a:defRPr/>
              </a:pPr>
              <a:t>2021/1/4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9948241-5A56-475F-908D-7B2625353AF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273627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CDE261-E4AF-421F-BF18-90930ACEB76B}" type="datetimeFigureOut">
              <a:rPr lang="zh-CN" altLang="en-US"/>
              <a:pPr>
                <a:defRPr/>
              </a:pPr>
              <a:t>2021/1/4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C627F3-E955-4E8F-9D67-D18623D9AA6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450544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0F3B1E-DC0B-4D06-9845-8052ABF64021}" type="datetimeFigureOut">
              <a:rPr lang="zh-CN" altLang="en-US"/>
              <a:pPr>
                <a:defRPr/>
              </a:pPr>
              <a:t>2021/1/4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5FA5F4F-CD84-49CD-9B90-2DD5585CDA7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963232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9EF8AF-1622-4689-B14B-D214FDC45B8F}" type="datetimeFigureOut">
              <a:rPr lang="zh-CN" altLang="en-US"/>
              <a:pPr>
                <a:defRPr/>
              </a:pPr>
              <a:t>2021/1/4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F475801-916C-4F3E-9342-82B7FC2A3A7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877673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45DC22-B176-4BF1-95DD-C79287AAC544}" type="datetimeFigureOut">
              <a:rPr lang="zh-CN" altLang="en-US"/>
              <a:pPr>
                <a:defRPr/>
              </a:pPr>
              <a:t>2021/1/4</a:t>
            </a:fld>
            <a:endParaRPr lang="zh-CN" altLang="en-US"/>
          </a:p>
        </p:txBody>
      </p:sp>
      <p:sp>
        <p:nvSpPr>
          <p:cNvPr id="6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7A82497-33CC-44A0-9B11-A18FC36B208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109321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1A33DE-D9E5-49D2-B307-B285B014DCCE}" type="datetimeFigureOut">
              <a:rPr lang="zh-CN" altLang="en-US"/>
              <a:pPr>
                <a:defRPr/>
              </a:pPr>
              <a:t>2021/1/4</a:t>
            </a:fld>
            <a:endParaRPr lang="zh-CN" altLang="en-US"/>
          </a:p>
        </p:txBody>
      </p:sp>
      <p:sp>
        <p:nvSpPr>
          <p:cNvPr id="8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B3CC00F-4DD5-4E03-8A2A-2DA4C5DA733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9619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3CCA1F-03FB-44F5-8D91-B852A1F1A711}" type="datetimeFigureOut">
              <a:rPr lang="zh-CN" altLang="en-US"/>
              <a:pPr>
                <a:defRPr/>
              </a:pPr>
              <a:t>2021/1/4</a:t>
            </a:fld>
            <a:endParaRPr lang="zh-CN" altLang="en-US"/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19D26A5-0622-4A60-A6B2-244CFA72E85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738928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040DBA-10A0-4A5E-8D52-A3C1A786E6D7}" type="datetimeFigureOut">
              <a:rPr lang="zh-CN" altLang="en-US"/>
              <a:pPr>
                <a:defRPr/>
              </a:pPr>
              <a:t>2021/1/4</a:t>
            </a:fld>
            <a:endParaRPr lang="zh-CN" altLang="en-US"/>
          </a:p>
        </p:txBody>
      </p:sp>
      <p:sp>
        <p:nvSpPr>
          <p:cNvPr id="4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494AE9-1C44-4C94-A73D-72C5087444A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13632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9E6CF7-F864-4C3F-B411-8808710C2D14}" type="datetimeFigureOut">
              <a:rPr lang="zh-CN" altLang="en-US"/>
              <a:pPr>
                <a:defRPr/>
              </a:pPr>
              <a:t>2021/1/4</a:t>
            </a:fld>
            <a:endParaRPr lang="zh-CN" altLang="en-US"/>
          </a:p>
        </p:txBody>
      </p:sp>
      <p:sp>
        <p:nvSpPr>
          <p:cNvPr id="3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1ECFC3-E084-4BD6-AF75-F64970253F0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708646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4345C8-1B7E-453D-8713-969B4834E429}" type="datetimeFigureOut">
              <a:rPr lang="zh-CN" altLang="en-US"/>
              <a:pPr>
                <a:defRPr/>
              </a:pPr>
              <a:t>2021/1/4</a:t>
            </a:fld>
            <a:endParaRPr lang="zh-CN" altLang="en-US"/>
          </a:p>
        </p:txBody>
      </p:sp>
      <p:sp>
        <p:nvSpPr>
          <p:cNvPr id="6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7A29F11-1B25-4F90-A050-E6313AA69B0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936413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2D7C9D-C9A0-487D-810B-90C89FDB1831}" type="datetimeFigureOut">
              <a:rPr lang="zh-CN" altLang="en-US"/>
              <a:pPr>
                <a:defRPr/>
              </a:pPr>
              <a:t>2021/1/4</a:t>
            </a:fld>
            <a:endParaRPr lang="zh-CN" altLang="en-US"/>
          </a:p>
        </p:txBody>
      </p:sp>
      <p:sp>
        <p:nvSpPr>
          <p:cNvPr id="6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543515-5259-44C0-BDF0-13CD04A7973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544131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4BF1A4-FC02-4AD1-9422-13DD919EC75D}" type="datetimeFigureOut">
              <a:rPr lang="zh-CN" altLang="en-US"/>
              <a:pPr>
                <a:defRPr/>
              </a:pPr>
              <a:t>2021/1/4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3A9D73-A3D5-4498-8B66-9D1B4797D84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6159799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0F61A9-8106-4407-A676-897E07F2D066}" type="datetimeFigureOut">
              <a:rPr lang="zh-CN" altLang="en-US"/>
              <a:pPr>
                <a:defRPr/>
              </a:pPr>
              <a:t>2021/1/4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2F1AB3-84EB-4112-85F1-B53D9A50AB8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7128714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E23834-6F7F-4B08-9AA0-7B25CEFDD4E8}" type="datetimeFigureOut">
              <a:rPr lang="zh-CN" altLang="en-US"/>
              <a:pPr>
                <a:defRPr/>
              </a:pPr>
              <a:t>2021/1/4</a:t>
            </a:fld>
            <a:endParaRPr lang="zh-CN" altLang="en-US"/>
          </a:p>
        </p:txBody>
      </p:sp>
      <p:sp>
        <p:nvSpPr>
          <p:cNvPr id="5" name="页脚占位符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13E1895-D5B3-4495-928B-1745F144581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814822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D4EC20-6456-4977-A610-3B75484B2A57}" type="datetimeFigureOut">
              <a:rPr lang="zh-CN" altLang="en-US"/>
              <a:pPr>
                <a:defRPr/>
              </a:pPr>
              <a:t>2021/1/4</a:t>
            </a:fld>
            <a:endParaRPr lang="zh-CN" altLang="en-US"/>
          </a:p>
        </p:txBody>
      </p:sp>
      <p:sp>
        <p:nvSpPr>
          <p:cNvPr id="5" name="页脚占位符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2C1C64-8C0B-4418-9973-BF226346FA2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054258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9CDB3B-0007-4FEE-BF65-04FDF5FF2465}" type="datetimeFigureOut">
              <a:rPr lang="zh-CN" altLang="en-US"/>
              <a:pPr>
                <a:defRPr/>
              </a:pPr>
              <a:t>2021/1/4</a:t>
            </a:fld>
            <a:endParaRPr lang="zh-CN" altLang="en-US"/>
          </a:p>
        </p:txBody>
      </p:sp>
      <p:sp>
        <p:nvSpPr>
          <p:cNvPr id="5" name="页脚占位符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65D2A6F-2384-45B2-BDF7-4AA53F40F4D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334028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261E44-E17E-40F1-841C-E425B2F00CE6}" type="datetimeFigureOut">
              <a:rPr lang="zh-CN" altLang="en-US"/>
              <a:pPr>
                <a:defRPr/>
              </a:pPr>
              <a:t>2021/1/4</a:t>
            </a:fld>
            <a:endParaRPr lang="zh-CN" altLang="en-US"/>
          </a:p>
        </p:txBody>
      </p:sp>
      <p:sp>
        <p:nvSpPr>
          <p:cNvPr id="6" name="页脚占位符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D4C90E-5BF8-4BAF-9C27-36C823605E2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3365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4A2840-C526-4F4A-824C-C50992FD3801}" type="datetimeFigureOut">
              <a:rPr lang="zh-CN" altLang="en-US"/>
              <a:pPr>
                <a:defRPr/>
              </a:pPr>
              <a:t>2021/1/4</a:t>
            </a:fld>
            <a:endParaRPr lang="zh-CN" altLang="en-US"/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C33B2F-09DD-43F3-B09D-5C6C16AF33D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213446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9C77F6-FE39-4769-9BF0-7EB4B08F32BB}" type="datetimeFigureOut">
              <a:rPr lang="zh-CN" altLang="en-US"/>
              <a:pPr>
                <a:defRPr/>
              </a:pPr>
              <a:t>2021/1/4</a:t>
            </a:fld>
            <a:endParaRPr lang="zh-CN" altLang="en-US"/>
          </a:p>
        </p:txBody>
      </p:sp>
      <p:sp>
        <p:nvSpPr>
          <p:cNvPr id="8" name="页脚占位符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0EE6416-B2C9-45D5-8E19-50D187998DE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81983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071F82-4127-44A3-AC9A-4B0A9297EB3D}" type="datetimeFigureOut">
              <a:rPr lang="zh-CN" altLang="en-US"/>
              <a:pPr>
                <a:defRPr/>
              </a:pPr>
              <a:t>2021/1/4</a:t>
            </a:fld>
            <a:endParaRPr lang="zh-CN" altLang="en-US"/>
          </a:p>
        </p:txBody>
      </p:sp>
      <p:sp>
        <p:nvSpPr>
          <p:cNvPr id="4" name="页脚占位符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50984E-8483-4095-A3CB-7AB75F4B5AF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5667040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94623E-B97D-4FD5-AE5C-7AC31A8E11E7}" type="datetimeFigureOut">
              <a:rPr lang="zh-CN" altLang="en-US"/>
              <a:pPr>
                <a:defRPr/>
              </a:pPr>
              <a:t>2021/1/4</a:t>
            </a:fld>
            <a:endParaRPr lang="zh-CN" altLang="en-US"/>
          </a:p>
        </p:txBody>
      </p:sp>
      <p:sp>
        <p:nvSpPr>
          <p:cNvPr id="3" name="页脚占位符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EE9CDB4-2708-46AE-9EC8-94FA5D7CD9D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5940705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DEB684-DD38-4953-920C-E8C335C991A2}" type="datetimeFigureOut">
              <a:rPr lang="zh-CN" altLang="en-US"/>
              <a:pPr>
                <a:defRPr/>
              </a:pPr>
              <a:t>2021/1/4</a:t>
            </a:fld>
            <a:endParaRPr lang="zh-CN" altLang="en-US"/>
          </a:p>
        </p:txBody>
      </p:sp>
      <p:sp>
        <p:nvSpPr>
          <p:cNvPr id="6" name="页脚占位符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5D762E-82AC-4126-8F48-F60696CE5A4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9744658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C2FD1B-AD85-4C33-A50B-E0DBCD0E22FA}" type="datetimeFigureOut">
              <a:rPr lang="zh-CN" altLang="en-US"/>
              <a:pPr>
                <a:defRPr/>
              </a:pPr>
              <a:t>2021/1/4</a:t>
            </a:fld>
            <a:endParaRPr lang="zh-CN" altLang="en-US"/>
          </a:p>
        </p:txBody>
      </p:sp>
      <p:sp>
        <p:nvSpPr>
          <p:cNvPr id="6" name="页脚占位符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039BDB4-AAA3-476B-B7BD-6453F4C1092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9769676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FAE2EA-1E1D-44BF-B066-29666C1C93D7}" type="datetimeFigureOut">
              <a:rPr lang="zh-CN" altLang="en-US"/>
              <a:pPr>
                <a:defRPr/>
              </a:pPr>
              <a:t>2021/1/4</a:t>
            </a:fld>
            <a:endParaRPr lang="zh-CN" altLang="en-US"/>
          </a:p>
        </p:txBody>
      </p:sp>
      <p:sp>
        <p:nvSpPr>
          <p:cNvPr id="5" name="页脚占位符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B4A1B88-40A2-4780-8442-FA0D79BAD1E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3592436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8A506A-25C8-4EDE-81E9-F6CA96CD177B}" type="datetimeFigureOut">
              <a:rPr lang="zh-CN" altLang="en-US"/>
              <a:pPr>
                <a:defRPr/>
              </a:pPr>
              <a:t>2021/1/4</a:t>
            </a:fld>
            <a:endParaRPr lang="zh-CN" altLang="en-US"/>
          </a:p>
        </p:txBody>
      </p:sp>
      <p:sp>
        <p:nvSpPr>
          <p:cNvPr id="5" name="页脚占位符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1C2289-FDB4-4E50-AB45-96C3CEC9880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9756206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7BF32D-2A5F-4267-9B57-5DEEB46031DE}" type="datetimeFigureOut">
              <a:rPr lang="zh-CN" altLang="en-US"/>
              <a:pPr>
                <a:defRPr/>
              </a:pPr>
              <a:t>2021/1/4</a:t>
            </a:fld>
            <a:endParaRPr lang="zh-CN" altLang="en-US"/>
          </a:p>
        </p:txBody>
      </p:sp>
      <p:sp>
        <p:nvSpPr>
          <p:cNvPr id="5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4575E82-876A-4D3D-9A3B-0228638B28A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9568485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FA86C0-7F57-4504-BCA4-34B4B9ADE3EB}" type="datetimeFigureOut">
              <a:rPr lang="zh-CN" altLang="en-US"/>
              <a:pPr>
                <a:defRPr/>
              </a:pPr>
              <a:t>2021/1/4</a:t>
            </a:fld>
            <a:endParaRPr lang="zh-CN" altLang="en-US"/>
          </a:p>
        </p:txBody>
      </p:sp>
      <p:sp>
        <p:nvSpPr>
          <p:cNvPr id="5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D87EA3-FA26-48CE-802D-13D1E6D2F61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1741590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42E9A9-87CC-4CDF-9DCD-A237FAC47486}" type="datetimeFigureOut">
              <a:rPr lang="zh-CN" altLang="en-US"/>
              <a:pPr>
                <a:defRPr/>
              </a:pPr>
              <a:t>2021/1/4</a:t>
            </a:fld>
            <a:endParaRPr lang="zh-CN" altLang="en-US"/>
          </a:p>
        </p:txBody>
      </p:sp>
      <p:sp>
        <p:nvSpPr>
          <p:cNvPr id="5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828252-1618-4B0E-B0AD-8E42779249D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2628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5C2B8A-910F-425F-A285-75E0B559544B}" type="datetimeFigureOut">
              <a:rPr lang="zh-CN" altLang="en-US"/>
              <a:pPr>
                <a:defRPr/>
              </a:pPr>
              <a:t>2021/1/4</a:t>
            </a:fld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422C69-CEF2-4021-BF29-946F8E6F428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9831130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91E42C-66A8-43A1-B0FA-A1F7D37876EB}" type="datetimeFigureOut">
              <a:rPr lang="zh-CN" altLang="en-US"/>
              <a:pPr>
                <a:defRPr/>
              </a:pPr>
              <a:t>2021/1/4</a:t>
            </a:fld>
            <a:endParaRPr lang="zh-CN" altLang="en-US"/>
          </a:p>
        </p:txBody>
      </p:sp>
      <p:sp>
        <p:nvSpPr>
          <p:cNvPr id="6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C8661C-0029-4283-BD4D-F2E57A2BF4F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827598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D1CE06-156E-4481-841A-A7EEA457CADE}" type="datetimeFigureOut">
              <a:rPr lang="zh-CN" altLang="en-US"/>
              <a:pPr>
                <a:defRPr/>
              </a:pPr>
              <a:t>2021/1/4</a:t>
            </a:fld>
            <a:endParaRPr lang="zh-CN" altLang="en-US"/>
          </a:p>
        </p:txBody>
      </p:sp>
      <p:sp>
        <p:nvSpPr>
          <p:cNvPr id="8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75A1CDA-9500-4A9C-BE1A-BBD912F3587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1206274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A10844-0C40-406B-8D67-76C923CD9DCD}" type="datetimeFigureOut">
              <a:rPr lang="zh-CN" altLang="en-US"/>
              <a:pPr>
                <a:defRPr/>
              </a:pPr>
              <a:t>2021/1/4</a:t>
            </a:fld>
            <a:endParaRPr lang="zh-CN" altLang="en-US"/>
          </a:p>
        </p:txBody>
      </p:sp>
      <p:sp>
        <p:nvSpPr>
          <p:cNvPr id="4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E5AA8B-0EF3-4582-AFF9-E7FA9DABEA2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04708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1CBD5E-D6C3-40EE-A0F9-ABB920C130B8}" type="datetimeFigureOut">
              <a:rPr lang="zh-CN" altLang="en-US"/>
              <a:pPr>
                <a:defRPr/>
              </a:pPr>
              <a:t>2021/1/4</a:t>
            </a:fld>
            <a:endParaRPr lang="zh-CN" altLang="en-US"/>
          </a:p>
        </p:txBody>
      </p:sp>
      <p:sp>
        <p:nvSpPr>
          <p:cNvPr id="3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D58A9C-07C2-4AF5-89C8-49C6D985B0C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3597174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75BF2D-CE22-4DD1-B6EF-CB1CAE0EDC1F}" type="datetimeFigureOut">
              <a:rPr lang="zh-CN" altLang="en-US"/>
              <a:pPr>
                <a:defRPr/>
              </a:pPr>
              <a:t>2021/1/4</a:t>
            </a:fld>
            <a:endParaRPr lang="zh-CN" altLang="en-US"/>
          </a:p>
        </p:txBody>
      </p:sp>
      <p:sp>
        <p:nvSpPr>
          <p:cNvPr id="6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E309B7-39E4-4793-AA7B-D15E0CCFA16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0412296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AC48EB-6E13-418B-A5C5-57FE716EA12D}" type="datetimeFigureOut">
              <a:rPr lang="zh-CN" altLang="en-US"/>
              <a:pPr>
                <a:defRPr/>
              </a:pPr>
              <a:t>2021/1/4</a:t>
            </a:fld>
            <a:endParaRPr lang="zh-CN" altLang="en-US"/>
          </a:p>
        </p:txBody>
      </p:sp>
      <p:sp>
        <p:nvSpPr>
          <p:cNvPr id="6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16F4B4-0ADC-4E7D-AC22-419448C510B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2166010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9F1B2D-1D8F-4826-9CE1-A4E1FAEE5BDA}" type="datetimeFigureOut">
              <a:rPr lang="zh-CN" altLang="en-US"/>
              <a:pPr>
                <a:defRPr/>
              </a:pPr>
              <a:t>2021/1/4</a:t>
            </a:fld>
            <a:endParaRPr lang="zh-CN" altLang="en-US"/>
          </a:p>
        </p:txBody>
      </p:sp>
      <p:sp>
        <p:nvSpPr>
          <p:cNvPr id="5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5509C7-02DA-4566-A0B6-30BD7DB838D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4901494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A7F4CF-BD1D-4803-AA03-F0D909AB6B1E}" type="datetimeFigureOut">
              <a:rPr lang="zh-CN" altLang="en-US"/>
              <a:pPr>
                <a:defRPr/>
              </a:pPr>
              <a:t>2021/1/4</a:t>
            </a:fld>
            <a:endParaRPr lang="zh-CN" altLang="en-US"/>
          </a:p>
        </p:txBody>
      </p:sp>
      <p:sp>
        <p:nvSpPr>
          <p:cNvPr id="5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A3A384-C1C8-4881-B2E4-C85DF1226B9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1890099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0963A5-B25D-40AE-93DE-FB8988E13AFA}" type="datetimeFigureOut">
              <a:rPr lang="zh-CN" altLang="en-US"/>
              <a:pPr>
                <a:defRPr/>
              </a:pPr>
              <a:t>2021/1/4</a:t>
            </a:fld>
            <a:endParaRPr lang="zh-CN" altLang="en-US"/>
          </a:p>
        </p:txBody>
      </p:sp>
      <p:sp>
        <p:nvSpPr>
          <p:cNvPr id="5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507E237-6C23-4B54-A712-C8A55E2B0C3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6218625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76AD59-5754-4566-B226-6A61CC01C348}" type="datetimeFigureOut">
              <a:rPr lang="zh-CN" altLang="en-US"/>
              <a:pPr>
                <a:defRPr/>
              </a:pPr>
              <a:t>2021/1/4</a:t>
            </a:fld>
            <a:endParaRPr lang="zh-CN" altLang="en-US"/>
          </a:p>
        </p:txBody>
      </p:sp>
      <p:sp>
        <p:nvSpPr>
          <p:cNvPr id="5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0D17EB-431F-4B4F-A6B0-CE802977C6A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4483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C4F445-7E7B-4593-ACEA-5BCDEA5703B3}" type="datetimeFigureOut">
              <a:rPr lang="zh-CN" altLang="en-US"/>
              <a:pPr>
                <a:defRPr/>
              </a:pPr>
              <a:t>2021/1/4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A53EBD-4FC9-410E-B4CD-D37DE4BA79D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3865626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D2D56E-AEC6-4040-83EF-112827FBAF05}" type="datetimeFigureOut">
              <a:rPr lang="zh-CN" altLang="en-US"/>
              <a:pPr>
                <a:defRPr/>
              </a:pPr>
              <a:t>2021/1/4</a:t>
            </a:fld>
            <a:endParaRPr lang="zh-CN" altLang="en-US"/>
          </a:p>
        </p:txBody>
      </p:sp>
      <p:sp>
        <p:nvSpPr>
          <p:cNvPr id="5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7D778F-31EB-4699-9B7C-986A6B3C6BC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2583178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D47203-6B43-4EBC-B5DC-41E92E5722FC}" type="datetimeFigureOut">
              <a:rPr lang="zh-CN" altLang="en-US"/>
              <a:pPr>
                <a:defRPr/>
              </a:pPr>
              <a:t>2021/1/4</a:t>
            </a:fld>
            <a:endParaRPr lang="zh-CN" altLang="en-US"/>
          </a:p>
        </p:txBody>
      </p:sp>
      <p:sp>
        <p:nvSpPr>
          <p:cNvPr id="6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BF7B2D0-66E3-4067-A959-E8A68F6B3E6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4384978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99A97F-C5BC-4CE6-AC40-4573F7799FE1}" type="datetimeFigureOut">
              <a:rPr lang="zh-CN" altLang="en-US"/>
              <a:pPr>
                <a:defRPr/>
              </a:pPr>
              <a:t>2021/1/4</a:t>
            </a:fld>
            <a:endParaRPr lang="zh-CN" altLang="en-US"/>
          </a:p>
        </p:txBody>
      </p:sp>
      <p:sp>
        <p:nvSpPr>
          <p:cNvPr id="8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2387C2-3884-4AF3-871D-B83B1CABFCE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5628027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6FDF7B-14EC-4584-80BF-25D5C358F824}" type="datetimeFigureOut">
              <a:rPr lang="zh-CN" altLang="en-US"/>
              <a:pPr>
                <a:defRPr/>
              </a:pPr>
              <a:t>2021/1/4</a:t>
            </a:fld>
            <a:endParaRPr lang="zh-CN" altLang="en-US"/>
          </a:p>
        </p:txBody>
      </p:sp>
      <p:sp>
        <p:nvSpPr>
          <p:cNvPr id="4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A692B6-DF3B-4AB8-850E-0BBA2727C63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775670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9564A0-41B9-4738-90BE-8833B85977EB}" type="datetimeFigureOut">
              <a:rPr lang="zh-CN" altLang="en-US"/>
              <a:pPr>
                <a:defRPr/>
              </a:pPr>
              <a:t>2021/1/4</a:t>
            </a:fld>
            <a:endParaRPr lang="zh-CN" altLang="en-US"/>
          </a:p>
        </p:txBody>
      </p:sp>
      <p:sp>
        <p:nvSpPr>
          <p:cNvPr id="3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BC2BE49-FE15-487D-BC55-0E9890CD01F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7095821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0959C7-124E-45B0-BF88-66125EFDEC95}" type="datetimeFigureOut">
              <a:rPr lang="zh-CN" altLang="en-US"/>
              <a:pPr>
                <a:defRPr/>
              </a:pPr>
              <a:t>2021/1/4</a:t>
            </a:fld>
            <a:endParaRPr lang="zh-CN" altLang="en-US"/>
          </a:p>
        </p:txBody>
      </p:sp>
      <p:sp>
        <p:nvSpPr>
          <p:cNvPr id="6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F02AF7-D2ED-4666-B6F5-48BCE0348D3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654217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298B1D-1BE3-4C10-A66B-0E8F3C15DA1A}" type="datetimeFigureOut">
              <a:rPr lang="zh-CN" altLang="en-US"/>
              <a:pPr>
                <a:defRPr/>
              </a:pPr>
              <a:t>2021/1/4</a:t>
            </a:fld>
            <a:endParaRPr lang="zh-CN" altLang="en-US"/>
          </a:p>
        </p:txBody>
      </p:sp>
      <p:sp>
        <p:nvSpPr>
          <p:cNvPr id="6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6C4F2D-E74A-447A-A942-196F66750A6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2484521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C4EC5D-8997-445A-9C4D-7335FD9DB168}" type="datetimeFigureOut">
              <a:rPr lang="zh-CN" altLang="en-US"/>
              <a:pPr>
                <a:defRPr/>
              </a:pPr>
              <a:t>2021/1/4</a:t>
            </a:fld>
            <a:endParaRPr lang="zh-CN" altLang="en-US"/>
          </a:p>
        </p:txBody>
      </p:sp>
      <p:sp>
        <p:nvSpPr>
          <p:cNvPr id="5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CB21A0-F139-4955-8F2C-DE98B7DAD4E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7935378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4D40E0-56B0-42B2-B6B8-06D2F2DE49BB}" type="datetimeFigureOut">
              <a:rPr lang="zh-CN" altLang="en-US"/>
              <a:pPr>
                <a:defRPr/>
              </a:pPr>
              <a:t>2021/1/4</a:t>
            </a:fld>
            <a:endParaRPr lang="zh-CN" altLang="en-US"/>
          </a:p>
        </p:txBody>
      </p:sp>
      <p:sp>
        <p:nvSpPr>
          <p:cNvPr id="5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7535CB3-1F9C-4884-9F27-6E08E1AE9C4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0361683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E377CD-F465-4E3C-837C-3F07828C84E2}" type="datetimeFigureOut">
              <a:rPr lang="zh-CN" altLang="en-US"/>
              <a:pPr>
                <a:defRPr/>
              </a:pPr>
              <a:t>2021/1/4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B07FBC-9864-4114-9587-851C46D84D6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5573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4A0C20-9434-4D06-B93C-B992F36BFF77}" type="datetimeFigureOut">
              <a:rPr lang="zh-CN" altLang="en-US"/>
              <a:pPr>
                <a:defRPr/>
              </a:pPr>
              <a:t>2021/1/4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6DF6451-E1B9-4230-A533-330ED014088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0694095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0040A9-DCB6-4757-83D8-99E59F447DD5}" type="datetimeFigureOut">
              <a:rPr lang="zh-CN" altLang="en-US"/>
              <a:pPr>
                <a:defRPr/>
              </a:pPr>
              <a:t>2021/1/4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5A6B30-82E4-4416-B6CA-DC43F8E6689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553945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CD5B1D-9EEE-42D0-925C-C8B6A0D3E28A}" type="datetimeFigureOut">
              <a:rPr lang="zh-CN" altLang="en-US"/>
              <a:pPr>
                <a:defRPr/>
              </a:pPr>
              <a:t>2021/1/4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BDA238F-B65D-4086-9A3F-800291C60E5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6917822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F6AF93-E733-4E48-B685-3BB847135F62}" type="datetimeFigureOut">
              <a:rPr lang="zh-CN" altLang="en-US"/>
              <a:pPr>
                <a:defRPr/>
              </a:pPr>
              <a:t>2021/1/4</a:t>
            </a:fld>
            <a:endParaRPr lang="zh-CN" altLang="en-US"/>
          </a:p>
        </p:txBody>
      </p:sp>
      <p:sp>
        <p:nvSpPr>
          <p:cNvPr id="6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A4AE1A-4093-40D4-9CBD-61212FF7314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6656911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648C09-DEBB-4EC5-BC37-A3BCD52874A1}" type="datetimeFigureOut">
              <a:rPr lang="zh-CN" altLang="en-US"/>
              <a:pPr>
                <a:defRPr/>
              </a:pPr>
              <a:t>2021/1/4</a:t>
            </a:fld>
            <a:endParaRPr lang="zh-CN" altLang="en-US"/>
          </a:p>
        </p:txBody>
      </p:sp>
      <p:sp>
        <p:nvSpPr>
          <p:cNvPr id="8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7B0AE23-DE54-4465-92E9-A687E5A5793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7739091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F40FD1-EEB8-4455-AB47-3767419C29CF}" type="datetimeFigureOut">
              <a:rPr lang="zh-CN" altLang="en-US"/>
              <a:pPr>
                <a:defRPr/>
              </a:pPr>
              <a:t>2021/1/4</a:t>
            </a:fld>
            <a:endParaRPr lang="zh-CN" altLang="en-US"/>
          </a:p>
        </p:txBody>
      </p:sp>
      <p:sp>
        <p:nvSpPr>
          <p:cNvPr id="4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BE612B6-1E20-4C30-86F3-7C2399CE133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168141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DA0C9E-503A-4357-A099-30595775F2BE}" type="datetimeFigureOut">
              <a:rPr lang="zh-CN" altLang="en-US"/>
              <a:pPr>
                <a:defRPr/>
              </a:pPr>
              <a:t>2021/1/4</a:t>
            </a:fld>
            <a:endParaRPr lang="zh-CN" altLang="en-US"/>
          </a:p>
        </p:txBody>
      </p:sp>
      <p:sp>
        <p:nvSpPr>
          <p:cNvPr id="3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B1CA16-1EA0-4C2C-8721-59770D41ECC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9170276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AF22F9-5541-490D-B4D9-10375199EA59}" type="datetimeFigureOut">
              <a:rPr lang="zh-CN" altLang="en-US"/>
              <a:pPr>
                <a:defRPr/>
              </a:pPr>
              <a:t>2021/1/4</a:t>
            </a:fld>
            <a:endParaRPr lang="zh-CN" altLang="en-US"/>
          </a:p>
        </p:txBody>
      </p:sp>
      <p:sp>
        <p:nvSpPr>
          <p:cNvPr id="6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AC8E03-3084-49DE-8CBA-6A15E1128C7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5721140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8C42C5-D7D6-4099-99A8-77EE0581210B}" type="datetimeFigureOut">
              <a:rPr lang="zh-CN" altLang="en-US"/>
              <a:pPr>
                <a:defRPr/>
              </a:pPr>
              <a:t>2021/1/4</a:t>
            </a:fld>
            <a:endParaRPr lang="zh-CN" altLang="en-US"/>
          </a:p>
        </p:txBody>
      </p:sp>
      <p:sp>
        <p:nvSpPr>
          <p:cNvPr id="6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EDF0D7D-3302-468C-93C3-35186C4728B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9370226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9C6522-5E2A-4D80-B8BB-0DF1AF746BD1}" type="datetimeFigureOut">
              <a:rPr lang="zh-CN" altLang="en-US"/>
              <a:pPr>
                <a:defRPr/>
              </a:pPr>
              <a:t>2021/1/4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71143D-5EAB-46C0-B3F5-957E3207A47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6262734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BD925A-2A6F-4E69-A5C5-E9AF1D280FAF}" type="datetimeFigureOut">
              <a:rPr lang="zh-CN" altLang="en-US"/>
              <a:pPr>
                <a:defRPr/>
              </a:pPr>
              <a:t>2021/1/4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E0058A9-3F50-4520-9FAE-3D6D34805D2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1425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7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2.xml"/><Relationship Id="rId1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21.xml"/><Relationship Id="rId5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20.xml"/><Relationship Id="rId4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9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24.xml"/><Relationship Id="rId7" Type="http://schemas.openxmlformats.org/officeDocument/2006/relationships/slideLayout" Target="../slideLayouts/slideLayout128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23.xml"/><Relationship Id="rId1" Type="http://schemas.openxmlformats.org/officeDocument/2006/relationships/slideLayout" Target="../slideLayouts/slideLayout122.xml"/><Relationship Id="rId6" Type="http://schemas.openxmlformats.org/officeDocument/2006/relationships/slideLayout" Target="../slideLayouts/slideLayout127.xml"/><Relationship Id="rId11" Type="http://schemas.openxmlformats.org/officeDocument/2006/relationships/slideLayout" Target="../slideLayouts/slideLayout132.xml"/><Relationship Id="rId5" Type="http://schemas.openxmlformats.org/officeDocument/2006/relationships/slideLayout" Target="../slideLayouts/slideLayout126.xml"/><Relationship Id="rId10" Type="http://schemas.openxmlformats.org/officeDocument/2006/relationships/slideLayout" Target="../slideLayouts/slideLayout131.xml"/><Relationship Id="rId4" Type="http://schemas.openxmlformats.org/officeDocument/2006/relationships/slideLayout" Target="../slideLayouts/slideLayout125.xml"/><Relationship Id="rId9" Type="http://schemas.openxmlformats.org/officeDocument/2006/relationships/slideLayout" Target="../slideLayouts/slideLayout130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3030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102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5CE06E93-6D5F-466D-BDEF-FC385589326C}" type="datetimeFigureOut">
              <a:rPr lang="zh-CN" altLang="en-US"/>
              <a:pPr>
                <a:defRPr/>
              </a:pPr>
              <a:t>2021/1/4</a:t>
            </a:fld>
            <a:endParaRPr lang="zh-CN" altLang="en-US"/>
          </a:p>
        </p:txBody>
      </p:sp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3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fld id="{49EF2B5B-8DB8-4446-8F3D-4E69691A4AE2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10243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10244" name="日期占位符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356350"/>
            <a:ext cx="284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600" smtClean="0">
                <a:solidFill>
                  <a:srgbClr val="898989"/>
                </a:solidFill>
                <a:ea typeface="+mn-ea"/>
              </a:defRPr>
            </a:lvl1pPr>
          </a:lstStyle>
          <a:p>
            <a:pPr>
              <a:defRPr/>
            </a:pPr>
            <a:fld id="{B13130D5-B16C-4B9C-94B8-2BC001A795A8}" type="datetimeFigureOut">
              <a:rPr lang="zh-CN" altLang="en-US"/>
              <a:pPr>
                <a:defRPr/>
              </a:pPr>
              <a:t>2021/1/4</a:t>
            </a:fld>
            <a:endParaRPr lang="zh-CN" altLang="en-US"/>
          </a:p>
        </p:txBody>
      </p:sp>
      <p:sp>
        <p:nvSpPr>
          <p:cNvPr id="10245" name="页脚占位符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356350"/>
            <a:ext cx="3860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600" smtClean="0">
                <a:solidFill>
                  <a:srgbClr val="898989"/>
                </a:solidFill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246" name="灯片编号占位符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356350"/>
            <a:ext cx="284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600">
                <a:solidFill>
                  <a:srgbClr val="898989"/>
                </a:solidFill>
                <a:ea typeface="方正兰亭超细黑简体" panose="02000000000000000000" pitchFamily="2" charset="-122"/>
              </a:defRPr>
            </a:lvl1pPr>
          </a:lstStyle>
          <a:p>
            <a:fld id="{E39AAB3B-F890-407E-AD83-A28ED2423CEC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</p:sldLayoutIdLst>
  <p:txStyles>
    <p:titleStyle>
      <a:lvl1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+mj-lt"/>
          <a:ea typeface="+mj-ea"/>
          <a:cs typeface="+mj-cs"/>
        </a:defRPr>
      </a:lvl1pPr>
      <a:lvl2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2pPr>
      <a:lvl3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3pPr>
      <a:lvl4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4pPr>
      <a:lvl5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5pPr>
      <a:lvl6pPr marL="4572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6pPr>
      <a:lvl7pPr marL="9144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7pPr>
      <a:lvl8pPr marL="13716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8pPr>
      <a:lvl9pPr marL="18288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9pPr>
    </p:titleStyle>
    <p:bodyStyle>
      <a:lvl1pPr marL="455613" indent="-4556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</a:defRPr>
      </a:lvl1pPr>
      <a:lvl2pPr marL="989013" indent="-3794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00">
          <a:solidFill>
            <a:schemeClr val="tx1"/>
          </a:solidFill>
          <a:latin typeface="+mn-lt"/>
          <a:ea typeface="+mn-ea"/>
        </a:defRPr>
      </a:lvl2pPr>
      <a:lvl3pPr marL="15224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</a:defRPr>
      </a:lvl3pPr>
      <a:lvl4pPr marL="21320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00">
          <a:solidFill>
            <a:schemeClr val="tx1"/>
          </a:solidFill>
          <a:latin typeface="+mn-lt"/>
          <a:ea typeface="+mn-ea"/>
        </a:defRPr>
      </a:lvl4pPr>
      <a:lvl5pPr marL="27416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5pPr>
      <a:lvl6pPr marL="31988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6pPr>
      <a:lvl7pPr marL="36560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7pPr>
      <a:lvl8pPr marL="41132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8pPr>
      <a:lvl9pPr marL="45704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1126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1126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356350"/>
            <a:ext cx="284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600" smtClean="0">
                <a:solidFill>
                  <a:srgbClr val="898989"/>
                </a:solidFill>
                <a:ea typeface="+mn-ea"/>
              </a:defRPr>
            </a:lvl1pPr>
          </a:lstStyle>
          <a:p>
            <a:pPr>
              <a:defRPr/>
            </a:pPr>
            <a:fld id="{3002C7F5-6C0C-4C7E-9B13-1FA95F5BD2B8}" type="datetimeFigureOut">
              <a:rPr lang="zh-CN" altLang="en-US"/>
              <a:pPr>
                <a:defRPr/>
              </a:pPr>
              <a:t>2021/1/4</a:t>
            </a:fld>
            <a:endParaRPr lang="zh-CN" altLang="en-US"/>
          </a:p>
        </p:txBody>
      </p:sp>
      <p:sp>
        <p:nvSpPr>
          <p:cNvPr id="1126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356350"/>
            <a:ext cx="3860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600" smtClean="0">
                <a:solidFill>
                  <a:srgbClr val="898989"/>
                </a:solidFill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27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356350"/>
            <a:ext cx="284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600">
                <a:solidFill>
                  <a:srgbClr val="898989"/>
                </a:solidFill>
                <a:ea typeface="方正兰亭超细黑简体" panose="02000000000000000000" pitchFamily="2" charset="-122"/>
              </a:defRPr>
            </a:lvl1pPr>
          </a:lstStyle>
          <a:p>
            <a:fld id="{34F7EF8D-1A47-4434-9C95-566C8FBABEAA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+mj-lt"/>
          <a:ea typeface="+mj-ea"/>
          <a:cs typeface="+mj-cs"/>
        </a:defRPr>
      </a:lvl1pPr>
      <a:lvl2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2pPr>
      <a:lvl3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3pPr>
      <a:lvl4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4pPr>
      <a:lvl5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5pPr>
      <a:lvl6pPr marL="4572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6pPr>
      <a:lvl7pPr marL="9144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7pPr>
      <a:lvl8pPr marL="13716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8pPr>
      <a:lvl9pPr marL="18288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9pPr>
    </p:titleStyle>
    <p:bodyStyle>
      <a:lvl1pPr marL="455613" indent="-4556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</a:defRPr>
      </a:lvl1pPr>
      <a:lvl2pPr marL="989013" indent="-3794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00">
          <a:solidFill>
            <a:schemeClr val="tx1"/>
          </a:solidFill>
          <a:latin typeface="+mn-lt"/>
          <a:ea typeface="+mn-ea"/>
        </a:defRPr>
      </a:lvl2pPr>
      <a:lvl3pPr marL="15224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</a:defRPr>
      </a:lvl3pPr>
      <a:lvl4pPr marL="21320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00">
          <a:solidFill>
            <a:schemeClr val="tx1"/>
          </a:solidFill>
          <a:latin typeface="+mn-lt"/>
          <a:ea typeface="+mn-ea"/>
        </a:defRPr>
      </a:lvl4pPr>
      <a:lvl5pPr marL="27416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5pPr>
      <a:lvl6pPr marL="31988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6pPr>
      <a:lvl7pPr marL="36560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7pPr>
      <a:lvl8pPr marL="41132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8pPr>
      <a:lvl9pPr marL="45704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12291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12292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356350"/>
            <a:ext cx="284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600" smtClean="0">
                <a:solidFill>
                  <a:srgbClr val="898989"/>
                </a:solidFill>
                <a:ea typeface="+mn-ea"/>
              </a:defRPr>
            </a:lvl1pPr>
          </a:lstStyle>
          <a:p>
            <a:pPr>
              <a:defRPr/>
            </a:pPr>
            <a:fld id="{A998DFD1-8093-4356-8407-2394A90C84CE}" type="datetimeFigureOut">
              <a:rPr lang="zh-CN" altLang="en-US"/>
              <a:pPr>
                <a:defRPr/>
              </a:pPr>
              <a:t>2021/1/4</a:t>
            </a:fld>
            <a:endParaRPr lang="zh-CN" altLang="en-US"/>
          </a:p>
        </p:txBody>
      </p:sp>
      <p:sp>
        <p:nvSpPr>
          <p:cNvPr id="12293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356350"/>
            <a:ext cx="3860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600" smtClean="0">
                <a:solidFill>
                  <a:srgbClr val="898989"/>
                </a:solidFill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294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356350"/>
            <a:ext cx="284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600">
                <a:solidFill>
                  <a:srgbClr val="898989"/>
                </a:solidFill>
                <a:ea typeface="方正兰亭超细黑简体" panose="02000000000000000000" pitchFamily="2" charset="-122"/>
              </a:defRPr>
            </a:lvl1pPr>
          </a:lstStyle>
          <a:p>
            <a:fld id="{59244CD3-C338-4ADE-8AC1-1FC09205758C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</p:sldLayoutIdLst>
  <p:txStyles>
    <p:titleStyle>
      <a:lvl1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+mj-lt"/>
          <a:ea typeface="+mj-ea"/>
          <a:cs typeface="+mj-cs"/>
        </a:defRPr>
      </a:lvl1pPr>
      <a:lvl2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2pPr>
      <a:lvl3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3pPr>
      <a:lvl4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4pPr>
      <a:lvl5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5pPr>
      <a:lvl6pPr marL="4572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6pPr>
      <a:lvl7pPr marL="9144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7pPr>
      <a:lvl8pPr marL="13716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8pPr>
      <a:lvl9pPr marL="18288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9pPr>
    </p:titleStyle>
    <p:bodyStyle>
      <a:lvl1pPr marL="455613" indent="-4556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</a:defRPr>
      </a:lvl1pPr>
      <a:lvl2pPr marL="989013" indent="-3794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00">
          <a:solidFill>
            <a:schemeClr val="tx1"/>
          </a:solidFill>
          <a:latin typeface="+mn-lt"/>
          <a:ea typeface="+mn-ea"/>
        </a:defRPr>
      </a:lvl2pPr>
      <a:lvl3pPr marL="15224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</a:defRPr>
      </a:lvl3pPr>
      <a:lvl4pPr marL="21320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00">
          <a:solidFill>
            <a:schemeClr val="tx1"/>
          </a:solidFill>
          <a:latin typeface="+mn-lt"/>
          <a:ea typeface="+mn-ea"/>
        </a:defRPr>
      </a:lvl4pPr>
      <a:lvl5pPr marL="27416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5pPr>
      <a:lvl6pPr marL="31988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6pPr>
      <a:lvl7pPr marL="36560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7pPr>
      <a:lvl8pPr marL="41132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8pPr>
      <a:lvl9pPr marL="45704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2051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2052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356350"/>
            <a:ext cx="284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600" smtClean="0">
                <a:solidFill>
                  <a:srgbClr val="898989"/>
                </a:solidFill>
                <a:ea typeface="+mn-ea"/>
              </a:defRPr>
            </a:lvl1pPr>
          </a:lstStyle>
          <a:p>
            <a:pPr>
              <a:defRPr/>
            </a:pPr>
            <a:fld id="{76EFD257-86FA-4ED7-AB10-C0FE74793167}" type="datetimeFigureOut">
              <a:rPr lang="zh-CN" altLang="en-US"/>
              <a:pPr>
                <a:defRPr/>
              </a:pPr>
              <a:t>2021/1/4</a:t>
            </a:fld>
            <a:endParaRPr lang="zh-CN" altLang="en-US"/>
          </a:p>
        </p:txBody>
      </p:sp>
      <p:sp>
        <p:nvSpPr>
          <p:cNvPr id="2053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356350"/>
            <a:ext cx="3860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600" smtClean="0">
                <a:solidFill>
                  <a:srgbClr val="898989"/>
                </a:solidFill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4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356350"/>
            <a:ext cx="284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600">
                <a:solidFill>
                  <a:srgbClr val="898989"/>
                </a:solidFill>
                <a:ea typeface="方正兰亭超细黑简体" panose="02000000000000000000" pitchFamily="2" charset="-122"/>
              </a:defRPr>
            </a:lvl1pPr>
          </a:lstStyle>
          <a:p>
            <a:fld id="{13E88D70-FF98-4F8E-8D30-A58FBD86C1EA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</p:sldLayoutIdLst>
  <p:txStyles>
    <p:titleStyle>
      <a:lvl1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+mj-lt"/>
          <a:ea typeface="+mj-ea"/>
          <a:cs typeface="+mj-cs"/>
        </a:defRPr>
      </a:lvl1pPr>
      <a:lvl2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2pPr>
      <a:lvl3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3pPr>
      <a:lvl4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4pPr>
      <a:lvl5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5pPr>
      <a:lvl6pPr marL="4572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6pPr>
      <a:lvl7pPr marL="9144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7pPr>
      <a:lvl8pPr marL="13716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8pPr>
      <a:lvl9pPr marL="18288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9pPr>
    </p:titleStyle>
    <p:bodyStyle>
      <a:lvl1pPr marL="455613" indent="-4556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</a:defRPr>
      </a:lvl1pPr>
      <a:lvl2pPr marL="989013" indent="-3794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00">
          <a:solidFill>
            <a:schemeClr val="tx1"/>
          </a:solidFill>
          <a:latin typeface="+mn-lt"/>
          <a:ea typeface="+mn-ea"/>
        </a:defRPr>
      </a:lvl2pPr>
      <a:lvl3pPr marL="15224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</a:defRPr>
      </a:lvl3pPr>
      <a:lvl4pPr marL="21320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00">
          <a:solidFill>
            <a:schemeClr val="tx1"/>
          </a:solidFill>
          <a:latin typeface="+mn-lt"/>
          <a:ea typeface="+mn-ea"/>
        </a:defRPr>
      </a:lvl4pPr>
      <a:lvl5pPr marL="27416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5pPr>
      <a:lvl6pPr marL="31988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6pPr>
      <a:lvl7pPr marL="36560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7pPr>
      <a:lvl8pPr marL="41132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8pPr>
      <a:lvl9pPr marL="45704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3075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3076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356350"/>
            <a:ext cx="284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600" smtClean="0">
                <a:solidFill>
                  <a:srgbClr val="898989"/>
                </a:solidFill>
                <a:ea typeface="+mn-ea"/>
              </a:defRPr>
            </a:lvl1pPr>
          </a:lstStyle>
          <a:p>
            <a:pPr>
              <a:defRPr/>
            </a:pPr>
            <a:fld id="{FE5F4195-419C-47DB-8427-20E9602ADC54}" type="datetimeFigureOut">
              <a:rPr lang="zh-CN" altLang="en-US"/>
              <a:pPr>
                <a:defRPr/>
              </a:pPr>
              <a:t>2021/1/4</a:t>
            </a:fld>
            <a:endParaRPr lang="zh-CN" altLang="en-US"/>
          </a:p>
        </p:txBody>
      </p:sp>
      <p:sp>
        <p:nvSpPr>
          <p:cNvPr id="3077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356350"/>
            <a:ext cx="3860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600" smtClean="0">
                <a:solidFill>
                  <a:srgbClr val="898989"/>
                </a:solidFill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8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356350"/>
            <a:ext cx="284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600">
                <a:solidFill>
                  <a:srgbClr val="898989"/>
                </a:solidFill>
                <a:ea typeface="方正兰亭超细黑简体" panose="02000000000000000000" pitchFamily="2" charset="-122"/>
              </a:defRPr>
            </a:lvl1pPr>
          </a:lstStyle>
          <a:p>
            <a:fld id="{74750521-1701-4819-90EF-3ADEF14A03E7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</p:sldLayoutIdLst>
  <p:txStyles>
    <p:titleStyle>
      <a:lvl1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+mj-lt"/>
          <a:ea typeface="+mj-ea"/>
          <a:cs typeface="+mj-cs"/>
        </a:defRPr>
      </a:lvl1pPr>
      <a:lvl2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2pPr>
      <a:lvl3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3pPr>
      <a:lvl4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4pPr>
      <a:lvl5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5pPr>
      <a:lvl6pPr marL="4572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6pPr>
      <a:lvl7pPr marL="9144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7pPr>
      <a:lvl8pPr marL="13716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8pPr>
      <a:lvl9pPr marL="18288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9pPr>
    </p:titleStyle>
    <p:bodyStyle>
      <a:lvl1pPr marL="455613" indent="-4556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</a:defRPr>
      </a:lvl1pPr>
      <a:lvl2pPr marL="989013" indent="-3794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00">
          <a:solidFill>
            <a:schemeClr val="tx1"/>
          </a:solidFill>
          <a:latin typeface="+mn-lt"/>
          <a:ea typeface="+mn-ea"/>
        </a:defRPr>
      </a:lvl2pPr>
      <a:lvl3pPr marL="15224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</a:defRPr>
      </a:lvl3pPr>
      <a:lvl4pPr marL="21320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00">
          <a:solidFill>
            <a:schemeClr val="tx1"/>
          </a:solidFill>
          <a:latin typeface="+mn-lt"/>
          <a:ea typeface="+mn-ea"/>
        </a:defRPr>
      </a:lvl4pPr>
      <a:lvl5pPr marL="27416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5pPr>
      <a:lvl6pPr marL="31988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6pPr>
      <a:lvl7pPr marL="36560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7pPr>
      <a:lvl8pPr marL="41132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8pPr>
      <a:lvl9pPr marL="45704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4099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4100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356350"/>
            <a:ext cx="284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600" smtClean="0">
                <a:solidFill>
                  <a:srgbClr val="898989"/>
                </a:solidFill>
                <a:ea typeface="+mn-ea"/>
              </a:defRPr>
            </a:lvl1pPr>
          </a:lstStyle>
          <a:p>
            <a:pPr>
              <a:defRPr/>
            </a:pPr>
            <a:fld id="{257EE006-3ADA-4957-9FB7-6BBEF95D73C6}" type="datetimeFigureOut">
              <a:rPr lang="zh-CN" altLang="en-US"/>
              <a:pPr>
                <a:defRPr/>
              </a:pPr>
              <a:t>2021/1/4</a:t>
            </a:fld>
            <a:endParaRPr lang="zh-CN" altLang="en-US"/>
          </a:p>
        </p:txBody>
      </p:sp>
      <p:sp>
        <p:nvSpPr>
          <p:cNvPr id="4101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356350"/>
            <a:ext cx="3860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600" smtClean="0">
                <a:solidFill>
                  <a:srgbClr val="898989"/>
                </a:solidFill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102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356350"/>
            <a:ext cx="284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600">
                <a:solidFill>
                  <a:srgbClr val="898989"/>
                </a:solidFill>
                <a:ea typeface="方正兰亭超细黑简体" panose="02000000000000000000" pitchFamily="2" charset="-122"/>
              </a:defRPr>
            </a:lvl1pPr>
          </a:lstStyle>
          <a:p>
            <a:fld id="{950724D3-4447-4F53-B9AE-57ECE7399A39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</p:sldLayoutIdLst>
  <p:txStyles>
    <p:titleStyle>
      <a:lvl1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+mj-lt"/>
          <a:ea typeface="+mj-ea"/>
          <a:cs typeface="+mj-cs"/>
        </a:defRPr>
      </a:lvl1pPr>
      <a:lvl2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2pPr>
      <a:lvl3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3pPr>
      <a:lvl4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4pPr>
      <a:lvl5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5pPr>
      <a:lvl6pPr marL="4572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6pPr>
      <a:lvl7pPr marL="9144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7pPr>
      <a:lvl8pPr marL="13716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8pPr>
      <a:lvl9pPr marL="18288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9pPr>
    </p:titleStyle>
    <p:bodyStyle>
      <a:lvl1pPr marL="455613" indent="-4556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</a:defRPr>
      </a:lvl1pPr>
      <a:lvl2pPr marL="989013" indent="-3794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00">
          <a:solidFill>
            <a:schemeClr val="tx1"/>
          </a:solidFill>
          <a:latin typeface="+mn-lt"/>
          <a:ea typeface="+mn-ea"/>
        </a:defRPr>
      </a:lvl2pPr>
      <a:lvl3pPr marL="15224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</a:defRPr>
      </a:lvl3pPr>
      <a:lvl4pPr marL="21320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00">
          <a:solidFill>
            <a:schemeClr val="tx1"/>
          </a:solidFill>
          <a:latin typeface="+mn-lt"/>
          <a:ea typeface="+mn-ea"/>
        </a:defRPr>
      </a:lvl4pPr>
      <a:lvl5pPr marL="27416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5pPr>
      <a:lvl6pPr marL="31988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6pPr>
      <a:lvl7pPr marL="36560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7pPr>
      <a:lvl8pPr marL="41132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8pPr>
      <a:lvl9pPr marL="45704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5123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5124" name="日期占位符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356350"/>
            <a:ext cx="284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600" smtClean="0">
                <a:solidFill>
                  <a:srgbClr val="898989"/>
                </a:solidFill>
                <a:ea typeface="+mn-ea"/>
              </a:defRPr>
            </a:lvl1pPr>
          </a:lstStyle>
          <a:p>
            <a:pPr>
              <a:defRPr/>
            </a:pPr>
            <a:fld id="{A509E822-167A-4D70-B7C3-9AB8B57538B6}" type="datetimeFigureOut">
              <a:rPr lang="zh-CN" altLang="en-US"/>
              <a:pPr>
                <a:defRPr/>
              </a:pPr>
              <a:t>2021/1/4</a:t>
            </a:fld>
            <a:endParaRPr lang="zh-CN" altLang="en-US"/>
          </a:p>
        </p:txBody>
      </p:sp>
      <p:sp>
        <p:nvSpPr>
          <p:cNvPr id="5125" name="页脚占位符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356350"/>
            <a:ext cx="3860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600" smtClean="0">
                <a:solidFill>
                  <a:srgbClr val="898989"/>
                </a:solidFill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126" name="灯片编号占位符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356350"/>
            <a:ext cx="284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600">
                <a:solidFill>
                  <a:srgbClr val="898989"/>
                </a:solidFill>
                <a:ea typeface="方正兰亭超细黑简体" panose="02000000000000000000" pitchFamily="2" charset="-122"/>
              </a:defRPr>
            </a:lvl1pPr>
          </a:lstStyle>
          <a:p>
            <a:fld id="{AB9B6AE8-8F25-4F13-9EC3-C32469735AD5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+mj-lt"/>
          <a:ea typeface="+mj-ea"/>
          <a:cs typeface="+mj-cs"/>
        </a:defRPr>
      </a:lvl1pPr>
      <a:lvl2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2pPr>
      <a:lvl3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3pPr>
      <a:lvl4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4pPr>
      <a:lvl5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5pPr>
      <a:lvl6pPr marL="4572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6pPr>
      <a:lvl7pPr marL="9144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7pPr>
      <a:lvl8pPr marL="13716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8pPr>
      <a:lvl9pPr marL="18288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9pPr>
    </p:titleStyle>
    <p:bodyStyle>
      <a:lvl1pPr marL="455613" indent="-4556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</a:defRPr>
      </a:lvl1pPr>
      <a:lvl2pPr marL="989013" indent="-3794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00">
          <a:solidFill>
            <a:schemeClr val="tx1"/>
          </a:solidFill>
          <a:latin typeface="+mn-lt"/>
          <a:ea typeface="+mn-ea"/>
        </a:defRPr>
      </a:lvl2pPr>
      <a:lvl3pPr marL="15224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</a:defRPr>
      </a:lvl3pPr>
      <a:lvl4pPr marL="21320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00">
          <a:solidFill>
            <a:schemeClr val="tx1"/>
          </a:solidFill>
          <a:latin typeface="+mn-lt"/>
          <a:ea typeface="+mn-ea"/>
        </a:defRPr>
      </a:lvl4pPr>
      <a:lvl5pPr marL="27416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5pPr>
      <a:lvl6pPr marL="31988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6pPr>
      <a:lvl7pPr marL="36560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7pPr>
      <a:lvl8pPr marL="41132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8pPr>
      <a:lvl9pPr marL="45704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614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6148" name="日期占位符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356350"/>
            <a:ext cx="284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600" smtClean="0">
                <a:solidFill>
                  <a:srgbClr val="898989"/>
                </a:solidFill>
                <a:ea typeface="+mn-ea"/>
              </a:defRPr>
            </a:lvl1pPr>
          </a:lstStyle>
          <a:p>
            <a:pPr>
              <a:defRPr/>
            </a:pPr>
            <a:fld id="{A15D3443-EBBF-4DF4-933E-E1F3D45A0F3E}" type="datetimeFigureOut">
              <a:rPr lang="zh-CN" altLang="en-US"/>
              <a:pPr>
                <a:defRPr/>
              </a:pPr>
              <a:t>2021/1/4</a:t>
            </a:fld>
            <a:endParaRPr lang="zh-CN" altLang="en-US"/>
          </a:p>
        </p:txBody>
      </p:sp>
      <p:sp>
        <p:nvSpPr>
          <p:cNvPr id="6149" name="页脚占位符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356350"/>
            <a:ext cx="3860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600" smtClean="0">
                <a:solidFill>
                  <a:srgbClr val="898989"/>
                </a:solidFill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150" name="灯片编号占位符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356350"/>
            <a:ext cx="284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600">
                <a:solidFill>
                  <a:srgbClr val="898989"/>
                </a:solidFill>
                <a:ea typeface="方正兰亭超细黑简体" panose="02000000000000000000" pitchFamily="2" charset="-122"/>
              </a:defRPr>
            </a:lvl1pPr>
          </a:lstStyle>
          <a:p>
            <a:fld id="{FBE977A4-2ABE-4A07-B84B-F89613351253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txStyles>
    <p:titleStyle>
      <a:lvl1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+mj-lt"/>
          <a:ea typeface="+mj-ea"/>
          <a:cs typeface="+mj-cs"/>
        </a:defRPr>
      </a:lvl1pPr>
      <a:lvl2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2pPr>
      <a:lvl3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3pPr>
      <a:lvl4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4pPr>
      <a:lvl5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5pPr>
      <a:lvl6pPr marL="4572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6pPr>
      <a:lvl7pPr marL="9144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7pPr>
      <a:lvl8pPr marL="13716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8pPr>
      <a:lvl9pPr marL="18288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9pPr>
    </p:titleStyle>
    <p:bodyStyle>
      <a:lvl1pPr marL="455613" indent="-4556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</a:defRPr>
      </a:lvl1pPr>
      <a:lvl2pPr marL="989013" indent="-3794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00">
          <a:solidFill>
            <a:schemeClr val="tx1"/>
          </a:solidFill>
          <a:latin typeface="+mn-lt"/>
          <a:ea typeface="+mn-ea"/>
        </a:defRPr>
      </a:lvl2pPr>
      <a:lvl3pPr marL="15224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</a:defRPr>
      </a:lvl3pPr>
      <a:lvl4pPr marL="21320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00">
          <a:solidFill>
            <a:schemeClr val="tx1"/>
          </a:solidFill>
          <a:latin typeface="+mn-lt"/>
          <a:ea typeface="+mn-ea"/>
        </a:defRPr>
      </a:lvl4pPr>
      <a:lvl5pPr marL="27416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5pPr>
      <a:lvl6pPr marL="31988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6pPr>
      <a:lvl7pPr marL="36560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7pPr>
      <a:lvl8pPr marL="41132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8pPr>
      <a:lvl9pPr marL="45704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7171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7172" name="日期占位符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356350"/>
            <a:ext cx="284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600" smtClean="0">
                <a:solidFill>
                  <a:srgbClr val="898989"/>
                </a:solidFill>
                <a:ea typeface="+mn-ea"/>
              </a:defRPr>
            </a:lvl1pPr>
          </a:lstStyle>
          <a:p>
            <a:pPr>
              <a:defRPr/>
            </a:pPr>
            <a:fld id="{2DFF17E6-D29D-4D0D-B8DE-A9955ACEAE35}" type="datetimeFigureOut">
              <a:rPr lang="zh-CN" altLang="en-US"/>
              <a:pPr>
                <a:defRPr/>
              </a:pPr>
              <a:t>2021/1/4</a:t>
            </a:fld>
            <a:endParaRPr lang="zh-CN" altLang="en-US"/>
          </a:p>
        </p:txBody>
      </p:sp>
      <p:sp>
        <p:nvSpPr>
          <p:cNvPr id="7173" name="页脚占位符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356350"/>
            <a:ext cx="3860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600" smtClean="0">
                <a:solidFill>
                  <a:srgbClr val="898989"/>
                </a:solidFill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174" name="灯片编号占位符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356350"/>
            <a:ext cx="284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600">
                <a:solidFill>
                  <a:srgbClr val="898989"/>
                </a:solidFill>
                <a:ea typeface="方正兰亭超细黑简体" panose="02000000000000000000" pitchFamily="2" charset="-122"/>
              </a:defRPr>
            </a:lvl1pPr>
          </a:lstStyle>
          <a:p>
            <a:fld id="{DD0C670E-2343-4DD9-B0E0-549C15592C47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</p:sldLayoutIdLst>
  <p:txStyles>
    <p:titleStyle>
      <a:lvl1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+mj-lt"/>
          <a:ea typeface="+mj-ea"/>
          <a:cs typeface="+mj-cs"/>
        </a:defRPr>
      </a:lvl1pPr>
      <a:lvl2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2pPr>
      <a:lvl3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3pPr>
      <a:lvl4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4pPr>
      <a:lvl5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5pPr>
      <a:lvl6pPr marL="4572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6pPr>
      <a:lvl7pPr marL="9144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7pPr>
      <a:lvl8pPr marL="13716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8pPr>
      <a:lvl9pPr marL="18288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9pPr>
    </p:titleStyle>
    <p:bodyStyle>
      <a:lvl1pPr marL="455613" indent="-4556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</a:defRPr>
      </a:lvl1pPr>
      <a:lvl2pPr marL="989013" indent="-3794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00">
          <a:solidFill>
            <a:schemeClr val="tx1"/>
          </a:solidFill>
          <a:latin typeface="+mn-lt"/>
          <a:ea typeface="+mn-ea"/>
        </a:defRPr>
      </a:lvl2pPr>
      <a:lvl3pPr marL="15224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</a:defRPr>
      </a:lvl3pPr>
      <a:lvl4pPr marL="21320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00">
          <a:solidFill>
            <a:schemeClr val="tx1"/>
          </a:solidFill>
          <a:latin typeface="+mn-lt"/>
          <a:ea typeface="+mn-ea"/>
        </a:defRPr>
      </a:lvl4pPr>
      <a:lvl5pPr marL="27416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5pPr>
      <a:lvl6pPr marL="31988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6pPr>
      <a:lvl7pPr marL="36560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7pPr>
      <a:lvl8pPr marL="41132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8pPr>
      <a:lvl9pPr marL="45704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8195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8196" name="日期占位符 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356350"/>
            <a:ext cx="284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600" smtClean="0">
                <a:solidFill>
                  <a:srgbClr val="898989"/>
                </a:solidFill>
                <a:ea typeface="+mn-ea"/>
              </a:defRPr>
            </a:lvl1pPr>
          </a:lstStyle>
          <a:p>
            <a:pPr>
              <a:defRPr/>
            </a:pPr>
            <a:fld id="{F9B56F06-B69A-4487-9F37-7C262CC21E78}" type="datetimeFigureOut">
              <a:rPr lang="zh-CN" altLang="en-US"/>
              <a:pPr>
                <a:defRPr/>
              </a:pPr>
              <a:t>2021/1/4</a:t>
            </a:fld>
            <a:endParaRPr lang="zh-CN" altLang="en-US"/>
          </a:p>
        </p:txBody>
      </p:sp>
      <p:sp>
        <p:nvSpPr>
          <p:cNvPr id="8197" name="页脚占位符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356350"/>
            <a:ext cx="3860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600" smtClean="0">
                <a:solidFill>
                  <a:srgbClr val="898989"/>
                </a:solidFill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198" name="灯片编号占位符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356350"/>
            <a:ext cx="284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600">
                <a:solidFill>
                  <a:srgbClr val="898989"/>
                </a:solidFill>
                <a:ea typeface="方正兰亭超细黑简体" panose="02000000000000000000" pitchFamily="2" charset="-122"/>
              </a:defRPr>
            </a:lvl1pPr>
          </a:lstStyle>
          <a:p>
            <a:fld id="{E56467E6-5A72-45CC-BA42-2324691B7C05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</p:sldLayoutIdLst>
  <p:txStyles>
    <p:titleStyle>
      <a:lvl1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+mj-lt"/>
          <a:ea typeface="+mj-ea"/>
          <a:cs typeface="+mj-cs"/>
        </a:defRPr>
      </a:lvl1pPr>
      <a:lvl2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2pPr>
      <a:lvl3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3pPr>
      <a:lvl4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4pPr>
      <a:lvl5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5pPr>
      <a:lvl6pPr marL="4572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6pPr>
      <a:lvl7pPr marL="9144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7pPr>
      <a:lvl8pPr marL="13716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8pPr>
      <a:lvl9pPr marL="18288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9pPr>
    </p:titleStyle>
    <p:bodyStyle>
      <a:lvl1pPr marL="455613" indent="-4556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</a:defRPr>
      </a:lvl1pPr>
      <a:lvl2pPr marL="989013" indent="-3794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00">
          <a:solidFill>
            <a:schemeClr val="tx1"/>
          </a:solidFill>
          <a:latin typeface="+mn-lt"/>
          <a:ea typeface="+mn-ea"/>
        </a:defRPr>
      </a:lvl2pPr>
      <a:lvl3pPr marL="15224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</a:defRPr>
      </a:lvl3pPr>
      <a:lvl4pPr marL="21320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00">
          <a:solidFill>
            <a:schemeClr val="tx1"/>
          </a:solidFill>
          <a:latin typeface="+mn-lt"/>
          <a:ea typeface="+mn-ea"/>
        </a:defRPr>
      </a:lvl4pPr>
      <a:lvl5pPr marL="27416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5pPr>
      <a:lvl6pPr marL="31988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6pPr>
      <a:lvl7pPr marL="36560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7pPr>
      <a:lvl8pPr marL="41132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8pPr>
      <a:lvl9pPr marL="45704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9219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9220" name="日期占位符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356350"/>
            <a:ext cx="284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600" smtClean="0">
                <a:solidFill>
                  <a:srgbClr val="898989"/>
                </a:solidFill>
                <a:ea typeface="+mn-ea"/>
              </a:defRPr>
            </a:lvl1pPr>
          </a:lstStyle>
          <a:p>
            <a:pPr>
              <a:defRPr/>
            </a:pPr>
            <a:fld id="{FD2C41C7-CCCC-497A-A121-87A2BE1A1441}" type="datetimeFigureOut">
              <a:rPr lang="zh-CN" altLang="en-US"/>
              <a:pPr>
                <a:defRPr/>
              </a:pPr>
              <a:t>2021/1/4</a:t>
            </a:fld>
            <a:endParaRPr lang="zh-CN" altLang="en-US"/>
          </a:p>
        </p:txBody>
      </p:sp>
      <p:sp>
        <p:nvSpPr>
          <p:cNvPr id="9221" name="页脚占位符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356350"/>
            <a:ext cx="3860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600" smtClean="0">
                <a:solidFill>
                  <a:srgbClr val="898989"/>
                </a:solidFill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222" name="灯片编号占位符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356350"/>
            <a:ext cx="284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600">
                <a:solidFill>
                  <a:srgbClr val="898989"/>
                </a:solidFill>
                <a:ea typeface="方正兰亭超细黑简体" panose="02000000000000000000" pitchFamily="2" charset="-122"/>
              </a:defRPr>
            </a:lvl1pPr>
          </a:lstStyle>
          <a:p>
            <a:fld id="{E6FCFEA4-BE7B-4143-A9D1-3ADD790F541C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  <p:sldLayoutId id="2147483775" r:id="rId5"/>
    <p:sldLayoutId id="2147483776" r:id="rId6"/>
    <p:sldLayoutId id="2147483777" r:id="rId7"/>
    <p:sldLayoutId id="2147483778" r:id="rId8"/>
    <p:sldLayoutId id="2147483779" r:id="rId9"/>
    <p:sldLayoutId id="2147483780" r:id="rId10"/>
    <p:sldLayoutId id="2147483781" r:id="rId11"/>
  </p:sldLayoutIdLst>
  <p:txStyles>
    <p:titleStyle>
      <a:lvl1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+mj-lt"/>
          <a:ea typeface="+mj-ea"/>
          <a:cs typeface="+mj-cs"/>
        </a:defRPr>
      </a:lvl1pPr>
      <a:lvl2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2pPr>
      <a:lvl3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3pPr>
      <a:lvl4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4pPr>
      <a:lvl5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5pPr>
      <a:lvl6pPr marL="4572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6pPr>
      <a:lvl7pPr marL="9144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7pPr>
      <a:lvl8pPr marL="13716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8pPr>
      <a:lvl9pPr marL="18288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9pPr>
    </p:titleStyle>
    <p:bodyStyle>
      <a:lvl1pPr marL="455613" indent="-4556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</a:defRPr>
      </a:lvl1pPr>
      <a:lvl2pPr marL="989013" indent="-3794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00">
          <a:solidFill>
            <a:schemeClr val="tx1"/>
          </a:solidFill>
          <a:latin typeface="+mn-lt"/>
          <a:ea typeface="+mn-ea"/>
        </a:defRPr>
      </a:lvl2pPr>
      <a:lvl3pPr marL="15224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</a:defRPr>
      </a:lvl3pPr>
      <a:lvl4pPr marL="21320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00">
          <a:solidFill>
            <a:schemeClr val="tx1"/>
          </a:solidFill>
          <a:latin typeface="+mn-lt"/>
          <a:ea typeface="+mn-ea"/>
        </a:defRPr>
      </a:lvl4pPr>
      <a:lvl5pPr marL="27416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5pPr>
      <a:lvl6pPr marL="31988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6pPr>
      <a:lvl7pPr marL="36560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7pPr>
      <a:lvl8pPr marL="41132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8pPr>
      <a:lvl9pPr marL="45704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矩形 4"/>
          <p:cNvSpPr>
            <a:spLocks noChangeArrowheads="1"/>
          </p:cNvSpPr>
          <p:nvPr/>
        </p:nvSpPr>
        <p:spPr bwMode="auto">
          <a:xfrm>
            <a:off x="0" y="6419850"/>
            <a:ext cx="12192000" cy="438150"/>
          </a:xfrm>
          <a:prstGeom prst="rect">
            <a:avLst/>
          </a:prstGeom>
          <a:solidFill>
            <a:srgbClr val="3EB1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3315" name="文本框 7"/>
          <p:cNvSpPr txBox="1">
            <a:spLocks noChangeArrowheads="1"/>
          </p:cNvSpPr>
          <p:nvPr/>
        </p:nvSpPr>
        <p:spPr bwMode="auto">
          <a:xfrm>
            <a:off x="2957265" y="3274897"/>
            <a:ext cx="321017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TW" alt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資工三 </a:t>
            </a:r>
            <a:r>
              <a:rPr lang="en-US" altLang="zh-TW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107590005</a:t>
            </a:r>
            <a:r>
              <a:rPr lang="zh-TW" alt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莊　永</a:t>
            </a:r>
            <a:endParaRPr lang="zh-CN" alt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316" name="文本框 25"/>
          <p:cNvSpPr txBox="1">
            <a:spLocks noChangeArrowheads="1"/>
          </p:cNvSpPr>
          <p:nvPr/>
        </p:nvSpPr>
        <p:spPr bwMode="auto">
          <a:xfrm>
            <a:off x="3046458" y="2286740"/>
            <a:ext cx="3049541" cy="339725"/>
          </a:xfrm>
          <a:prstGeom prst="rect">
            <a:avLst/>
          </a:prstGeom>
          <a:solidFill>
            <a:srgbClr val="3EB1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dist" eaLnBrk="1" hangingPunct="1"/>
            <a:r>
              <a:rPr lang="zh-TW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遊戲銷售平台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2D6C2B1-CDB3-4B07-BE96-B2E1E732DD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7905" y="498520"/>
            <a:ext cx="6876190" cy="1600000"/>
          </a:xfrm>
          <a:prstGeom prst="rect">
            <a:avLst/>
          </a:prstGeom>
        </p:spPr>
      </p:pic>
      <p:sp>
        <p:nvSpPr>
          <p:cNvPr id="7" name="文本框 7">
            <a:extLst>
              <a:ext uri="{FF2B5EF4-FFF2-40B4-BE49-F238E27FC236}">
                <a16:creationId xmlns:a16="http://schemas.microsoft.com/office/drawing/2014/main" id="{3CF6D3E2-E097-4AE0-AAC7-4D6F2DD627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7265" y="3679526"/>
            <a:ext cx="351455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TW" alt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資工三 </a:t>
            </a:r>
            <a:r>
              <a:rPr lang="en-US" altLang="zh-TW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107590007</a:t>
            </a:r>
            <a:r>
              <a:rPr lang="zh-TW" alt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劉恒育</a:t>
            </a:r>
            <a:endParaRPr lang="zh-CN" alt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5DFA10B-9578-4240-9E17-4BE03D8E3D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7265" y="4084155"/>
            <a:ext cx="330995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TW" alt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資工三 </a:t>
            </a:r>
            <a:r>
              <a:rPr lang="en-US" altLang="zh-TW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107590018</a:t>
            </a:r>
            <a:r>
              <a:rPr lang="zh-TW" alt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韓宗穎</a:t>
            </a:r>
            <a:endParaRPr lang="zh-CN" alt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文本框 7">
            <a:extLst>
              <a:ext uri="{FF2B5EF4-FFF2-40B4-BE49-F238E27FC236}">
                <a16:creationId xmlns:a16="http://schemas.microsoft.com/office/drawing/2014/main" id="{497E4DDC-1B1E-4F2B-BE5B-733EF85B67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7265" y="4488784"/>
            <a:ext cx="321017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TW" alt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資工三 </a:t>
            </a:r>
            <a:r>
              <a:rPr lang="en-US" altLang="zh-TW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107590010</a:t>
            </a:r>
            <a:r>
              <a:rPr lang="zh-TW" alt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洪平彥</a:t>
            </a:r>
            <a:endParaRPr lang="zh-CN" alt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文本框 7">
            <a:extLst>
              <a:ext uri="{FF2B5EF4-FFF2-40B4-BE49-F238E27FC236}">
                <a16:creationId xmlns:a16="http://schemas.microsoft.com/office/drawing/2014/main" id="{F745ECC3-AA58-445F-933C-251FF67836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7265" y="4893413"/>
            <a:ext cx="321017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TW" alt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資工三 </a:t>
            </a:r>
            <a:r>
              <a:rPr lang="en-US" altLang="zh-TW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107590031</a:t>
            </a:r>
            <a:r>
              <a:rPr lang="zh-TW" alt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康紘郡</a:t>
            </a:r>
            <a:endParaRPr lang="zh-CN" alt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文本框 7">
            <a:extLst>
              <a:ext uri="{FF2B5EF4-FFF2-40B4-BE49-F238E27FC236}">
                <a16:creationId xmlns:a16="http://schemas.microsoft.com/office/drawing/2014/main" id="{2EAD1F87-7580-49F4-900A-2ECB600009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7265" y="5298040"/>
            <a:ext cx="337937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TW" alt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資工三 </a:t>
            </a:r>
            <a:r>
              <a:rPr lang="en-US" altLang="zh-TW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107590033</a:t>
            </a:r>
            <a:r>
              <a:rPr lang="zh-TW" alt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林琨閔</a:t>
            </a:r>
            <a:endParaRPr lang="zh-CN" alt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文本框 7">
            <a:extLst>
              <a:ext uri="{FF2B5EF4-FFF2-40B4-BE49-F238E27FC236}">
                <a16:creationId xmlns:a16="http://schemas.microsoft.com/office/drawing/2014/main" id="{A1E47B81-5962-479E-9CCD-D81235A4EF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20604" y="5267262"/>
            <a:ext cx="337937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TW" alt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指導老師：劉建宏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9" name="圖片 28">
            <a:extLst>
              <a:ext uri="{FF2B5EF4-FFF2-40B4-BE49-F238E27FC236}">
                <a16:creationId xmlns:a16="http://schemas.microsoft.com/office/drawing/2014/main" id="{0CDE0339-C482-44F8-882E-B667A6F662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2451" y="1472965"/>
            <a:ext cx="88777" cy="116401"/>
          </a:xfrm>
          <a:prstGeom prst="rect">
            <a:avLst/>
          </a:prstGeom>
        </p:spPr>
      </p:pic>
      <p:sp>
        <p:nvSpPr>
          <p:cNvPr id="2" name="文字方塊 1"/>
          <p:cNvSpPr txBox="1"/>
          <p:nvPr/>
        </p:nvSpPr>
        <p:spPr>
          <a:xfrm>
            <a:off x="6336636" y="2360050"/>
            <a:ext cx="2964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Database System Final Report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9469033" y="5359595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2021-01-05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6">
            <a:extLst>
              <a:ext uri="{FF2B5EF4-FFF2-40B4-BE49-F238E27FC236}">
                <a16:creationId xmlns:a16="http://schemas.microsoft.com/office/drawing/2014/main" id="{BBBBC765-F9D0-4DB5-9F8B-AE3BF0AF61F4}"/>
              </a:ext>
            </a:extLst>
          </p:cNvPr>
          <p:cNvGrpSpPr>
            <a:grpSpLocks/>
          </p:cNvGrpSpPr>
          <p:nvPr/>
        </p:nvGrpSpPr>
        <p:grpSpPr bwMode="auto">
          <a:xfrm>
            <a:off x="0" y="377825"/>
            <a:ext cx="1001713" cy="522288"/>
            <a:chOff x="0" y="0"/>
            <a:chExt cx="1988458" cy="522515"/>
          </a:xfrm>
        </p:grpSpPr>
        <p:sp>
          <p:nvSpPr>
            <p:cNvPr id="10" name="矩形 3">
              <a:extLst>
                <a:ext uri="{FF2B5EF4-FFF2-40B4-BE49-F238E27FC236}">
                  <a16:creationId xmlns:a16="http://schemas.microsoft.com/office/drawing/2014/main" id="{7A30F455-16BE-4824-9760-A449B9F375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988458" cy="522514"/>
            </a:xfrm>
            <a:prstGeom prst="rect">
              <a:avLst/>
            </a:prstGeom>
            <a:solidFill>
              <a:srgbClr val="3EB1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1" name="直角三角形 5">
              <a:extLst>
                <a:ext uri="{FF2B5EF4-FFF2-40B4-BE49-F238E27FC236}">
                  <a16:creationId xmlns:a16="http://schemas.microsoft.com/office/drawing/2014/main" id="{BF9F835E-CCC2-4437-AD5C-559E22217E39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0" y="1"/>
              <a:ext cx="1988458" cy="522514"/>
            </a:xfrm>
            <a:prstGeom prst="rtTriangle">
              <a:avLst/>
            </a:prstGeom>
            <a:solidFill>
              <a:srgbClr val="30302F">
                <a:alpha val="4196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2" name="文本框 8">
            <a:extLst>
              <a:ext uri="{FF2B5EF4-FFF2-40B4-BE49-F238E27FC236}">
                <a16:creationId xmlns:a16="http://schemas.microsoft.com/office/drawing/2014/main" id="{FF71E53E-69AB-493B-8F30-F3A5F83557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9642" y="238171"/>
            <a:ext cx="992579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Queries</a:t>
            </a:r>
          </a:p>
          <a:p>
            <a:pPr eaLnBrk="1" hangingPunct="1"/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</a:p>
          <a:p>
            <a:pPr eaLnBrk="1" hangingPunct="1"/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Views</a:t>
            </a: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文本框 8">
            <a:extLst>
              <a:ext uri="{FF2B5EF4-FFF2-40B4-BE49-F238E27FC236}">
                <a16:creationId xmlns:a16="http://schemas.microsoft.com/office/drawing/2014/main" id="{7CE1A0A0-4BBC-4320-91C3-9FDB5EBF4A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1713" y="1271376"/>
            <a:ext cx="203132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TW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產生遊戲編號</a:t>
            </a:r>
            <a:endParaRPr lang="en-US" altLang="zh-CN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文本框 8">
            <a:extLst>
              <a:ext uri="{FF2B5EF4-FFF2-40B4-BE49-F238E27FC236}">
                <a16:creationId xmlns:a16="http://schemas.microsoft.com/office/drawing/2014/main" id="{5E1ED199-4C59-4A2F-B779-CE2C37751F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9642" y="1921423"/>
            <a:ext cx="5823646" cy="113877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TW" sz="2000" b="1" dirty="0">
                <a:solidFill>
                  <a:srgbClr val="00B0F0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SELECT</a:t>
            </a:r>
            <a:r>
              <a:rPr lang="en-US" altLang="zh-TW" sz="2000" b="1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TW" sz="2000" b="1" dirty="0" err="1">
                <a:solidFill>
                  <a:schemeClr val="accent2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Game_No</a:t>
            </a:r>
            <a:r>
              <a:rPr lang="en-US" altLang="zh-TW" sz="2000" b="1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TW" sz="2000" b="1" dirty="0">
                <a:solidFill>
                  <a:srgbClr val="00B0F0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FROM</a:t>
            </a:r>
            <a:r>
              <a:rPr lang="en-US" altLang="zh-TW" sz="2000" b="1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TW" sz="2000" b="1" dirty="0">
                <a:solidFill>
                  <a:schemeClr val="accent2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game</a:t>
            </a:r>
            <a:r>
              <a:rPr lang="en-US" altLang="zh-TW" sz="2000" b="1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TW" sz="2000" b="1" dirty="0">
                <a:solidFill>
                  <a:srgbClr val="00B0F0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WHERE</a:t>
            </a:r>
            <a:r>
              <a:rPr lang="en-US" altLang="zh-TW" sz="2000" b="1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TW" sz="2000" b="1" dirty="0" err="1">
                <a:solidFill>
                  <a:schemeClr val="accent2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Game_No</a:t>
            </a:r>
            <a:r>
              <a:rPr lang="en-US" altLang="zh-TW" sz="2000" b="1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 = 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TW" sz="2000" b="1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(</a:t>
            </a:r>
            <a:r>
              <a:rPr lang="en-US" altLang="zh-TW" sz="2000" b="1" dirty="0">
                <a:solidFill>
                  <a:srgbClr val="00B0F0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SELECT</a:t>
            </a:r>
            <a:r>
              <a:rPr lang="en-US" altLang="zh-TW" sz="2000" b="1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TW" sz="20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MAX</a:t>
            </a:r>
            <a:r>
              <a:rPr lang="en-US" altLang="zh-TW" sz="2000" b="1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(</a:t>
            </a:r>
            <a:r>
              <a:rPr lang="en-US" altLang="zh-TW" sz="2000" b="1" dirty="0">
                <a:solidFill>
                  <a:srgbClr val="00B0F0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CAST</a:t>
            </a:r>
            <a:r>
              <a:rPr lang="en-US" altLang="zh-TW" sz="2000" b="1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(</a:t>
            </a:r>
            <a:r>
              <a:rPr lang="en-US" altLang="zh-TW" sz="2000" b="1" dirty="0" err="1">
                <a:solidFill>
                  <a:schemeClr val="accent2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Game_No</a:t>
            </a:r>
            <a:r>
              <a:rPr lang="en-US" altLang="zh-TW" sz="2000" b="1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TW" sz="2000" b="1" dirty="0">
                <a:solidFill>
                  <a:srgbClr val="00B0F0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as</a:t>
            </a:r>
            <a:r>
              <a:rPr lang="en-US" altLang="zh-TW" sz="2000" b="1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TW" sz="2000" b="1" dirty="0">
                <a:solidFill>
                  <a:schemeClr val="accent2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SIGNED</a:t>
            </a:r>
            <a:r>
              <a:rPr lang="en-US" altLang="zh-TW" sz="2000" b="1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)) </a:t>
            </a:r>
            <a:r>
              <a:rPr lang="en-US" altLang="zh-TW" sz="2000" b="1" dirty="0">
                <a:solidFill>
                  <a:srgbClr val="00B0F0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FROM</a:t>
            </a:r>
            <a:r>
              <a:rPr lang="en-US" altLang="zh-TW" sz="2000" b="1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TW" sz="2000" b="1" dirty="0">
                <a:solidFill>
                  <a:schemeClr val="accent2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game</a:t>
            </a:r>
            <a:r>
              <a:rPr lang="en-US" altLang="zh-TW" sz="2000" b="1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)</a:t>
            </a:r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642" y="3169369"/>
            <a:ext cx="5647886" cy="3611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6513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6">
            <a:extLst>
              <a:ext uri="{FF2B5EF4-FFF2-40B4-BE49-F238E27FC236}">
                <a16:creationId xmlns:a16="http://schemas.microsoft.com/office/drawing/2014/main" id="{BBBBC765-F9D0-4DB5-9F8B-AE3BF0AF61F4}"/>
              </a:ext>
            </a:extLst>
          </p:cNvPr>
          <p:cNvGrpSpPr>
            <a:grpSpLocks/>
          </p:cNvGrpSpPr>
          <p:nvPr/>
        </p:nvGrpSpPr>
        <p:grpSpPr bwMode="auto">
          <a:xfrm>
            <a:off x="0" y="377825"/>
            <a:ext cx="1001713" cy="522288"/>
            <a:chOff x="0" y="0"/>
            <a:chExt cx="1988458" cy="522515"/>
          </a:xfrm>
        </p:grpSpPr>
        <p:sp>
          <p:nvSpPr>
            <p:cNvPr id="10" name="矩形 3">
              <a:extLst>
                <a:ext uri="{FF2B5EF4-FFF2-40B4-BE49-F238E27FC236}">
                  <a16:creationId xmlns:a16="http://schemas.microsoft.com/office/drawing/2014/main" id="{7A30F455-16BE-4824-9760-A449B9F375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988458" cy="522514"/>
            </a:xfrm>
            <a:prstGeom prst="rect">
              <a:avLst/>
            </a:prstGeom>
            <a:solidFill>
              <a:srgbClr val="3EB1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1" name="直角三角形 5">
              <a:extLst>
                <a:ext uri="{FF2B5EF4-FFF2-40B4-BE49-F238E27FC236}">
                  <a16:creationId xmlns:a16="http://schemas.microsoft.com/office/drawing/2014/main" id="{BF9F835E-CCC2-4437-AD5C-559E22217E39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0" y="1"/>
              <a:ext cx="1988458" cy="522514"/>
            </a:xfrm>
            <a:prstGeom prst="rtTriangle">
              <a:avLst/>
            </a:prstGeom>
            <a:solidFill>
              <a:srgbClr val="30302F">
                <a:alpha val="4196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2" name="文本框 8">
            <a:extLst>
              <a:ext uri="{FF2B5EF4-FFF2-40B4-BE49-F238E27FC236}">
                <a16:creationId xmlns:a16="http://schemas.microsoft.com/office/drawing/2014/main" id="{FF71E53E-69AB-493B-8F30-F3A5F83557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9642" y="238171"/>
            <a:ext cx="992579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Queries</a:t>
            </a:r>
          </a:p>
          <a:p>
            <a:pPr eaLnBrk="1" hangingPunct="1"/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</a:p>
          <a:p>
            <a:pPr eaLnBrk="1" hangingPunct="1"/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Views</a:t>
            </a: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文本框 8">
            <a:extLst>
              <a:ext uri="{FF2B5EF4-FFF2-40B4-BE49-F238E27FC236}">
                <a16:creationId xmlns:a16="http://schemas.microsoft.com/office/drawing/2014/main" id="{7CE1A0A0-4BBC-4320-91C3-9FDB5EBF4A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1713" y="1271376"/>
            <a:ext cx="203132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TW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產生遊戲編號</a:t>
            </a:r>
            <a:endParaRPr lang="en-US" altLang="zh-CN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文本框 8">
            <a:extLst>
              <a:ext uri="{FF2B5EF4-FFF2-40B4-BE49-F238E27FC236}">
                <a16:creationId xmlns:a16="http://schemas.microsoft.com/office/drawing/2014/main" id="{5E1ED199-4C59-4A2F-B779-CE2C37751F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9642" y="1921423"/>
            <a:ext cx="5823646" cy="113877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TW" sz="2000" b="1" dirty="0">
                <a:solidFill>
                  <a:srgbClr val="00B0F0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SELECT</a:t>
            </a:r>
            <a:r>
              <a:rPr lang="en-US" altLang="zh-TW" sz="2000" b="1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TW" sz="2000" b="1" dirty="0" err="1">
                <a:solidFill>
                  <a:schemeClr val="accent2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Game_No</a:t>
            </a:r>
            <a:r>
              <a:rPr lang="en-US" altLang="zh-TW" sz="2000" b="1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TW" sz="2000" b="1" dirty="0">
                <a:solidFill>
                  <a:srgbClr val="00B0F0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FROM</a:t>
            </a:r>
            <a:r>
              <a:rPr lang="en-US" altLang="zh-TW" sz="2000" b="1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TW" sz="2000" b="1" dirty="0">
                <a:solidFill>
                  <a:schemeClr val="accent2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game</a:t>
            </a:r>
            <a:r>
              <a:rPr lang="en-US" altLang="zh-TW" sz="2000" b="1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TW" sz="2000" b="1" dirty="0">
                <a:solidFill>
                  <a:srgbClr val="00B0F0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WHERE</a:t>
            </a:r>
            <a:r>
              <a:rPr lang="en-US" altLang="zh-TW" sz="2000" b="1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TW" sz="2000" b="1" dirty="0" err="1">
                <a:solidFill>
                  <a:schemeClr val="accent2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Game_No</a:t>
            </a:r>
            <a:r>
              <a:rPr lang="en-US" altLang="zh-TW" sz="2000" b="1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 = 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TW" sz="2000" b="1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(</a:t>
            </a:r>
            <a:r>
              <a:rPr lang="en-US" altLang="zh-TW" sz="2000" b="1" dirty="0">
                <a:solidFill>
                  <a:srgbClr val="00B0F0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SELECT</a:t>
            </a:r>
            <a:r>
              <a:rPr lang="en-US" altLang="zh-TW" sz="2000" b="1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TW" sz="20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MAX</a:t>
            </a:r>
            <a:r>
              <a:rPr lang="en-US" altLang="zh-TW" sz="2000" b="1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(</a:t>
            </a:r>
            <a:r>
              <a:rPr lang="en-US" altLang="zh-TW" sz="2000" b="1" dirty="0">
                <a:solidFill>
                  <a:srgbClr val="00B0F0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CAST</a:t>
            </a:r>
            <a:r>
              <a:rPr lang="en-US" altLang="zh-TW" sz="2000" b="1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(</a:t>
            </a:r>
            <a:r>
              <a:rPr lang="en-US" altLang="zh-TW" sz="2000" b="1" dirty="0" err="1">
                <a:solidFill>
                  <a:schemeClr val="accent2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Game_No</a:t>
            </a:r>
            <a:r>
              <a:rPr lang="en-US" altLang="zh-TW" sz="2000" b="1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TW" sz="2000" b="1" dirty="0">
                <a:solidFill>
                  <a:srgbClr val="00B0F0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as</a:t>
            </a:r>
            <a:r>
              <a:rPr lang="en-US" altLang="zh-TW" sz="2000" b="1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TW" sz="2000" b="1" dirty="0">
                <a:solidFill>
                  <a:schemeClr val="accent2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SIGNED</a:t>
            </a:r>
            <a:r>
              <a:rPr lang="en-US" altLang="zh-TW" sz="2000" b="1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)) </a:t>
            </a:r>
            <a:r>
              <a:rPr lang="en-US" altLang="zh-TW" sz="2000" b="1" dirty="0">
                <a:solidFill>
                  <a:srgbClr val="00B0F0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FROM</a:t>
            </a:r>
            <a:r>
              <a:rPr lang="en-US" altLang="zh-TW" sz="2000" b="1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TW" sz="2000" b="1" dirty="0">
                <a:solidFill>
                  <a:schemeClr val="accent2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game</a:t>
            </a:r>
            <a:r>
              <a:rPr lang="en-US" altLang="zh-TW" sz="2000" b="1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)</a:t>
            </a:r>
          </a:p>
        </p:txBody>
      </p:sp>
      <p:pic>
        <p:nvPicPr>
          <p:cNvPr id="14" name="圖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642" y="3121156"/>
            <a:ext cx="10181069" cy="367559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 bwMode="auto">
          <a:xfrm>
            <a:off x="969818" y="6289965"/>
            <a:ext cx="10546080" cy="536763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342533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6">
            <a:extLst>
              <a:ext uri="{FF2B5EF4-FFF2-40B4-BE49-F238E27FC236}">
                <a16:creationId xmlns:a16="http://schemas.microsoft.com/office/drawing/2014/main" id="{BBBBC765-F9D0-4DB5-9F8B-AE3BF0AF61F4}"/>
              </a:ext>
            </a:extLst>
          </p:cNvPr>
          <p:cNvGrpSpPr>
            <a:grpSpLocks/>
          </p:cNvGrpSpPr>
          <p:nvPr/>
        </p:nvGrpSpPr>
        <p:grpSpPr bwMode="auto">
          <a:xfrm>
            <a:off x="0" y="377825"/>
            <a:ext cx="1001713" cy="522288"/>
            <a:chOff x="0" y="0"/>
            <a:chExt cx="1988458" cy="522515"/>
          </a:xfrm>
        </p:grpSpPr>
        <p:sp>
          <p:nvSpPr>
            <p:cNvPr id="10" name="矩形 3">
              <a:extLst>
                <a:ext uri="{FF2B5EF4-FFF2-40B4-BE49-F238E27FC236}">
                  <a16:creationId xmlns:a16="http://schemas.microsoft.com/office/drawing/2014/main" id="{7A30F455-16BE-4824-9760-A449B9F375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988458" cy="522514"/>
            </a:xfrm>
            <a:prstGeom prst="rect">
              <a:avLst/>
            </a:prstGeom>
            <a:solidFill>
              <a:srgbClr val="3EB1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1" name="直角三角形 5">
              <a:extLst>
                <a:ext uri="{FF2B5EF4-FFF2-40B4-BE49-F238E27FC236}">
                  <a16:creationId xmlns:a16="http://schemas.microsoft.com/office/drawing/2014/main" id="{BF9F835E-CCC2-4437-AD5C-559E22217E39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0" y="1"/>
              <a:ext cx="1988458" cy="522514"/>
            </a:xfrm>
            <a:prstGeom prst="rtTriangle">
              <a:avLst/>
            </a:prstGeom>
            <a:solidFill>
              <a:srgbClr val="30302F">
                <a:alpha val="4196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2" name="文本框 8">
            <a:extLst>
              <a:ext uri="{FF2B5EF4-FFF2-40B4-BE49-F238E27FC236}">
                <a16:creationId xmlns:a16="http://schemas.microsoft.com/office/drawing/2014/main" id="{FF71E53E-69AB-493B-8F30-F3A5F83557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9642" y="238171"/>
            <a:ext cx="992579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Queries</a:t>
            </a:r>
          </a:p>
          <a:p>
            <a:pPr eaLnBrk="1" hangingPunct="1"/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</a:p>
          <a:p>
            <a:pPr eaLnBrk="1" hangingPunct="1"/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Views</a:t>
            </a: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文本框 8">
            <a:extLst>
              <a:ext uri="{FF2B5EF4-FFF2-40B4-BE49-F238E27FC236}">
                <a16:creationId xmlns:a16="http://schemas.microsoft.com/office/drawing/2014/main" id="{7CE1A0A0-4BBC-4320-91C3-9FDB5EBF4A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4723" y="1310629"/>
            <a:ext cx="418576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TW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顯示訂單與訂單內的遊戲資訊</a:t>
            </a:r>
            <a:endParaRPr lang="en-US" altLang="zh-CN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文本框 8">
            <a:extLst>
              <a:ext uri="{FF2B5EF4-FFF2-40B4-BE49-F238E27FC236}">
                <a16:creationId xmlns:a16="http://schemas.microsoft.com/office/drawing/2014/main" id="{5E1ED199-4C59-4A2F-B779-CE2C37751F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9642" y="1921423"/>
            <a:ext cx="8087342" cy="2616101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TW" sz="2000" b="1" dirty="0">
                <a:solidFill>
                  <a:srgbClr val="00B0F0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SELECT</a:t>
            </a:r>
            <a:r>
              <a:rPr lang="en-US" altLang="zh-TW" sz="2000" b="1" dirty="0">
                <a:solidFill>
                  <a:schemeClr val="accent6">
                    <a:lumMod val="75000"/>
                  </a:schemeClr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TW" sz="2000" b="1" dirty="0" err="1">
                <a:solidFill>
                  <a:schemeClr val="accent2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order_info.Date</a:t>
            </a:r>
            <a:r>
              <a:rPr lang="en-US" altLang="zh-TW" sz="2000" b="1" dirty="0">
                <a:solidFill>
                  <a:schemeClr val="accent2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, </a:t>
            </a:r>
            <a:r>
              <a:rPr lang="en-US" altLang="zh-TW" sz="2000" b="1" dirty="0" err="1">
                <a:solidFill>
                  <a:schemeClr val="accent2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order_info.Price</a:t>
            </a:r>
            <a:r>
              <a:rPr lang="en-US" altLang="zh-TW" sz="2000" b="1" dirty="0">
                <a:solidFill>
                  <a:schemeClr val="accent2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TW" sz="2000" b="1" dirty="0">
                <a:solidFill>
                  <a:srgbClr val="00B0F0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as</a:t>
            </a:r>
            <a:r>
              <a:rPr lang="en-US" altLang="zh-TW" sz="2000" b="1" dirty="0">
                <a:solidFill>
                  <a:schemeClr val="accent6">
                    <a:lumMod val="75000"/>
                  </a:schemeClr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TW" sz="2000" b="1" dirty="0" err="1">
                <a:solidFill>
                  <a:schemeClr val="accent2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Order_Price</a:t>
            </a:r>
            <a:r>
              <a:rPr lang="en-US" altLang="zh-TW" sz="2000" b="1" dirty="0">
                <a:solidFill>
                  <a:schemeClr val="accent2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, </a:t>
            </a:r>
            <a:r>
              <a:rPr lang="en-US" altLang="zh-TW" sz="2000" b="1" dirty="0" err="1">
                <a:solidFill>
                  <a:schemeClr val="accent2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order_list.Game_No</a:t>
            </a:r>
            <a:r>
              <a:rPr lang="en-US" altLang="zh-TW" sz="2000" b="1" dirty="0">
                <a:solidFill>
                  <a:schemeClr val="accent2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,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TW" sz="2000" b="1" dirty="0">
                <a:solidFill>
                  <a:schemeClr val="accent6">
                    <a:lumMod val="75000"/>
                  </a:schemeClr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TW" sz="2000" b="1" dirty="0" err="1">
                <a:solidFill>
                  <a:schemeClr val="accent2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game.Name</a:t>
            </a:r>
            <a:r>
              <a:rPr lang="en-US" altLang="zh-TW" sz="2000" b="1" dirty="0">
                <a:solidFill>
                  <a:schemeClr val="accent2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, </a:t>
            </a:r>
            <a:r>
              <a:rPr lang="en-US" altLang="zh-TW" sz="2000" b="1" dirty="0" err="1">
                <a:solidFill>
                  <a:schemeClr val="accent2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game.Description</a:t>
            </a:r>
            <a:r>
              <a:rPr lang="en-US" altLang="zh-TW" sz="2000" b="1" dirty="0">
                <a:solidFill>
                  <a:schemeClr val="accent2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, </a:t>
            </a:r>
            <a:r>
              <a:rPr lang="en-US" altLang="zh-TW" sz="2000" b="1" dirty="0" err="1">
                <a:solidFill>
                  <a:schemeClr val="accent2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game.ImageURL</a:t>
            </a:r>
            <a:r>
              <a:rPr lang="en-US" altLang="zh-TW" sz="2000" b="1" dirty="0">
                <a:solidFill>
                  <a:schemeClr val="accent2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, </a:t>
            </a:r>
            <a:r>
              <a:rPr lang="en-US" altLang="zh-TW" sz="2000" b="1" dirty="0" err="1">
                <a:solidFill>
                  <a:schemeClr val="accent2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game.Price</a:t>
            </a:r>
            <a:r>
              <a:rPr lang="en-US" altLang="zh-TW" sz="2000" b="1" dirty="0">
                <a:solidFill>
                  <a:schemeClr val="accent2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TW" sz="2000" b="1" dirty="0">
                <a:solidFill>
                  <a:srgbClr val="00B0F0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FROM</a:t>
            </a:r>
            <a:r>
              <a:rPr lang="en-US" altLang="zh-TW" sz="2000" b="1" dirty="0">
                <a:solidFill>
                  <a:schemeClr val="accent6">
                    <a:lumMod val="75000"/>
                  </a:schemeClr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TW" sz="2000" b="1" dirty="0" err="1">
                <a:solidFill>
                  <a:schemeClr val="accent2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order_info</a:t>
            </a:r>
            <a:r>
              <a:rPr lang="en-US" altLang="zh-TW" sz="2000" b="1" dirty="0">
                <a:solidFill>
                  <a:schemeClr val="accent2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, </a:t>
            </a:r>
            <a:r>
              <a:rPr lang="en-US" altLang="zh-TW" sz="2000" b="1" dirty="0" err="1">
                <a:solidFill>
                  <a:schemeClr val="accent2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order_list</a:t>
            </a:r>
            <a:r>
              <a:rPr lang="en-US" altLang="zh-TW" sz="2000" b="1" dirty="0">
                <a:solidFill>
                  <a:schemeClr val="accent2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, game 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TW" sz="2000" b="1" dirty="0">
                <a:solidFill>
                  <a:srgbClr val="00B0F0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WHERE</a:t>
            </a:r>
            <a:r>
              <a:rPr lang="en-US" altLang="zh-TW" sz="2000" b="1" dirty="0">
                <a:solidFill>
                  <a:schemeClr val="accent6">
                    <a:lumMod val="75000"/>
                  </a:schemeClr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TW" sz="2000" b="1" dirty="0" err="1">
                <a:solidFill>
                  <a:schemeClr val="accent2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order_list.Order_No</a:t>
            </a:r>
            <a:r>
              <a:rPr lang="en-US" altLang="zh-TW" sz="2000" b="1" dirty="0">
                <a:solidFill>
                  <a:schemeClr val="accent2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TW" sz="2000" b="1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= </a:t>
            </a:r>
            <a:r>
              <a:rPr lang="en-US" altLang="zh-TW" sz="2000" b="1" dirty="0">
                <a:solidFill>
                  <a:schemeClr val="accent6">
                    <a:lumMod val="75000"/>
                  </a:schemeClr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‘</a:t>
            </a:r>
            <a:r>
              <a:rPr lang="en-US" altLang="zh-TW" sz="2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$</a:t>
            </a:r>
            <a:r>
              <a:rPr lang="en-US" altLang="zh-TW" sz="20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orderno</a:t>
            </a:r>
            <a:r>
              <a:rPr lang="en-US" altLang="zh-TW" sz="2000" b="1" dirty="0">
                <a:solidFill>
                  <a:schemeClr val="accent6">
                    <a:lumMod val="75000"/>
                  </a:schemeClr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' 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TW" sz="2000" b="1" dirty="0">
                <a:solidFill>
                  <a:srgbClr val="00B0F0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AND</a:t>
            </a:r>
            <a:r>
              <a:rPr lang="en-US" altLang="zh-TW" sz="2000" b="1" dirty="0">
                <a:solidFill>
                  <a:schemeClr val="accent6">
                    <a:lumMod val="75000"/>
                  </a:schemeClr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TW" sz="2000" b="1" dirty="0" err="1">
                <a:solidFill>
                  <a:schemeClr val="accent2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order_info.Order_No</a:t>
            </a:r>
            <a:r>
              <a:rPr lang="en-US" altLang="zh-TW" sz="2000" b="1" dirty="0">
                <a:solidFill>
                  <a:schemeClr val="accent2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TW" sz="2000" b="1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=</a:t>
            </a:r>
            <a:r>
              <a:rPr lang="en-US" altLang="zh-TW" sz="2000" b="1" dirty="0">
                <a:solidFill>
                  <a:schemeClr val="accent6">
                    <a:lumMod val="75000"/>
                  </a:schemeClr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TW" sz="2000" b="1" dirty="0" err="1">
                <a:solidFill>
                  <a:schemeClr val="accent2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order_list.Order_No</a:t>
            </a:r>
            <a:r>
              <a:rPr lang="en-US" altLang="zh-TW" sz="2000" b="1" dirty="0">
                <a:solidFill>
                  <a:schemeClr val="accent6">
                    <a:lumMod val="75000"/>
                  </a:schemeClr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TW" sz="2000" b="1" dirty="0">
                <a:solidFill>
                  <a:srgbClr val="00B0F0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AND</a:t>
            </a:r>
            <a:r>
              <a:rPr lang="en-US" altLang="zh-TW" sz="2000" b="1" dirty="0">
                <a:solidFill>
                  <a:schemeClr val="accent6">
                    <a:lumMod val="75000"/>
                  </a:schemeClr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TW" sz="2000" b="1" dirty="0" err="1">
                <a:solidFill>
                  <a:schemeClr val="accent2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order_list.Game_No</a:t>
            </a:r>
            <a:r>
              <a:rPr lang="en-US" altLang="zh-TW" sz="2000" b="1" dirty="0">
                <a:solidFill>
                  <a:schemeClr val="accent6">
                    <a:lumMod val="75000"/>
                  </a:schemeClr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TW" sz="2000" b="1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= </a:t>
            </a:r>
            <a:r>
              <a:rPr lang="en-US" altLang="zh-TW" sz="2000" b="1" dirty="0" err="1">
                <a:solidFill>
                  <a:schemeClr val="accent2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game.Game_No</a:t>
            </a:r>
            <a:r>
              <a:rPr lang="en-US" altLang="zh-TW" sz="2000" b="1" dirty="0">
                <a:solidFill>
                  <a:schemeClr val="accent2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TW" sz="2000" b="1" dirty="0">
                <a:solidFill>
                  <a:srgbClr val="00B0F0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GROUP BY </a:t>
            </a:r>
            <a:r>
              <a:rPr lang="en-US" altLang="zh-TW" sz="2000" b="1" dirty="0" err="1">
                <a:solidFill>
                  <a:schemeClr val="accent2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order_list.Game_No</a:t>
            </a:r>
            <a:endParaRPr lang="en-US" altLang="zh-TW" sz="2000" b="1" dirty="0">
              <a:solidFill>
                <a:schemeClr val="accent2"/>
              </a:solidFill>
              <a:latin typeface="+mj-lt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59537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6">
            <a:extLst>
              <a:ext uri="{FF2B5EF4-FFF2-40B4-BE49-F238E27FC236}">
                <a16:creationId xmlns:a16="http://schemas.microsoft.com/office/drawing/2014/main" id="{BBBBC765-F9D0-4DB5-9F8B-AE3BF0AF61F4}"/>
              </a:ext>
            </a:extLst>
          </p:cNvPr>
          <p:cNvGrpSpPr>
            <a:grpSpLocks/>
          </p:cNvGrpSpPr>
          <p:nvPr/>
        </p:nvGrpSpPr>
        <p:grpSpPr bwMode="auto">
          <a:xfrm>
            <a:off x="0" y="377825"/>
            <a:ext cx="1001713" cy="522288"/>
            <a:chOff x="0" y="0"/>
            <a:chExt cx="1988458" cy="522515"/>
          </a:xfrm>
        </p:grpSpPr>
        <p:sp>
          <p:nvSpPr>
            <p:cNvPr id="10" name="矩形 3">
              <a:extLst>
                <a:ext uri="{FF2B5EF4-FFF2-40B4-BE49-F238E27FC236}">
                  <a16:creationId xmlns:a16="http://schemas.microsoft.com/office/drawing/2014/main" id="{7A30F455-16BE-4824-9760-A449B9F375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988458" cy="522514"/>
            </a:xfrm>
            <a:prstGeom prst="rect">
              <a:avLst/>
            </a:prstGeom>
            <a:solidFill>
              <a:srgbClr val="3EB1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1" name="直角三角形 5">
              <a:extLst>
                <a:ext uri="{FF2B5EF4-FFF2-40B4-BE49-F238E27FC236}">
                  <a16:creationId xmlns:a16="http://schemas.microsoft.com/office/drawing/2014/main" id="{BF9F835E-CCC2-4437-AD5C-559E22217E39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0" y="1"/>
              <a:ext cx="1988458" cy="522514"/>
            </a:xfrm>
            <a:prstGeom prst="rtTriangle">
              <a:avLst/>
            </a:prstGeom>
            <a:solidFill>
              <a:srgbClr val="30302F">
                <a:alpha val="4196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2" name="文本框 8">
            <a:extLst>
              <a:ext uri="{FF2B5EF4-FFF2-40B4-BE49-F238E27FC236}">
                <a16:creationId xmlns:a16="http://schemas.microsoft.com/office/drawing/2014/main" id="{FF71E53E-69AB-493B-8F30-F3A5F83557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9642" y="238171"/>
            <a:ext cx="992579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Queries</a:t>
            </a:r>
          </a:p>
          <a:p>
            <a:pPr eaLnBrk="1" hangingPunct="1"/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</a:p>
          <a:p>
            <a:pPr eaLnBrk="1" hangingPunct="1"/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Views</a:t>
            </a: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4588" y="1841991"/>
            <a:ext cx="8634715" cy="4906670"/>
          </a:xfrm>
          <a:prstGeom prst="rect">
            <a:avLst/>
          </a:prstGeom>
        </p:spPr>
      </p:pic>
      <p:sp>
        <p:nvSpPr>
          <p:cNvPr id="13" name="文本框 8">
            <a:extLst>
              <a:ext uri="{FF2B5EF4-FFF2-40B4-BE49-F238E27FC236}">
                <a16:creationId xmlns:a16="http://schemas.microsoft.com/office/drawing/2014/main" id="{7CE1A0A0-4BBC-4320-91C3-9FDB5EBF4A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4723" y="1310629"/>
            <a:ext cx="418576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TW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顯示訂單與訂單內的遊戲資訊</a:t>
            </a:r>
            <a:endParaRPr lang="en-US" altLang="zh-CN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1904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文本框 4"/>
          <p:cNvSpPr txBox="1">
            <a:spLocks noChangeArrowheads="1"/>
          </p:cNvSpPr>
          <p:nvPr/>
        </p:nvSpPr>
        <p:spPr bwMode="auto">
          <a:xfrm>
            <a:off x="3971925" y="1822450"/>
            <a:ext cx="1603324" cy="3154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99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CN" altLang="en-US" sz="199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675" name="文本框 34"/>
          <p:cNvSpPr txBox="1">
            <a:spLocks noChangeArrowheads="1"/>
          </p:cNvSpPr>
          <p:nvPr/>
        </p:nvSpPr>
        <p:spPr bwMode="auto">
          <a:xfrm>
            <a:off x="5891213" y="3848100"/>
            <a:ext cx="2666114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Completed</a:t>
            </a:r>
          </a:p>
          <a:p>
            <a:pPr eaLnBrk="1" hangingPunct="1"/>
            <a:r>
              <a:rPr lang="en-US" altLang="zh-CN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Scenarios</a:t>
            </a:r>
            <a:endParaRPr lang="zh-CN" alt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676" name="等腰三角形 7"/>
          <p:cNvSpPr>
            <a:spLocks noChangeArrowheads="1"/>
          </p:cNvSpPr>
          <p:nvPr/>
        </p:nvSpPr>
        <p:spPr bwMode="auto">
          <a:xfrm rot="10800000">
            <a:off x="7002463" y="0"/>
            <a:ext cx="3008312" cy="2593975"/>
          </a:xfrm>
          <a:prstGeom prst="triangle">
            <a:avLst>
              <a:gd name="adj" fmla="val 50000"/>
            </a:avLst>
          </a:prstGeom>
          <a:solidFill>
            <a:srgbClr val="3EB1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8677" name="等腰三角形 37"/>
          <p:cNvSpPr>
            <a:spLocks noChangeArrowheads="1"/>
          </p:cNvSpPr>
          <p:nvPr/>
        </p:nvSpPr>
        <p:spPr bwMode="auto">
          <a:xfrm>
            <a:off x="1452563" y="4264025"/>
            <a:ext cx="3008312" cy="2593975"/>
          </a:xfrm>
          <a:prstGeom prst="triangle">
            <a:avLst>
              <a:gd name="adj" fmla="val 50000"/>
            </a:avLst>
          </a:prstGeom>
          <a:solidFill>
            <a:srgbClr val="3EB1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8678" name="文本框 38"/>
          <p:cNvSpPr txBox="1">
            <a:spLocks noChangeArrowheads="1"/>
          </p:cNvSpPr>
          <p:nvPr/>
        </p:nvSpPr>
        <p:spPr bwMode="auto">
          <a:xfrm>
            <a:off x="6013450" y="3316288"/>
            <a:ext cx="2219325" cy="52322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solidFill>
                  <a:srgbClr val="3030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 FOUR</a:t>
            </a:r>
            <a:endParaRPr lang="zh-CN" altLang="en-US" sz="2800" dirty="0">
              <a:solidFill>
                <a:srgbClr val="30302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679" name="直角三角形 13"/>
          <p:cNvSpPr>
            <a:spLocks noChangeArrowheads="1"/>
          </p:cNvSpPr>
          <p:nvPr/>
        </p:nvSpPr>
        <p:spPr bwMode="auto">
          <a:xfrm rot="10800000" flipH="1">
            <a:off x="8499475" y="-9525"/>
            <a:ext cx="1511300" cy="2603500"/>
          </a:xfrm>
          <a:prstGeom prst="rtTriangle">
            <a:avLst/>
          </a:prstGeom>
          <a:solidFill>
            <a:srgbClr val="30302F">
              <a:alpha val="4784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8680" name="直角三角形 39"/>
          <p:cNvSpPr>
            <a:spLocks noChangeArrowheads="1"/>
          </p:cNvSpPr>
          <p:nvPr/>
        </p:nvSpPr>
        <p:spPr bwMode="auto">
          <a:xfrm flipH="1">
            <a:off x="1446213" y="4241800"/>
            <a:ext cx="1512887" cy="2601913"/>
          </a:xfrm>
          <a:prstGeom prst="rtTriangle">
            <a:avLst/>
          </a:prstGeom>
          <a:solidFill>
            <a:srgbClr val="30302F">
              <a:alpha val="4784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6">
            <a:extLst>
              <a:ext uri="{FF2B5EF4-FFF2-40B4-BE49-F238E27FC236}">
                <a16:creationId xmlns:a16="http://schemas.microsoft.com/office/drawing/2014/main" id="{BBBBC765-F9D0-4DB5-9F8B-AE3BF0AF61F4}"/>
              </a:ext>
            </a:extLst>
          </p:cNvPr>
          <p:cNvGrpSpPr>
            <a:grpSpLocks/>
          </p:cNvGrpSpPr>
          <p:nvPr/>
        </p:nvGrpSpPr>
        <p:grpSpPr bwMode="auto">
          <a:xfrm>
            <a:off x="0" y="377825"/>
            <a:ext cx="1001713" cy="522288"/>
            <a:chOff x="0" y="0"/>
            <a:chExt cx="1988458" cy="522515"/>
          </a:xfrm>
        </p:grpSpPr>
        <p:sp>
          <p:nvSpPr>
            <p:cNvPr id="10" name="矩形 3">
              <a:extLst>
                <a:ext uri="{FF2B5EF4-FFF2-40B4-BE49-F238E27FC236}">
                  <a16:creationId xmlns:a16="http://schemas.microsoft.com/office/drawing/2014/main" id="{7A30F455-16BE-4824-9760-A449B9F375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988458" cy="522514"/>
            </a:xfrm>
            <a:prstGeom prst="rect">
              <a:avLst/>
            </a:prstGeom>
            <a:solidFill>
              <a:srgbClr val="3EB1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1" name="直角三角形 5">
              <a:extLst>
                <a:ext uri="{FF2B5EF4-FFF2-40B4-BE49-F238E27FC236}">
                  <a16:creationId xmlns:a16="http://schemas.microsoft.com/office/drawing/2014/main" id="{BF9F835E-CCC2-4437-AD5C-559E22217E39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0" y="1"/>
              <a:ext cx="1988458" cy="522514"/>
            </a:xfrm>
            <a:prstGeom prst="rtTriangle">
              <a:avLst/>
            </a:prstGeom>
            <a:solidFill>
              <a:srgbClr val="30302F">
                <a:alpha val="4196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2" name="文本框 8">
            <a:extLst>
              <a:ext uri="{FF2B5EF4-FFF2-40B4-BE49-F238E27FC236}">
                <a16:creationId xmlns:a16="http://schemas.microsoft.com/office/drawing/2014/main" id="{FF71E53E-69AB-493B-8F30-F3A5F83557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9642" y="238171"/>
            <a:ext cx="992579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Queries</a:t>
            </a:r>
          </a:p>
          <a:p>
            <a:pPr eaLnBrk="1" hangingPunct="1"/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</a:p>
          <a:p>
            <a:pPr eaLnBrk="1" hangingPunct="1"/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Views</a:t>
            </a: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文本框 8">
            <a:extLst>
              <a:ext uri="{FF2B5EF4-FFF2-40B4-BE49-F238E27FC236}">
                <a16:creationId xmlns:a16="http://schemas.microsoft.com/office/drawing/2014/main" id="{7CE1A0A0-4BBC-4320-91C3-9FDB5EBF4A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2398" y="1066329"/>
            <a:ext cx="110799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TW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賣家：</a:t>
            </a:r>
            <a:endParaRPr lang="en-US" altLang="zh-CN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文本框 8">
            <a:extLst>
              <a:ext uri="{FF2B5EF4-FFF2-40B4-BE49-F238E27FC236}">
                <a16:creationId xmlns:a16="http://schemas.microsoft.com/office/drawing/2014/main" id="{5E1ED199-4C59-4A2F-B779-CE2C37751F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3954" y="1527994"/>
            <a:ext cx="6032421" cy="90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TW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可以對遊戲進行上下架</a:t>
            </a:r>
            <a:endParaRPr lang="en-US" altLang="zh-TW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zh-TW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當買家購買時，可以去處理系統產生的訂單</a:t>
            </a:r>
          </a:p>
        </p:txBody>
      </p:sp>
      <p:sp>
        <p:nvSpPr>
          <p:cNvPr id="4" name="文本框 8">
            <a:extLst>
              <a:ext uri="{FF2B5EF4-FFF2-40B4-BE49-F238E27FC236}">
                <a16:creationId xmlns:a16="http://schemas.microsoft.com/office/drawing/2014/main" id="{52ED0C0D-CEA8-41A7-BFA0-EE833A4DD4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2397" y="2950387"/>
            <a:ext cx="110799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TW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買家：</a:t>
            </a:r>
            <a:endParaRPr lang="en-US" altLang="zh-CN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文本框 8">
            <a:extLst>
              <a:ext uri="{FF2B5EF4-FFF2-40B4-BE49-F238E27FC236}">
                <a16:creationId xmlns:a16="http://schemas.microsoft.com/office/drawing/2014/main" id="{4B404AC6-0540-4772-8601-B4989525DE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3954" y="3276669"/>
            <a:ext cx="6955750" cy="13480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TW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可以新增遊戲至購物車，也可以從購物車移除遊戲</a:t>
            </a:r>
            <a:endParaRPr lang="en-US" altLang="zh-TW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zh-TW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對購物車按購買後，將會產生訂單</a:t>
            </a:r>
            <a:endParaRPr lang="en-US" altLang="zh-TW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zh-TW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可以查看歷史訂單紀錄</a:t>
            </a:r>
            <a:endParaRPr lang="en-US" altLang="zh-TW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文本框 8">
            <a:extLst>
              <a:ext uri="{FF2B5EF4-FFF2-40B4-BE49-F238E27FC236}">
                <a16:creationId xmlns:a16="http://schemas.microsoft.com/office/drawing/2014/main" id="{73C34B42-4936-4206-8190-78DB33964E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2397" y="4988574"/>
            <a:ext cx="110799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TW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系統：</a:t>
            </a:r>
            <a:endParaRPr lang="en-US" altLang="zh-CN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文本框 8">
            <a:extLst>
              <a:ext uri="{FF2B5EF4-FFF2-40B4-BE49-F238E27FC236}">
                <a16:creationId xmlns:a16="http://schemas.microsoft.com/office/drawing/2014/main" id="{0766900A-827F-46FC-8F9A-6C53E9AF49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3954" y="5441787"/>
            <a:ext cx="480131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TW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買家購買後，會將訂單傳送給賣家</a:t>
            </a:r>
            <a:endParaRPr lang="en-US" altLang="zh-CN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16" name="群組 15"/>
          <p:cNvGrpSpPr/>
          <p:nvPr/>
        </p:nvGrpSpPr>
        <p:grpSpPr>
          <a:xfrm>
            <a:off x="3522685" y="1594840"/>
            <a:ext cx="379418" cy="318980"/>
            <a:chOff x="3522685" y="1594840"/>
            <a:chExt cx="379418" cy="318980"/>
          </a:xfrm>
        </p:grpSpPr>
        <p:sp>
          <p:nvSpPr>
            <p:cNvPr id="8" name="矩形 7"/>
            <p:cNvSpPr/>
            <p:nvPr/>
          </p:nvSpPr>
          <p:spPr bwMode="auto">
            <a:xfrm>
              <a:off x="3522685" y="1594840"/>
              <a:ext cx="318980" cy="318980"/>
            </a:xfrm>
            <a:prstGeom prst="rect">
              <a:avLst/>
            </a:prstGeom>
            <a:solidFill>
              <a:srgbClr val="3EB19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endParaRPr>
            </a:p>
          </p:txBody>
        </p:sp>
        <p:sp>
          <p:nvSpPr>
            <p:cNvPr id="13" name="L-圖案 12"/>
            <p:cNvSpPr/>
            <p:nvPr/>
          </p:nvSpPr>
          <p:spPr bwMode="auto">
            <a:xfrm rot="18967146">
              <a:off x="3574746" y="1609482"/>
              <a:ext cx="327357" cy="166060"/>
            </a:xfrm>
            <a:prstGeom prst="corner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endParaRPr>
            </a:p>
          </p:txBody>
        </p:sp>
      </p:grpSp>
      <p:grpSp>
        <p:nvGrpSpPr>
          <p:cNvPr id="17" name="群組 16"/>
          <p:cNvGrpSpPr/>
          <p:nvPr/>
        </p:nvGrpSpPr>
        <p:grpSpPr>
          <a:xfrm>
            <a:off x="3522685" y="2083154"/>
            <a:ext cx="379418" cy="318980"/>
            <a:chOff x="3522685" y="1594840"/>
            <a:chExt cx="379418" cy="318980"/>
          </a:xfrm>
        </p:grpSpPr>
        <p:sp>
          <p:nvSpPr>
            <p:cNvPr id="18" name="矩形 17"/>
            <p:cNvSpPr/>
            <p:nvPr/>
          </p:nvSpPr>
          <p:spPr bwMode="auto">
            <a:xfrm>
              <a:off x="3522685" y="1594840"/>
              <a:ext cx="318980" cy="318980"/>
            </a:xfrm>
            <a:prstGeom prst="rect">
              <a:avLst/>
            </a:prstGeom>
            <a:solidFill>
              <a:srgbClr val="3EB19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endParaRPr>
            </a:p>
          </p:txBody>
        </p:sp>
        <p:sp>
          <p:nvSpPr>
            <p:cNvPr id="19" name="L-圖案 18"/>
            <p:cNvSpPr/>
            <p:nvPr/>
          </p:nvSpPr>
          <p:spPr bwMode="auto">
            <a:xfrm rot="18967146">
              <a:off x="3574746" y="1609482"/>
              <a:ext cx="327357" cy="166060"/>
            </a:xfrm>
            <a:prstGeom prst="corner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endParaRPr>
            </a:p>
          </p:txBody>
        </p:sp>
      </p:grpSp>
      <p:grpSp>
        <p:nvGrpSpPr>
          <p:cNvPr id="20" name="群組 19"/>
          <p:cNvGrpSpPr/>
          <p:nvPr/>
        </p:nvGrpSpPr>
        <p:grpSpPr>
          <a:xfrm>
            <a:off x="3522685" y="3370993"/>
            <a:ext cx="379418" cy="318980"/>
            <a:chOff x="3522685" y="1594840"/>
            <a:chExt cx="379418" cy="318980"/>
          </a:xfrm>
        </p:grpSpPr>
        <p:sp>
          <p:nvSpPr>
            <p:cNvPr id="21" name="矩形 20"/>
            <p:cNvSpPr/>
            <p:nvPr/>
          </p:nvSpPr>
          <p:spPr bwMode="auto">
            <a:xfrm>
              <a:off x="3522685" y="1594840"/>
              <a:ext cx="318980" cy="318980"/>
            </a:xfrm>
            <a:prstGeom prst="rect">
              <a:avLst/>
            </a:prstGeom>
            <a:solidFill>
              <a:srgbClr val="3EB19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endParaRPr>
            </a:p>
          </p:txBody>
        </p:sp>
        <p:sp>
          <p:nvSpPr>
            <p:cNvPr id="22" name="L-圖案 21"/>
            <p:cNvSpPr/>
            <p:nvPr/>
          </p:nvSpPr>
          <p:spPr bwMode="auto">
            <a:xfrm rot="18967146">
              <a:off x="3574746" y="1609482"/>
              <a:ext cx="327357" cy="166060"/>
            </a:xfrm>
            <a:prstGeom prst="corner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endParaRPr>
            </a:p>
          </p:txBody>
        </p:sp>
      </p:grpSp>
      <p:grpSp>
        <p:nvGrpSpPr>
          <p:cNvPr id="23" name="群組 22"/>
          <p:cNvGrpSpPr/>
          <p:nvPr/>
        </p:nvGrpSpPr>
        <p:grpSpPr>
          <a:xfrm>
            <a:off x="3522685" y="3812145"/>
            <a:ext cx="379418" cy="318980"/>
            <a:chOff x="3522685" y="1594840"/>
            <a:chExt cx="379418" cy="318980"/>
          </a:xfrm>
        </p:grpSpPr>
        <p:sp>
          <p:nvSpPr>
            <p:cNvPr id="24" name="矩形 23"/>
            <p:cNvSpPr/>
            <p:nvPr/>
          </p:nvSpPr>
          <p:spPr bwMode="auto">
            <a:xfrm>
              <a:off x="3522685" y="1594840"/>
              <a:ext cx="318980" cy="318980"/>
            </a:xfrm>
            <a:prstGeom prst="rect">
              <a:avLst/>
            </a:prstGeom>
            <a:solidFill>
              <a:srgbClr val="3EB19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endParaRPr>
            </a:p>
          </p:txBody>
        </p:sp>
        <p:sp>
          <p:nvSpPr>
            <p:cNvPr id="25" name="L-圖案 24"/>
            <p:cNvSpPr/>
            <p:nvPr/>
          </p:nvSpPr>
          <p:spPr bwMode="auto">
            <a:xfrm rot="18967146">
              <a:off x="3574746" y="1609482"/>
              <a:ext cx="327357" cy="166060"/>
            </a:xfrm>
            <a:prstGeom prst="corner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endParaRPr>
            </a:p>
          </p:txBody>
        </p:sp>
      </p:grpSp>
      <p:grpSp>
        <p:nvGrpSpPr>
          <p:cNvPr id="26" name="群組 25"/>
          <p:cNvGrpSpPr/>
          <p:nvPr/>
        </p:nvGrpSpPr>
        <p:grpSpPr>
          <a:xfrm>
            <a:off x="3522685" y="4276928"/>
            <a:ext cx="379418" cy="318980"/>
            <a:chOff x="3522685" y="1594840"/>
            <a:chExt cx="379418" cy="318980"/>
          </a:xfrm>
        </p:grpSpPr>
        <p:sp>
          <p:nvSpPr>
            <p:cNvPr id="27" name="矩形 26"/>
            <p:cNvSpPr/>
            <p:nvPr/>
          </p:nvSpPr>
          <p:spPr bwMode="auto">
            <a:xfrm>
              <a:off x="3522685" y="1594840"/>
              <a:ext cx="318980" cy="318980"/>
            </a:xfrm>
            <a:prstGeom prst="rect">
              <a:avLst/>
            </a:prstGeom>
            <a:solidFill>
              <a:srgbClr val="3EB19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endParaRPr>
            </a:p>
          </p:txBody>
        </p:sp>
        <p:sp>
          <p:nvSpPr>
            <p:cNvPr id="28" name="L-圖案 27"/>
            <p:cNvSpPr/>
            <p:nvPr/>
          </p:nvSpPr>
          <p:spPr bwMode="auto">
            <a:xfrm rot="18967146">
              <a:off x="3574746" y="1609482"/>
              <a:ext cx="327357" cy="166060"/>
            </a:xfrm>
            <a:prstGeom prst="corner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endParaRPr>
            </a:p>
          </p:txBody>
        </p:sp>
      </p:grpSp>
      <p:grpSp>
        <p:nvGrpSpPr>
          <p:cNvPr id="29" name="群組 28"/>
          <p:cNvGrpSpPr/>
          <p:nvPr/>
        </p:nvGrpSpPr>
        <p:grpSpPr>
          <a:xfrm>
            <a:off x="3522685" y="5517958"/>
            <a:ext cx="379418" cy="318980"/>
            <a:chOff x="3522685" y="1594840"/>
            <a:chExt cx="379418" cy="318980"/>
          </a:xfrm>
        </p:grpSpPr>
        <p:sp>
          <p:nvSpPr>
            <p:cNvPr id="30" name="矩形 29"/>
            <p:cNvSpPr/>
            <p:nvPr/>
          </p:nvSpPr>
          <p:spPr bwMode="auto">
            <a:xfrm>
              <a:off x="3522685" y="1594840"/>
              <a:ext cx="318980" cy="318980"/>
            </a:xfrm>
            <a:prstGeom prst="rect">
              <a:avLst/>
            </a:prstGeom>
            <a:solidFill>
              <a:srgbClr val="3EB19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endParaRPr>
            </a:p>
          </p:txBody>
        </p:sp>
        <p:sp>
          <p:nvSpPr>
            <p:cNvPr id="31" name="L-圖案 30"/>
            <p:cNvSpPr/>
            <p:nvPr/>
          </p:nvSpPr>
          <p:spPr bwMode="auto">
            <a:xfrm rot="18967146">
              <a:off x="3574746" y="1609482"/>
              <a:ext cx="327357" cy="166060"/>
            </a:xfrm>
            <a:prstGeom prst="corner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817504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文本框 4"/>
          <p:cNvSpPr txBox="1">
            <a:spLocks noChangeArrowheads="1"/>
          </p:cNvSpPr>
          <p:nvPr/>
        </p:nvSpPr>
        <p:spPr bwMode="auto">
          <a:xfrm>
            <a:off x="3971925" y="1822450"/>
            <a:ext cx="1603324" cy="3154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99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zh-CN" altLang="en-US" sz="199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795" name="文本框 34"/>
          <p:cNvSpPr txBox="1">
            <a:spLocks noChangeArrowheads="1"/>
          </p:cNvSpPr>
          <p:nvPr/>
        </p:nvSpPr>
        <p:spPr bwMode="auto">
          <a:xfrm>
            <a:off x="5837238" y="3840163"/>
            <a:ext cx="3179075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TW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Functional</a:t>
            </a:r>
          </a:p>
          <a:p>
            <a:pPr eaLnBrk="1" hangingPunct="1"/>
            <a:r>
              <a:rPr lang="en-US" altLang="zh-CN" sz="4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Dependecies</a:t>
            </a:r>
            <a:endParaRPr lang="zh-CN" alt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796" name="等腰三角形 7"/>
          <p:cNvSpPr>
            <a:spLocks noChangeArrowheads="1"/>
          </p:cNvSpPr>
          <p:nvPr/>
        </p:nvSpPr>
        <p:spPr bwMode="auto">
          <a:xfrm rot="10800000">
            <a:off x="7002463" y="0"/>
            <a:ext cx="3008312" cy="2593975"/>
          </a:xfrm>
          <a:prstGeom prst="triangle">
            <a:avLst>
              <a:gd name="adj" fmla="val 50000"/>
            </a:avLst>
          </a:prstGeom>
          <a:solidFill>
            <a:srgbClr val="3EB1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3797" name="等腰三角形 37"/>
          <p:cNvSpPr>
            <a:spLocks noChangeArrowheads="1"/>
          </p:cNvSpPr>
          <p:nvPr/>
        </p:nvSpPr>
        <p:spPr bwMode="auto">
          <a:xfrm>
            <a:off x="1452563" y="4264025"/>
            <a:ext cx="3008312" cy="2593975"/>
          </a:xfrm>
          <a:prstGeom prst="triangle">
            <a:avLst>
              <a:gd name="adj" fmla="val 50000"/>
            </a:avLst>
          </a:prstGeom>
          <a:solidFill>
            <a:srgbClr val="3EB1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3798" name="文本框 38"/>
          <p:cNvSpPr txBox="1">
            <a:spLocks noChangeArrowheads="1"/>
          </p:cNvSpPr>
          <p:nvPr/>
        </p:nvSpPr>
        <p:spPr bwMode="auto">
          <a:xfrm>
            <a:off x="6013450" y="3316288"/>
            <a:ext cx="1998111" cy="52322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solidFill>
                  <a:srgbClr val="3030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 FIVE</a:t>
            </a:r>
            <a:endParaRPr lang="zh-CN" altLang="en-US" sz="2800" dirty="0">
              <a:solidFill>
                <a:srgbClr val="30302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799" name="直角三角形 13"/>
          <p:cNvSpPr>
            <a:spLocks noChangeArrowheads="1"/>
          </p:cNvSpPr>
          <p:nvPr/>
        </p:nvSpPr>
        <p:spPr bwMode="auto">
          <a:xfrm rot="10800000" flipH="1">
            <a:off x="8499475" y="-9525"/>
            <a:ext cx="1511300" cy="2603500"/>
          </a:xfrm>
          <a:prstGeom prst="rtTriangle">
            <a:avLst/>
          </a:prstGeom>
          <a:solidFill>
            <a:srgbClr val="30302F">
              <a:alpha val="4784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3800" name="直角三角形 39"/>
          <p:cNvSpPr>
            <a:spLocks noChangeArrowheads="1"/>
          </p:cNvSpPr>
          <p:nvPr/>
        </p:nvSpPr>
        <p:spPr bwMode="auto">
          <a:xfrm flipH="1">
            <a:off x="1446213" y="4241800"/>
            <a:ext cx="1512887" cy="2601913"/>
          </a:xfrm>
          <a:prstGeom prst="rtTriangle">
            <a:avLst/>
          </a:prstGeom>
          <a:solidFill>
            <a:srgbClr val="30302F">
              <a:alpha val="4784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25" name="组合 6"/>
          <p:cNvGrpSpPr>
            <a:grpSpLocks/>
          </p:cNvGrpSpPr>
          <p:nvPr/>
        </p:nvGrpSpPr>
        <p:grpSpPr bwMode="auto">
          <a:xfrm>
            <a:off x="0" y="377825"/>
            <a:ext cx="1001713" cy="522288"/>
            <a:chOff x="0" y="0"/>
            <a:chExt cx="1988458" cy="522515"/>
          </a:xfrm>
        </p:grpSpPr>
        <p:sp>
          <p:nvSpPr>
            <p:cNvPr id="30748" name="矩形 3"/>
            <p:cNvSpPr>
              <a:spLocks noChangeArrowheads="1"/>
            </p:cNvSpPr>
            <p:nvPr/>
          </p:nvSpPr>
          <p:spPr bwMode="auto">
            <a:xfrm>
              <a:off x="0" y="0"/>
              <a:ext cx="1988458" cy="522514"/>
            </a:xfrm>
            <a:prstGeom prst="rect">
              <a:avLst/>
            </a:prstGeom>
            <a:solidFill>
              <a:srgbClr val="3EB1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0749" name="直角三角形 5"/>
            <p:cNvSpPr>
              <a:spLocks noChangeArrowheads="1"/>
            </p:cNvSpPr>
            <p:nvPr/>
          </p:nvSpPr>
          <p:spPr bwMode="auto">
            <a:xfrm flipH="1">
              <a:off x="0" y="1"/>
              <a:ext cx="1988458" cy="522514"/>
            </a:xfrm>
            <a:prstGeom prst="rtTriangle">
              <a:avLst/>
            </a:prstGeom>
            <a:solidFill>
              <a:srgbClr val="30302F">
                <a:alpha val="4196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30726" name="文本框 8"/>
          <p:cNvSpPr txBox="1">
            <a:spLocks noChangeArrowheads="1"/>
          </p:cNvSpPr>
          <p:nvPr/>
        </p:nvSpPr>
        <p:spPr bwMode="auto">
          <a:xfrm>
            <a:off x="1093211" y="315802"/>
            <a:ext cx="153118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TW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Functional</a:t>
            </a:r>
          </a:p>
          <a:p>
            <a:pPr eaLnBrk="1" hangingPunct="1"/>
            <a:r>
              <a:rPr lang="en-US" altLang="zh-CN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Dependecies</a:t>
            </a: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342" y="1342586"/>
            <a:ext cx="9744146" cy="1457336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6342" y="3045051"/>
            <a:ext cx="3043260" cy="1200159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0095" y="3040289"/>
            <a:ext cx="2647969" cy="1204921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6342" y="4433145"/>
            <a:ext cx="8291573" cy="1604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6461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25" name="组合 6"/>
          <p:cNvGrpSpPr>
            <a:grpSpLocks/>
          </p:cNvGrpSpPr>
          <p:nvPr/>
        </p:nvGrpSpPr>
        <p:grpSpPr bwMode="auto">
          <a:xfrm>
            <a:off x="0" y="377825"/>
            <a:ext cx="1001713" cy="522288"/>
            <a:chOff x="0" y="0"/>
            <a:chExt cx="1988458" cy="522515"/>
          </a:xfrm>
        </p:grpSpPr>
        <p:sp>
          <p:nvSpPr>
            <p:cNvPr id="30748" name="矩形 3"/>
            <p:cNvSpPr>
              <a:spLocks noChangeArrowheads="1"/>
            </p:cNvSpPr>
            <p:nvPr/>
          </p:nvSpPr>
          <p:spPr bwMode="auto">
            <a:xfrm>
              <a:off x="0" y="0"/>
              <a:ext cx="1988458" cy="522514"/>
            </a:xfrm>
            <a:prstGeom prst="rect">
              <a:avLst/>
            </a:prstGeom>
            <a:solidFill>
              <a:srgbClr val="3EB1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0749" name="直角三角形 5"/>
            <p:cNvSpPr>
              <a:spLocks noChangeArrowheads="1"/>
            </p:cNvSpPr>
            <p:nvPr/>
          </p:nvSpPr>
          <p:spPr bwMode="auto">
            <a:xfrm flipH="1">
              <a:off x="0" y="1"/>
              <a:ext cx="1988458" cy="522514"/>
            </a:xfrm>
            <a:prstGeom prst="rtTriangle">
              <a:avLst/>
            </a:prstGeom>
            <a:solidFill>
              <a:srgbClr val="30302F">
                <a:alpha val="4196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30726" name="文本框 8"/>
          <p:cNvSpPr txBox="1">
            <a:spLocks noChangeArrowheads="1"/>
          </p:cNvSpPr>
          <p:nvPr/>
        </p:nvSpPr>
        <p:spPr bwMode="auto">
          <a:xfrm>
            <a:off x="1093211" y="315802"/>
            <a:ext cx="153118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TW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Functional</a:t>
            </a:r>
          </a:p>
          <a:p>
            <a:pPr eaLnBrk="1" hangingPunct="1"/>
            <a:r>
              <a:rPr lang="en-US" altLang="zh-CN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Dependecies</a:t>
            </a: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342" y="1330680"/>
            <a:ext cx="7015214" cy="1481148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6342" y="3477436"/>
            <a:ext cx="8396349" cy="2928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5940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文本框 4"/>
          <p:cNvSpPr txBox="1">
            <a:spLocks noChangeArrowheads="1"/>
          </p:cNvSpPr>
          <p:nvPr/>
        </p:nvSpPr>
        <p:spPr bwMode="auto">
          <a:xfrm>
            <a:off x="3971925" y="1822450"/>
            <a:ext cx="1603324" cy="3154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TW" sz="199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zh-CN" altLang="en-US" sz="199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795" name="文本框 34"/>
          <p:cNvSpPr txBox="1">
            <a:spLocks noChangeArrowheads="1"/>
          </p:cNvSpPr>
          <p:nvPr/>
        </p:nvSpPr>
        <p:spPr bwMode="auto">
          <a:xfrm>
            <a:off x="5837238" y="3840163"/>
            <a:ext cx="352211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Demonstration</a:t>
            </a:r>
            <a:endParaRPr lang="zh-CN" alt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796" name="等腰三角形 7"/>
          <p:cNvSpPr>
            <a:spLocks noChangeArrowheads="1"/>
          </p:cNvSpPr>
          <p:nvPr/>
        </p:nvSpPr>
        <p:spPr bwMode="auto">
          <a:xfrm rot="10800000">
            <a:off x="7002463" y="0"/>
            <a:ext cx="3008312" cy="2593975"/>
          </a:xfrm>
          <a:prstGeom prst="triangle">
            <a:avLst>
              <a:gd name="adj" fmla="val 50000"/>
            </a:avLst>
          </a:prstGeom>
          <a:solidFill>
            <a:srgbClr val="3EB1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3797" name="等腰三角形 37"/>
          <p:cNvSpPr>
            <a:spLocks noChangeArrowheads="1"/>
          </p:cNvSpPr>
          <p:nvPr/>
        </p:nvSpPr>
        <p:spPr bwMode="auto">
          <a:xfrm>
            <a:off x="1452563" y="4264025"/>
            <a:ext cx="3008312" cy="2593975"/>
          </a:xfrm>
          <a:prstGeom prst="triangle">
            <a:avLst>
              <a:gd name="adj" fmla="val 50000"/>
            </a:avLst>
          </a:prstGeom>
          <a:solidFill>
            <a:srgbClr val="3EB1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3798" name="文本框 38"/>
          <p:cNvSpPr txBox="1">
            <a:spLocks noChangeArrowheads="1"/>
          </p:cNvSpPr>
          <p:nvPr/>
        </p:nvSpPr>
        <p:spPr bwMode="auto">
          <a:xfrm>
            <a:off x="6013450" y="3316288"/>
            <a:ext cx="1778500" cy="52322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solidFill>
                  <a:srgbClr val="3030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 SIX</a:t>
            </a:r>
            <a:endParaRPr lang="zh-CN" altLang="en-US" sz="2800" dirty="0">
              <a:solidFill>
                <a:srgbClr val="30302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799" name="直角三角形 13"/>
          <p:cNvSpPr>
            <a:spLocks noChangeArrowheads="1"/>
          </p:cNvSpPr>
          <p:nvPr/>
        </p:nvSpPr>
        <p:spPr bwMode="auto">
          <a:xfrm rot="10800000" flipH="1">
            <a:off x="8499475" y="-9525"/>
            <a:ext cx="1511300" cy="2603500"/>
          </a:xfrm>
          <a:prstGeom prst="rtTriangle">
            <a:avLst/>
          </a:prstGeom>
          <a:solidFill>
            <a:srgbClr val="30302F">
              <a:alpha val="4784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3800" name="直角三角形 39"/>
          <p:cNvSpPr>
            <a:spLocks noChangeArrowheads="1"/>
          </p:cNvSpPr>
          <p:nvPr/>
        </p:nvSpPr>
        <p:spPr bwMode="auto">
          <a:xfrm flipH="1">
            <a:off x="1446213" y="4241800"/>
            <a:ext cx="1512887" cy="2601913"/>
          </a:xfrm>
          <a:prstGeom prst="rtTriangle">
            <a:avLst/>
          </a:prstGeom>
          <a:solidFill>
            <a:srgbClr val="30302F">
              <a:alpha val="4784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5003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矩形 3"/>
          <p:cNvSpPr>
            <a:spLocks noChangeArrowheads="1"/>
          </p:cNvSpPr>
          <p:nvPr/>
        </p:nvSpPr>
        <p:spPr bwMode="auto">
          <a:xfrm>
            <a:off x="0" y="1935163"/>
            <a:ext cx="768350" cy="2895600"/>
          </a:xfrm>
          <a:prstGeom prst="rect">
            <a:avLst/>
          </a:prstGeom>
          <a:solidFill>
            <a:srgbClr val="3EB1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4339" name="矩形 5"/>
          <p:cNvSpPr>
            <a:spLocks noChangeArrowheads="1"/>
          </p:cNvSpPr>
          <p:nvPr/>
        </p:nvSpPr>
        <p:spPr bwMode="auto">
          <a:xfrm>
            <a:off x="11423650" y="1935163"/>
            <a:ext cx="768350" cy="2895600"/>
          </a:xfrm>
          <a:prstGeom prst="rect">
            <a:avLst/>
          </a:prstGeom>
          <a:solidFill>
            <a:srgbClr val="3EB1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grpSp>
        <p:nvGrpSpPr>
          <p:cNvPr id="11" name="群組 10"/>
          <p:cNvGrpSpPr/>
          <p:nvPr/>
        </p:nvGrpSpPr>
        <p:grpSpPr>
          <a:xfrm>
            <a:off x="2055815" y="1399220"/>
            <a:ext cx="1311275" cy="1311275"/>
            <a:chOff x="1304924" y="2348282"/>
            <a:chExt cx="1311275" cy="1311275"/>
          </a:xfrm>
        </p:grpSpPr>
        <p:sp>
          <p:nvSpPr>
            <p:cNvPr id="14340" name="矩形 9"/>
            <p:cNvSpPr>
              <a:spLocks noChangeArrowheads="1"/>
            </p:cNvSpPr>
            <p:nvPr/>
          </p:nvSpPr>
          <p:spPr bwMode="auto">
            <a:xfrm>
              <a:off x="1304924" y="2348282"/>
              <a:ext cx="1311275" cy="1311275"/>
            </a:xfrm>
            <a:prstGeom prst="rect">
              <a:avLst/>
            </a:prstGeom>
            <a:solidFill>
              <a:srgbClr val="3EB1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4344" name="矩形 14"/>
            <p:cNvSpPr>
              <a:spLocks noChangeArrowheads="1"/>
            </p:cNvSpPr>
            <p:nvPr/>
          </p:nvSpPr>
          <p:spPr bwMode="auto">
            <a:xfrm>
              <a:off x="1404936" y="2445119"/>
              <a:ext cx="1119188" cy="11191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8800" b="1" dirty="0">
                  <a:solidFill>
                    <a:srgbClr val="30302F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1</a:t>
              </a:r>
              <a:endParaRPr lang="zh-CN" altLang="en-US" sz="8800" b="1" dirty="0">
                <a:solidFill>
                  <a:srgbClr val="30302F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grpSp>
        <p:nvGrpSpPr>
          <p:cNvPr id="12" name="群組 11"/>
          <p:cNvGrpSpPr/>
          <p:nvPr/>
        </p:nvGrpSpPr>
        <p:grpSpPr>
          <a:xfrm>
            <a:off x="2050225" y="3063799"/>
            <a:ext cx="1312863" cy="1311275"/>
            <a:chOff x="3371850" y="2338063"/>
            <a:chExt cx="1312863" cy="1311275"/>
          </a:xfrm>
        </p:grpSpPr>
        <p:sp>
          <p:nvSpPr>
            <p:cNvPr id="14341" name="矩形 10"/>
            <p:cNvSpPr>
              <a:spLocks noChangeArrowheads="1"/>
            </p:cNvSpPr>
            <p:nvPr/>
          </p:nvSpPr>
          <p:spPr bwMode="auto">
            <a:xfrm>
              <a:off x="3371850" y="2338063"/>
              <a:ext cx="1312863" cy="1311275"/>
            </a:xfrm>
            <a:prstGeom prst="rect">
              <a:avLst/>
            </a:prstGeom>
            <a:solidFill>
              <a:srgbClr val="3EB1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4345" name="矩形 18"/>
            <p:cNvSpPr>
              <a:spLocks noChangeArrowheads="1"/>
            </p:cNvSpPr>
            <p:nvPr/>
          </p:nvSpPr>
          <p:spPr bwMode="auto">
            <a:xfrm>
              <a:off x="3468688" y="2434900"/>
              <a:ext cx="1119187" cy="1117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8800" b="1" dirty="0">
                  <a:solidFill>
                    <a:srgbClr val="30302F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2</a:t>
              </a:r>
              <a:endParaRPr lang="zh-CN" altLang="en-US" sz="8800" b="1" dirty="0">
                <a:solidFill>
                  <a:srgbClr val="30302F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grpSp>
        <p:nvGrpSpPr>
          <p:cNvPr id="6" name="群組 5">
            <a:extLst>
              <a:ext uri="{FF2B5EF4-FFF2-40B4-BE49-F238E27FC236}">
                <a16:creationId xmlns:a16="http://schemas.microsoft.com/office/drawing/2014/main" id="{48D36B1A-E480-4027-9075-04CF4227CB29}"/>
              </a:ext>
            </a:extLst>
          </p:cNvPr>
          <p:cNvGrpSpPr/>
          <p:nvPr/>
        </p:nvGrpSpPr>
        <p:grpSpPr>
          <a:xfrm>
            <a:off x="2060574" y="4728378"/>
            <a:ext cx="1311275" cy="1311275"/>
            <a:chOff x="5421775" y="2350239"/>
            <a:chExt cx="1311275" cy="1311275"/>
          </a:xfrm>
        </p:grpSpPr>
        <p:sp>
          <p:nvSpPr>
            <p:cNvPr id="14342" name="矩形 11"/>
            <p:cNvSpPr>
              <a:spLocks noChangeArrowheads="1"/>
            </p:cNvSpPr>
            <p:nvPr/>
          </p:nvSpPr>
          <p:spPr bwMode="auto">
            <a:xfrm>
              <a:off x="5421775" y="2350239"/>
              <a:ext cx="1311275" cy="1311275"/>
            </a:xfrm>
            <a:prstGeom prst="rect">
              <a:avLst/>
            </a:prstGeom>
            <a:solidFill>
              <a:srgbClr val="3EB1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4346" name="矩形 19"/>
            <p:cNvSpPr>
              <a:spLocks noChangeArrowheads="1"/>
            </p:cNvSpPr>
            <p:nvPr/>
          </p:nvSpPr>
          <p:spPr bwMode="auto">
            <a:xfrm>
              <a:off x="5518613" y="2447076"/>
              <a:ext cx="1117600" cy="1117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8800" b="1" dirty="0">
                  <a:solidFill>
                    <a:srgbClr val="30302F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3</a:t>
              </a:r>
              <a:endParaRPr lang="zh-CN" altLang="en-US" sz="8800" b="1" dirty="0">
                <a:solidFill>
                  <a:srgbClr val="30302F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grpSp>
        <p:nvGrpSpPr>
          <p:cNvPr id="5" name="群組 4">
            <a:extLst>
              <a:ext uri="{FF2B5EF4-FFF2-40B4-BE49-F238E27FC236}">
                <a16:creationId xmlns:a16="http://schemas.microsoft.com/office/drawing/2014/main" id="{28E4A156-2563-4C97-A640-532ECA20B7FB}"/>
              </a:ext>
            </a:extLst>
          </p:cNvPr>
          <p:cNvGrpSpPr/>
          <p:nvPr/>
        </p:nvGrpSpPr>
        <p:grpSpPr>
          <a:xfrm>
            <a:off x="6680295" y="1399220"/>
            <a:ext cx="1312862" cy="1311275"/>
            <a:chOff x="7653603" y="2348282"/>
            <a:chExt cx="1312862" cy="1311275"/>
          </a:xfrm>
        </p:grpSpPr>
        <p:sp>
          <p:nvSpPr>
            <p:cNvPr id="14343" name="矩形 12"/>
            <p:cNvSpPr>
              <a:spLocks noChangeArrowheads="1"/>
            </p:cNvSpPr>
            <p:nvPr/>
          </p:nvSpPr>
          <p:spPr bwMode="auto">
            <a:xfrm>
              <a:off x="7653603" y="2348282"/>
              <a:ext cx="1312862" cy="1311275"/>
            </a:xfrm>
            <a:prstGeom prst="rect">
              <a:avLst/>
            </a:prstGeom>
            <a:solidFill>
              <a:srgbClr val="3EB1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4347" name="矩形 20"/>
            <p:cNvSpPr>
              <a:spLocks noChangeArrowheads="1"/>
            </p:cNvSpPr>
            <p:nvPr/>
          </p:nvSpPr>
          <p:spPr bwMode="auto">
            <a:xfrm>
              <a:off x="7750440" y="2445119"/>
              <a:ext cx="1119188" cy="1117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8800" b="1">
                  <a:solidFill>
                    <a:srgbClr val="30302F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4</a:t>
              </a:r>
              <a:endParaRPr lang="zh-CN" altLang="en-US" sz="8800" b="1">
                <a:solidFill>
                  <a:srgbClr val="30302F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sp>
        <p:nvSpPr>
          <p:cNvPr id="14352" name="文本框 25"/>
          <p:cNvSpPr txBox="1">
            <a:spLocks noChangeArrowheads="1"/>
          </p:cNvSpPr>
          <p:nvPr/>
        </p:nvSpPr>
        <p:spPr bwMode="auto">
          <a:xfrm>
            <a:off x="3732581" y="1854802"/>
            <a:ext cx="131157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TW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 Model</a:t>
            </a:r>
            <a:endParaRPr lang="zh-CN" alt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353" name="矩形 26"/>
          <p:cNvSpPr>
            <a:spLocks noChangeArrowheads="1"/>
          </p:cNvSpPr>
          <p:nvPr/>
        </p:nvSpPr>
        <p:spPr bwMode="auto">
          <a:xfrm>
            <a:off x="3732581" y="4876183"/>
            <a:ext cx="1082348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Queries</a:t>
            </a:r>
          </a:p>
          <a:p>
            <a:pPr eaLnBrk="1" hangingPunct="1"/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</a:p>
          <a:p>
            <a:pPr eaLnBrk="1" hangingPunct="1"/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Views</a:t>
            </a:r>
            <a:endParaRPr lang="zh-CN" alt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354" name="矩形 27"/>
          <p:cNvSpPr>
            <a:spLocks noChangeArrowheads="1"/>
          </p:cNvSpPr>
          <p:nvPr/>
        </p:nvSpPr>
        <p:spPr bwMode="auto">
          <a:xfrm>
            <a:off x="8357364" y="1699218"/>
            <a:ext cx="142539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Completed</a:t>
            </a:r>
          </a:p>
          <a:p>
            <a:pPr eaLnBrk="1" hangingPunct="1"/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Scenarios</a:t>
            </a:r>
            <a:endParaRPr lang="zh-CN" alt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355" name="矩形 28"/>
          <p:cNvSpPr>
            <a:spLocks noChangeArrowheads="1"/>
          </p:cNvSpPr>
          <p:nvPr/>
        </p:nvSpPr>
        <p:spPr bwMode="auto">
          <a:xfrm>
            <a:off x="8363549" y="3365492"/>
            <a:ext cx="182614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Functional </a:t>
            </a:r>
          </a:p>
          <a:p>
            <a:pPr eaLnBrk="1" hangingPunct="1"/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Dependencies</a:t>
            </a:r>
            <a:endParaRPr lang="zh-CN" alt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6612DEF3-A535-4C57-B849-269460B3E563}"/>
              </a:ext>
            </a:extLst>
          </p:cNvPr>
          <p:cNvGrpSpPr/>
          <p:nvPr/>
        </p:nvGrpSpPr>
        <p:grpSpPr>
          <a:xfrm>
            <a:off x="6681882" y="3063798"/>
            <a:ext cx="1311275" cy="1311275"/>
            <a:chOff x="9575801" y="2348282"/>
            <a:chExt cx="1311275" cy="1311275"/>
          </a:xfrm>
        </p:grpSpPr>
        <p:sp>
          <p:nvSpPr>
            <p:cNvPr id="2" name="矩形 9">
              <a:extLst>
                <a:ext uri="{FF2B5EF4-FFF2-40B4-BE49-F238E27FC236}">
                  <a16:creationId xmlns:a16="http://schemas.microsoft.com/office/drawing/2014/main" id="{9ABBDBB9-A611-408D-9DF3-C9AAE20F03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75801" y="2348282"/>
              <a:ext cx="1311275" cy="1311275"/>
            </a:xfrm>
            <a:prstGeom prst="rect">
              <a:avLst/>
            </a:prstGeom>
            <a:solidFill>
              <a:srgbClr val="3EB1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" name="矩形 14">
              <a:extLst>
                <a:ext uri="{FF2B5EF4-FFF2-40B4-BE49-F238E27FC236}">
                  <a16:creationId xmlns:a16="http://schemas.microsoft.com/office/drawing/2014/main" id="{02AD54A6-C9C9-4A77-8C13-39FEAD992F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75813" y="2445119"/>
              <a:ext cx="1119188" cy="11191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8800" b="1" dirty="0">
                  <a:solidFill>
                    <a:srgbClr val="30302F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5</a:t>
              </a:r>
              <a:endParaRPr lang="zh-CN" altLang="en-US" sz="8800" b="1" dirty="0">
                <a:solidFill>
                  <a:srgbClr val="30302F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sp>
        <p:nvSpPr>
          <p:cNvPr id="9" name="矩形 28">
            <a:extLst>
              <a:ext uri="{FF2B5EF4-FFF2-40B4-BE49-F238E27FC236}">
                <a16:creationId xmlns:a16="http://schemas.microsoft.com/office/drawing/2014/main" id="{C7F16B0A-9BE5-4B25-9995-D62C05C05C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57364" y="5183958"/>
            <a:ext cx="185178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Demonstration</a:t>
            </a:r>
            <a:endParaRPr lang="zh-CN" alt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文本框 25">
            <a:extLst>
              <a:ext uri="{FF2B5EF4-FFF2-40B4-BE49-F238E27FC236}">
                <a16:creationId xmlns:a16="http://schemas.microsoft.com/office/drawing/2014/main" id="{EB5E6CD2-1A79-4072-A68A-ABC77C5B82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7587" y="459696"/>
            <a:ext cx="129682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TW" altLang="en-US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目錄</a:t>
            </a:r>
            <a:endParaRPr lang="zh-CN" alt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6612DEF3-A535-4C57-B849-269460B3E563}"/>
              </a:ext>
            </a:extLst>
          </p:cNvPr>
          <p:cNvGrpSpPr/>
          <p:nvPr/>
        </p:nvGrpSpPr>
        <p:grpSpPr>
          <a:xfrm>
            <a:off x="6678880" y="4728376"/>
            <a:ext cx="1311275" cy="1311275"/>
            <a:chOff x="9575801" y="2348282"/>
            <a:chExt cx="1311275" cy="1311275"/>
          </a:xfrm>
        </p:grpSpPr>
        <p:sp>
          <p:nvSpPr>
            <p:cNvPr id="28" name="矩形 9">
              <a:extLst>
                <a:ext uri="{FF2B5EF4-FFF2-40B4-BE49-F238E27FC236}">
                  <a16:creationId xmlns:a16="http://schemas.microsoft.com/office/drawing/2014/main" id="{9ABBDBB9-A611-408D-9DF3-C9AAE20F03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75801" y="2348282"/>
              <a:ext cx="1311275" cy="1311275"/>
            </a:xfrm>
            <a:prstGeom prst="rect">
              <a:avLst/>
            </a:prstGeom>
            <a:solidFill>
              <a:srgbClr val="3EB1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9" name="矩形 14">
              <a:extLst>
                <a:ext uri="{FF2B5EF4-FFF2-40B4-BE49-F238E27FC236}">
                  <a16:creationId xmlns:a16="http://schemas.microsoft.com/office/drawing/2014/main" id="{02AD54A6-C9C9-4A77-8C13-39FEAD992F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75813" y="2445119"/>
              <a:ext cx="1119188" cy="11191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8800" b="1" dirty="0">
                  <a:solidFill>
                    <a:srgbClr val="30302F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6</a:t>
              </a:r>
              <a:endParaRPr lang="zh-CN" altLang="en-US" sz="8800" b="1" dirty="0">
                <a:solidFill>
                  <a:srgbClr val="30302F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sp>
        <p:nvSpPr>
          <p:cNvPr id="30" name="文本框 25"/>
          <p:cNvSpPr txBox="1">
            <a:spLocks noChangeArrowheads="1"/>
          </p:cNvSpPr>
          <p:nvPr/>
        </p:nvSpPr>
        <p:spPr bwMode="auto">
          <a:xfrm>
            <a:off x="3747008" y="3365492"/>
            <a:ext cx="128272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Database</a:t>
            </a:r>
          </a:p>
          <a:p>
            <a:pPr eaLnBrk="1" hangingPunct="1"/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Schema</a:t>
            </a:r>
            <a:endParaRPr lang="zh-CN" alt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文本框 34"/>
          <p:cNvSpPr txBox="1">
            <a:spLocks noChangeArrowheads="1"/>
          </p:cNvSpPr>
          <p:nvPr/>
        </p:nvSpPr>
        <p:spPr bwMode="auto">
          <a:xfrm>
            <a:off x="3607979" y="406786"/>
            <a:ext cx="497604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TW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altLang="zh-CN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ontribution</a:t>
            </a:r>
            <a:r>
              <a:rPr lang="zh-TW" altLang="en-US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zh-TW" altLang="en-US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貢獻度</a:t>
            </a:r>
            <a:r>
              <a:rPr lang="en-US" altLang="zh-TW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zh-CN" alt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796" name="等腰三角形 7"/>
          <p:cNvSpPr>
            <a:spLocks noChangeArrowheads="1"/>
          </p:cNvSpPr>
          <p:nvPr/>
        </p:nvSpPr>
        <p:spPr bwMode="auto">
          <a:xfrm rot="10800000">
            <a:off x="9183688" y="0"/>
            <a:ext cx="3008312" cy="2593975"/>
          </a:xfrm>
          <a:prstGeom prst="triangle">
            <a:avLst>
              <a:gd name="adj" fmla="val 50000"/>
            </a:avLst>
          </a:prstGeom>
          <a:solidFill>
            <a:srgbClr val="3EB1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3797" name="等腰三角形 37"/>
          <p:cNvSpPr>
            <a:spLocks noChangeArrowheads="1"/>
          </p:cNvSpPr>
          <p:nvPr/>
        </p:nvSpPr>
        <p:spPr bwMode="auto">
          <a:xfrm>
            <a:off x="0" y="4264025"/>
            <a:ext cx="3008312" cy="2593975"/>
          </a:xfrm>
          <a:prstGeom prst="triangle">
            <a:avLst>
              <a:gd name="adj" fmla="val 50000"/>
            </a:avLst>
          </a:prstGeom>
          <a:solidFill>
            <a:srgbClr val="3EB1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3799" name="直角三角形 13"/>
          <p:cNvSpPr>
            <a:spLocks noChangeArrowheads="1"/>
          </p:cNvSpPr>
          <p:nvPr/>
        </p:nvSpPr>
        <p:spPr bwMode="auto">
          <a:xfrm rot="10800000" flipH="1">
            <a:off x="10680700" y="-9525"/>
            <a:ext cx="1511300" cy="2603500"/>
          </a:xfrm>
          <a:prstGeom prst="rtTriangle">
            <a:avLst/>
          </a:prstGeom>
          <a:solidFill>
            <a:srgbClr val="30302F">
              <a:alpha val="4784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3800" name="直角三角形 39"/>
          <p:cNvSpPr>
            <a:spLocks noChangeArrowheads="1"/>
          </p:cNvSpPr>
          <p:nvPr/>
        </p:nvSpPr>
        <p:spPr bwMode="auto">
          <a:xfrm flipH="1">
            <a:off x="-6350" y="4241800"/>
            <a:ext cx="1512887" cy="2601913"/>
          </a:xfrm>
          <a:prstGeom prst="rtTriangle">
            <a:avLst/>
          </a:prstGeom>
          <a:solidFill>
            <a:srgbClr val="30302F">
              <a:alpha val="4784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E109796-14B4-4AE9-B268-64F52223B6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70701" y="1643378"/>
            <a:ext cx="800219" cy="461665"/>
          </a:xfrm>
          <a:prstGeom prst="rect">
            <a:avLst/>
          </a:prstGeom>
          <a:solidFill>
            <a:srgbClr val="3EB198"/>
          </a:solidFill>
          <a:ln w="28575">
            <a:solidFill>
              <a:schemeClr val="bg1"/>
            </a:solidFill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TW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組長</a:t>
            </a:r>
            <a:endParaRPr lang="en-US" altLang="zh-CN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文本框 8">
            <a:extLst>
              <a:ext uri="{FF2B5EF4-FFF2-40B4-BE49-F238E27FC236}">
                <a16:creationId xmlns:a16="http://schemas.microsoft.com/office/drawing/2014/main" id="{8CD1FAE7-2314-449F-A135-9814EDB3AE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33803" y="2188182"/>
            <a:ext cx="211788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TW" altLang="en-US" sz="2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劉恒育 ：</a:t>
            </a:r>
            <a:r>
              <a:rPr lang="en-US" altLang="zh-TW" sz="2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17%</a:t>
            </a:r>
            <a:endParaRPr lang="en-US" altLang="zh-CN" sz="2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文本框 8">
            <a:extLst>
              <a:ext uri="{FF2B5EF4-FFF2-40B4-BE49-F238E27FC236}">
                <a16:creationId xmlns:a16="http://schemas.microsoft.com/office/drawing/2014/main" id="{3A852F4D-5F6B-440A-9A28-E2A36F284C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70701" y="3056408"/>
            <a:ext cx="800219" cy="461665"/>
          </a:xfrm>
          <a:prstGeom prst="rect">
            <a:avLst/>
          </a:prstGeom>
          <a:solidFill>
            <a:srgbClr val="3EB198"/>
          </a:solidFill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TW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組員</a:t>
            </a:r>
            <a:endParaRPr lang="en-US" altLang="zh-CN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文本框 8">
            <a:extLst>
              <a:ext uri="{FF2B5EF4-FFF2-40B4-BE49-F238E27FC236}">
                <a16:creationId xmlns:a16="http://schemas.microsoft.com/office/drawing/2014/main" id="{3E84F810-0261-46FB-916C-2FD475865F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33803" y="3674092"/>
            <a:ext cx="211788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TW" altLang="en-US" sz="2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莊　永 ：</a:t>
            </a:r>
            <a:r>
              <a:rPr lang="en-US" altLang="zh-TW" sz="2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17%</a:t>
            </a:r>
            <a:endParaRPr lang="en-US" altLang="zh-CN" sz="2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文本框 8">
            <a:extLst>
              <a:ext uri="{FF2B5EF4-FFF2-40B4-BE49-F238E27FC236}">
                <a16:creationId xmlns:a16="http://schemas.microsoft.com/office/drawing/2014/main" id="{6B86F9A9-75DE-4090-9DD2-47E8B36670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33804" y="4181064"/>
            <a:ext cx="211788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TW" altLang="en-US" sz="2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韓宗穎 ：</a:t>
            </a:r>
            <a:r>
              <a:rPr lang="en-US" altLang="zh-TW" sz="2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17%</a:t>
            </a:r>
            <a:endParaRPr lang="en-US" altLang="zh-CN" sz="2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文本框 8">
            <a:extLst>
              <a:ext uri="{FF2B5EF4-FFF2-40B4-BE49-F238E27FC236}">
                <a16:creationId xmlns:a16="http://schemas.microsoft.com/office/drawing/2014/main" id="{CC3B86D1-10A7-4021-8751-A2F6211223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33804" y="4684553"/>
            <a:ext cx="211788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TW" altLang="en-US" sz="2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洪平彥 ：</a:t>
            </a:r>
            <a:r>
              <a:rPr lang="en-US" altLang="zh-TW" sz="2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17%</a:t>
            </a:r>
            <a:endParaRPr lang="en-US" altLang="zh-CN" sz="2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文本框 8">
            <a:extLst>
              <a:ext uri="{FF2B5EF4-FFF2-40B4-BE49-F238E27FC236}">
                <a16:creationId xmlns:a16="http://schemas.microsoft.com/office/drawing/2014/main" id="{11A8DEC5-5E04-43CC-B0BD-C5DA36A60D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33804" y="5191525"/>
            <a:ext cx="211788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TW" altLang="en-US" sz="2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康紘郡 ：</a:t>
            </a:r>
            <a:r>
              <a:rPr lang="en-US" altLang="zh-TW" sz="2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17%</a:t>
            </a:r>
            <a:endParaRPr lang="en-US" altLang="zh-CN" sz="2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" name="文本框 8">
            <a:extLst>
              <a:ext uri="{FF2B5EF4-FFF2-40B4-BE49-F238E27FC236}">
                <a16:creationId xmlns:a16="http://schemas.microsoft.com/office/drawing/2014/main" id="{A7480243-FEA3-4BE7-A69E-E32760E692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33803" y="5698497"/>
            <a:ext cx="211788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TW" altLang="en-US" sz="2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林琨閔 ：</a:t>
            </a:r>
            <a:r>
              <a:rPr lang="en-US" altLang="zh-TW" sz="2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15%</a:t>
            </a:r>
            <a:endParaRPr lang="en-US" altLang="zh-CN" sz="2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30032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矩形 9"/>
          <p:cNvSpPr>
            <a:spLocks noChangeArrowheads="1"/>
          </p:cNvSpPr>
          <p:nvPr/>
        </p:nvSpPr>
        <p:spPr bwMode="auto">
          <a:xfrm>
            <a:off x="0" y="2786063"/>
            <a:ext cx="2960688" cy="652462"/>
          </a:xfrm>
          <a:prstGeom prst="rect">
            <a:avLst/>
          </a:prstGeom>
          <a:solidFill>
            <a:srgbClr val="3EB1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8915" name="任意多边形 20"/>
          <p:cNvSpPr>
            <a:spLocks/>
          </p:cNvSpPr>
          <p:nvPr/>
        </p:nvSpPr>
        <p:spPr bwMode="auto">
          <a:xfrm>
            <a:off x="8331200" y="3411538"/>
            <a:ext cx="3860800" cy="1233487"/>
          </a:xfrm>
          <a:custGeom>
            <a:avLst/>
            <a:gdLst>
              <a:gd name="T0" fmla="*/ 1422400 w 3759200"/>
              <a:gd name="T1" fmla="*/ 0 h 1799772"/>
              <a:gd name="T2" fmla="*/ 3759200 w 3759200"/>
              <a:gd name="T3" fmla="*/ 0 h 1799772"/>
              <a:gd name="T4" fmla="*/ 3759200 w 3759200"/>
              <a:gd name="T5" fmla="*/ 899886 h 1799772"/>
              <a:gd name="T6" fmla="*/ 2336800 w 3759200"/>
              <a:gd name="T7" fmla="*/ 899886 h 1799772"/>
              <a:gd name="T8" fmla="*/ 2336800 w 3759200"/>
              <a:gd name="T9" fmla="*/ 1799772 h 1799772"/>
              <a:gd name="T10" fmla="*/ 0 w 3759200"/>
              <a:gd name="T11" fmla="*/ 1799772 h 1799772"/>
              <a:gd name="T12" fmla="*/ 0 w 3759200"/>
              <a:gd name="T13" fmla="*/ 899886 h 1799772"/>
              <a:gd name="T14" fmla="*/ 1422400 w 3759200"/>
              <a:gd name="T15" fmla="*/ 899886 h 1799772"/>
              <a:gd name="T16" fmla="*/ 1422400 w 3759200"/>
              <a:gd name="T17" fmla="*/ 0 h 179977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759200"/>
              <a:gd name="T28" fmla="*/ 0 h 1799772"/>
              <a:gd name="T29" fmla="*/ 3759200 w 3759200"/>
              <a:gd name="T30" fmla="*/ 1799772 h 1799772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759200" h="1799772">
                <a:moveTo>
                  <a:pt x="1422400" y="0"/>
                </a:moveTo>
                <a:lnTo>
                  <a:pt x="3759200" y="0"/>
                </a:lnTo>
                <a:lnTo>
                  <a:pt x="3759200" y="899886"/>
                </a:lnTo>
                <a:lnTo>
                  <a:pt x="2336800" y="899886"/>
                </a:lnTo>
                <a:lnTo>
                  <a:pt x="2336800" y="1799772"/>
                </a:lnTo>
                <a:lnTo>
                  <a:pt x="0" y="1799772"/>
                </a:lnTo>
                <a:lnTo>
                  <a:pt x="0" y="899886"/>
                </a:lnTo>
                <a:lnTo>
                  <a:pt x="1422400" y="899886"/>
                </a:lnTo>
                <a:lnTo>
                  <a:pt x="1422400" y="0"/>
                </a:lnTo>
                <a:close/>
              </a:path>
            </a:pathLst>
          </a:custGeom>
          <a:solidFill>
            <a:srgbClr val="3EB1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38916" name="文本框 11"/>
          <p:cNvSpPr txBox="1">
            <a:spLocks noChangeArrowheads="1"/>
          </p:cNvSpPr>
          <p:nvPr/>
        </p:nvSpPr>
        <p:spPr bwMode="auto">
          <a:xfrm>
            <a:off x="3872928" y="2682617"/>
            <a:ext cx="4458272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8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</a:t>
            </a:r>
            <a:r>
              <a:rPr lang="en-US" altLang="zh-TW" sz="8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endParaRPr lang="zh-CN" altLang="en-US" sz="8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917" name="矩形 15"/>
          <p:cNvSpPr>
            <a:spLocks noChangeArrowheads="1"/>
          </p:cNvSpPr>
          <p:nvPr/>
        </p:nvSpPr>
        <p:spPr bwMode="auto">
          <a:xfrm>
            <a:off x="0" y="2786063"/>
            <a:ext cx="2960688" cy="349250"/>
          </a:xfrm>
          <a:prstGeom prst="rect">
            <a:avLst/>
          </a:prstGeom>
          <a:solidFill>
            <a:srgbClr val="30302F">
              <a:alpha val="4509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8918" name="矩形 25"/>
          <p:cNvSpPr>
            <a:spLocks noChangeArrowheads="1"/>
          </p:cNvSpPr>
          <p:nvPr/>
        </p:nvSpPr>
        <p:spPr bwMode="auto">
          <a:xfrm>
            <a:off x="8331200" y="4340225"/>
            <a:ext cx="2438400" cy="304800"/>
          </a:xfrm>
          <a:prstGeom prst="rect">
            <a:avLst/>
          </a:prstGeom>
          <a:solidFill>
            <a:srgbClr val="30302F">
              <a:alpha val="4509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8919" name="矩形 26"/>
          <p:cNvSpPr>
            <a:spLocks noChangeArrowheads="1"/>
          </p:cNvSpPr>
          <p:nvPr/>
        </p:nvSpPr>
        <p:spPr bwMode="auto">
          <a:xfrm>
            <a:off x="9550400" y="3403600"/>
            <a:ext cx="2641600" cy="268288"/>
          </a:xfrm>
          <a:prstGeom prst="rect">
            <a:avLst/>
          </a:prstGeom>
          <a:solidFill>
            <a:srgbClr val="30302F">
              <a:alpha val="4509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文本框 4"/>
          <p:cNvSpPr txBox="1">
            <a:spLocks noChangeArrowheads="1"/>
          </p:cNvSpPr>
          <p:nvPr/>
        </p:nvSpPr>
        <p:spPr bwMode="auto">
          <a:xfrm>
            <a:off x="3971925" y="1822450"/>
            <a:ext cx="1603375" cy="315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99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sz="199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411" name="文本框 34"/>
          <p:cNvSpPr txBox="1">
            <a:spLocks noChangeArrowheads="1"/>
          </p:cNvSpPr>
          <p:nvPr/>
        </p:nvSpPr>
        <p:spPr bwMode="auto">
          <a:xfrm>
            <a:off x="5884863" y="3840163"/>
            <a:ext cx="243688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TW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 Model</a:t>
            </a:r>
            <a:endParaRPr lang="zh-CN" alt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412" name="等腰三角形 7"/>
          <p:cNvSpPr>
            <a:spLocks noChangeArrowheads="1"/>
          </p:cNvSpPr>
          <p:nvPr/>
        </p:nvSpPr>
        <p:spPr bwMode="auto">
          <a:xfrm rot="10800000">
            <a:off x="7002463" y="0"/>
            <a:ext cx="3008312" cy="2593975"/>
          </a:xfrm>
          <a:prstGeom prst="triangle">
            <a:avLst>
              <a:gd name="adj" fmla="val 50000"/>
            </a:avLst>
          </a:prstGeom>
          <a:solidFill>
            <a:srgbClr val="3EB1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7413" name="等腰三角形 37"/>
          <p:cNvSpPr>
            <a:spLocks noChangeArrowheads="1"/>
          </p:cNvSpPr>
          <p:nvPr/>
        </p:nvSpPr>
        <p:spPr bwMode="auto">
          <a:xfrm>
            <a:off x="1452563" y="4264025"/>
            <a:ext cx="3008312" cy="2593975"/>
          </a:xfrm>
          <a:prstGeom prst="triangle">
            <a:avLst>
              <a:gd name="adj" fmla="val 50000"/>
            </a:avLst>
          </a:prstGeom>
          <a:solidFill>
            <a:srgbClr val="3EB1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7414" name="文本框 38"/>
          <p:cNvSpPr txBox="1">
            <a:spLocks noChangeArrowheads="1"/>
          </p:cNvSpPr>
          <p:nvPr/>
        </p:nvSpPr>
        <p:spPr bwMode="auto">
          <a:xfrm>
            <a:off x="6013450" y="3316288"/>
            <a:ext cx="1979613" cy="523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>
                <a:solidFill>
                  <a:srgbClr val="3030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 ONE</a:t>
            </a:r>
            <a:endParaRPr lang="zh-CN" altLang="en-US" sz="2800">
              <a:solidFill>
                <a:srgbClr val="30302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415" name="直角三角形 13"/>
          <p:cNvSpPr>
            <a:spLocks noChangeArrowheads="1"/>
          </p:cNvSpPr>
          <p:nvPr/>
        </p:nvSpPr>
        <p:spPr bwMode="auto">
          <a:xfrm rot="10800000" flipH="1">
            <a:off x="8499475" y="-9525"/>
            <a:ext cx="1511300" cy="2603500"/>
          </a:xfrm>
          <a:prstGeom prst="rtTriangle">
            <a:avLst/>
          </a:prstGeom>
          <a:solidFill>
            <a:srgbClr val="30302F">
              <a:alpha val="4784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7416" name="直角三角形 39"/>
          <p:cNvSpPr>
            <a:spLocks noChangeArrowheads="1"/>
          </p:cNvSpPr>
          <p:nvPr/>
        </p:nvSpPr>
        <p:spPr bwMode="auto">
          <a:xfrm flipH="1">
            <a:off x="1446213" y="4241800"/>
            <a:ext cx="1512887" cy="2601913"/>
          </a:xfrm>
          <a:prstGeom prst="rtTriangle">
            <a:avLst/>
          </a:prstGeom>
          <a:solidFill>
            <a:srgbClr val="30302F">
              <a:alpha val="4784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5702" y="0"/>
            <a:ext cx="5169594" cy="6858000"/>
          </a:xfrm>
          <a:prstGeom prst="rect">
            <a:avLst/>
          </a:prstGeom>
        </p:spPr>
      </p:pic>
      <p:grpSp>
        <p:nvGrpSpPr>
          <p:cNvPr id="30725" name="组合 6"/>
          <p:cNvGrpSpPr>
            <a:grpSpLocks/>
          </p:cNvGrpSpPr>
          <p:nvPr/>
        </p:nvGrpSpPr>
        <p:grpSpPr bwMode="auto">
          <a:xfrm>
            <a:off x="0" y="377825"/>
            <a:ext cx="1001713" cy="522288"/>
            <a:chOff x="0" y="0"/>
            <a:chExt cx="1988458" cy="522515"/>
          </a:xfrm>
        </p:grpSpPr>
        <p:sp>
          <p:nvSpPr>
            <p:cNvPr id="30748" name="矩形 3"/>
            <p:cNvSpPr>
              <a:spLocks noChangeArrowheads="1"/>
            </p:cNvSpPr>
            <p:nvPr/>
          </p:nvSpPr>
          <p:spPr bwMode="auto">
            <a:xfrm>
              <a:off x="0" y="0"/>
              <a:ext cx="1988458" cy="522514"/>
            </a:xfrm>
            <a:prstGeom prst="rect">
              <a:avLst/>
            </a:prstGeom>
            <a:solidFill>
              <a:srgbClr val="3EB1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0749" name="直角三角形 5"/>
            <p:cNvSpPr>
              <a:spLocks noChangeArrowheads="1"/>
            </p:cNvSpPr>
            <p:nvPr/>
          </p:nvSpPr>
          <p:spPr bwMode="auto">
            <a:xfrm flipH="1">
              <a:off x="0" y="1"/>
              <a:ext cx="1988458" cy="522514"/>
            </a:xfrm>
            <a:prstGeom prst="rtTriangle">
              <a:avLst/>
            </a:prstGeom>
            <a:solidFill>
              <a:srgbClr val="30302F">
                <a:alpha val="4196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30726" name="文本框 8"/>
          <p:cNvSpPr txBox="1">
            <a:spLocks noChangeArrowheads="1"/>
          </p:cNvSpPr>
          <p:nvPr/>
        </p:nvSpPr>
        <p:spPr bwMode="auto">
          <a:xfrm>
            <a:off x="1176338" y="454025"/>
            <a:ext cx="119776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 Model</a:t>
            </a:r>
            <a:endParaRPr lang="zh-CN" altLang="en-US" sz="1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0348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5702" y="0"/>
            <a:ext cx="5169594" cy="6858000"/>
          </a:xfrm>
          <a:prstGeom prst="rect">
            <a:avLst/>
          </a:prstGeom>
        </p:spPr>
      </p:pic>
      <p:grpSp>
        <p:nvGrpSpPr>
          <p:cNvPr id="30725" name="组合 6"/>
          <p:cNvGrpSpPr>
            <a:grpSpLocks/>
          </p:cNvGrpSpPr>
          <p:nvPr/>
        </p:nvGrpSpPr>
        <p:grpSpPr bwMode="auto">
          <a:xfrm>
            <a:off x="0" y="377825"/>
            <a:ext cx="1001713" cy="522288"/>
            <a:chOff x="0" y="0"/>
            <a:chExt cx="1988458" cy="522515"/>
          </a:xfrm>
        </p:grpSpPr>
        <p:sp>
          <p:nvSpPr>
            <p:cNvPr id="30748" name="矩形 3"/>
            <p:cNvSpPr>
              <a:spLocks noChangeArrowheads="1"/>
            </p:cNvSpPr>
            <p:nvPr/>
          </p:nvSpPr>
          <p:spPr bwMode="auto">
            <a:xfrm>
              <a:off x="0" y="0"/>
              <a:ext cx="1988458" cy="522514"/>
            </a:xfrm>
            <a:prstGeom prst="rect">
              <a:avLst/>
            </a:prstGeom>
            <a:solidFill>
              <a:srgbClr val="3EB1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0749" name="直角三角形 5"/>
            <p:cNvSpPr>
              <a:spLocks noChangeArrowheads="1"/>
            </p:cNvSpPr>
            <p:nvPr/>
          </p:nvSpPr>
          <p:spPr bwMode="auto">
            <a:xfrm flipH="1">
              <a:off x="0" y="1"/>
              <a:ext cx="1988458" cy="522514"/>
            </a:xfrm>
            <a:prstGeom prst="rtTriangle">
              <a:avLst/>
            </a:prstGeom>
            <a:solidFill>
              <a:srgbClr val="30302F">
                <a:alpha val="4196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30726" name="文本框 8"/>
          <p:cNvSpPr txBox="1">
            <a:spLocks noChangeArrowheads="1"/>
          </p:cNvSpPr>
          <p:nvPr/>
        </p:nvSpPr>
        <p:spPr bwMode="auto">
          <a:xfrm>
            <a:off x="1176338" y="454025"/>
            <a:ext cx="119776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 Model</a:t>
            </a:r>
            <a:endParaRPr lang="zh-CN" altLang="en-US" sz="1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6334299" y="155170"/>
            <a:ext cx="2100998" cy="1573877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7" name="向左箭號 6"/>
          <p:cNvSpPr/>
          <p:nvPr/>
        </p:nvSpPr>
        <p:spPr bwMode="auto">
          <a:xfrm>
            <a:off x="8473439" y="576349"/>
            <a:ext cx="986445" cy="121920"/>
          </a:xfrm>
          <a:prstGeom prst="leftArrow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12" name="文本框 8"/>
          <p:cNvSpPr txBox="1">
            <a:spLocks noChangeArrowheads="1"/>
          </p:cNvSpPr>
          <p:nvPr/>
        </p:nvSpPr>
        <p:spPr bwMode="auto">
          <a:xfrm>
            <a:off x="9536171" y="452643"/>
            <a:ext cx="151836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TW" alt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新增 </a:t>
            </a:r>
            <a:r>
              <a:rPr lang="en-US" altLang="zh-TW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Coupon</a:t>
            </a:r>
            <a:endParaRPr lang="zh-CN" altLang="en-US" sz="1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6927273" y="1873134"/>
            <a:ext cx="803564" cy="1318953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14" name="向左箭號 13"/>
          <p:cNvSpPr/>
          <p:nvPr/>
        </p:nvSpPr>
        <p:spPr bwMode="auto">
          <a:xfrm>
            <a:off x="7730837" y="2089265"/>
            <a:ext cx="1729047" cy="127461"/>
          </a:xfrm>
          <a:prstGeom prst="leftArrow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15" name="文本框 8"/>
          <p:cNvSpPr txBox="1">
            <a:spLocks noChangeArrowheads="1"/>
          </p:cNvSpPr>
          <p:nvPr/>
        </p:nvSpPr>
        <p:spPr bwMode="auto">
          <a:xfrm>
            <a:off x="9536171" y="1968329"/>
            <a:ext cx="224933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TW" alt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新增 </a:t>
            </a:r>
            <a:r>
              <a:rPr lang="en-US" altLang="zh-TW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Shopping_Cart</a:t>
            </a:r>
            <a:endParaRPr lang="zh-CN" altLang="en-US" sz="1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4958463" y="2721033"/>
            <a:ext cx="1968809" cy="1296786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19" name="向左箭號 18"/>
          <p:cNvSpPr/>
          <p:nvPr/>
        </p:nvSpPr>
        <p:spPr bwMode="auto">
          <a:xfrm>
            <a:off x="6927272" y="3579028"/>
            <a:ext cx="2488277" cy="128448"/>
          </a:xfrm>
          <a:prstGeom prst="leftArrow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20" name="文本框 8"/>
          <p:cNvSpPr txBox="1">
            <a:spLocks noChangeArrowheads="1"/>
          </p:cNvSpPr>
          <p:nvPr/>
        </p:nvSpPr>
        <p:spPr bwMode="auto">
          <a:xfrm>
            <a:off x="9536171" y="3429000"/>
            <a:ext cx="180049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TW" alt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新增</a:t>
            </a:r>
            <a:r>
              <a:rPr lang="en-US" altLang="zh-TW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Order_info</a:t>
            </a:r>
            <a:endParaRPr lang="zh-CN" altLang="en-US" sz="1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3265700" y="1573876"/>
            <a:ext cx="3068597" cy="515389"/>
          </a:xfrm>
          <a:prstGeom prst="rect">
            <a:avLst/>
          </a:prstGeom>
          <a:noFill/>
          <a:ln w="1905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9" name="向右箭號 8"/>
          <p:cNvSpPr/>
          <p:nvPr/>
        </p:nvSpPr>
        <p:spPr bwMode="auto">
          <a:xfrm>
            <a:off x="2177935" y="1729047"/>
            <a:ext cx="1087765" cy="144087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23" name="文本框 8"/>
          <p:cNvSpPr txBox="1">
            <a:spLocks noChangeArrowheads="1"/>
          </p:cNvSpPr>
          <p:nvPr/>
        </p:nvSpPr>
        <p:spPr bwMode="auto">
          <a:xfrm>
            <a:off x="659285" y="1598997"/>
            <a:ext cx="150554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TW" alt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修改</a:t>
            </a:r>
            <a:r>
              <a:rPr lang="en-US" altLang="zh-TW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Attribute</a:t>
            </a:r>
            <a:endParaRPr lang="zh-CN" altLang="en-US" sz="1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文本框 8"/>
          <p:cNvSpPr txBox="1">
            <a:spLocks noChangeArrowheads="1"/>
          </p:cNvSpPr>
          <p:nvPr/>
        </p:nvSpPr>
        <p:spPr bwMode="auto">
          <a:xfrm>
            <a:off x="9203662" y="5232814"/>
            <a:ext cx="234230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TW" alt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移除</a:t>
            </a:r>
            <a:r>
              <a:rPr lang="en-US" altLang="zh-TW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Entity:</a:t>
            </a:r>
          </a:p>
          <a:p>
            <a:pPr eaLnBrk="1" hangingPunct="1"/>
            <a:r>
              <a:rPr lang="en-US" altLang="zh-TW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User_Comment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5686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文本框 4"/>
          <p:cNvSpPr txBox="1">
            <a:spLocks noChangeArrowheads="1"/>
          </p:cNvSpPr>
          <p:nvPr/>
        </p:nvSpPr>
        <p:spPr bwMode="auto">
          <a:xfrm>
            <a:off x="3971925" y="1822450"/>
            <a:ext cx="1603324" cy="3154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99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zh-CN" altLang="en-US" sz="199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795" name="文本框 34"/>
          <p:cNvSpPr txBox="1">
            <a:spLocks noChangeArrowheads="1"/>
          </p:cNvSpPr>
          <p:nvPr/>
        </p:nvSpPr>
        <p:spPr bwMode="auto">
          <a:xfrm>
            <a:off x="5837238" y="3840163"/>
            <a:ext cx="2380780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Database</a:t>
            </a:r>
          </a:p>
          <a:p>
            <a:pPr eaLnBrk="1" hangingPunct="1"/>
            <a:r>
              <a:rPr lang="en-US" altLang="zh-CN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Schema</a:t>
            </a:r>
            <a:endParaRPr lang="zh-CN" alt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796" name="等腰三角形 7"/>
          <p:cNvSpPr>
            <a:spLocks noChangeArrowheads="1"/>
          </p:cNvSpPr>
          <p:nvPr/>
        </p:nvSpPr>
        <p:spPr bwMode="auto">
          <a:xfrm rot="10800000">
            <a:off x="7002463" y="0"/>
            <a:ext cx="3008312" cy="2593975"/>
          </a:xfrm>
          <a:prstGeom prst="triangle">
            <a:avLst>
              <a:gd name="adj" fmla="val 50000"/>
            </a:avLst>
          </a:prstGeom>
          <a:solidFill>
            <a:srgbClr val="3EB1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3797" name="等腰三角形 37"/>
          <p:cNvSpPr>
            <a:spLocks noChangeArrowheads="1"/>
          </p:cNvSpPr>
          <p:nvPr/>
        </p:nvSpPr>
        <p:spPr bwMode="auto">
          <a:xfrm>
            <a:off x="1452563" y="4264025"/>
            <a:ext cx="3008312" cy="2593975"/>
          </a:xfrm>
          <a:prstGeom prst="triangle">
            <a:avLst>
              <a:gd name="adj" fmla="val 50000"/>
            </a:avLst>
          </a:prstGeom>
          <a:solidFill>
            <a:srgbClr val="3EB1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3798" name="文本框 38"/>
          <p:cNvSpPr txBox="1">
            <a:spLocks noChangeArrowheads="1"/>
          </p:cNvSpPr>
          <p:nvPr/>
        </p:nvSpPr>
        <p:spPr bwMode="auto">
          <a:xfrm>
            <a:off x="6013450" y="3316288"/>
            <a:ext cx="2031710" cy="52322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solidFill>
                  <a:srgbClr val="3030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 TWO</a:t>
            </a:r>
            <a:endParaRPr lang="zh-CN" altLang="en-US" sz="2800" dirty="0">
              <a:solidFill>
                <a:srgbClr val="30302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799" name="直角三角形 13"/>
          <p:cNvSpPr>
            <a:spLocks noChangeArrowheads="1"/>
          </p:cNvSpPr>
          <p:nvPr/>
        </p:nvSpPr>
        <p:spPr bwMode="auto">
          <a:xfrm rot="10800000" flipH="1">
            <a:off x="8499475" y="-9525"/>
            <a:ext cx="1511300" cy="2603500"/>
          </a:xfrm>
          <a:prstGeom prst="rtTriangle">
            <a:avLst/>
          </a:prstGeom>
          <a:solidFill>
            <a:srgbClr val="30302F">
              <a:alpha val="4784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3800" name="直角三角形 39"/>
          <p:cNvSpPr>
            <a:spLocks noChangeArrowheads="1"/>
          </p:cNvSpPr>
          <p:nvPr/>
        </p:nvSpPr>
        <p:spPr bwMode="auto">
          <a:xfrm flipH="1">
            <a:off x="1446213" y="4241800"/>
            <a:ext cx="1512887" cy="2601913"/>
          </a:xfrm>
          <a:prstGeom prst="rtTriangle">
            <a:avLst/>
          </a:prstGeom>
          <a:solidFill>
            <a:srgbClr val="30302F">
              <a:alpha val="4784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0709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25" name="组合 6"/>
          <p:cNvGrpSpPr>
            <a:grpSpLocks/>
          </p:cNvGrpSpPr>
          <p:nvPr/>
        </p:nvGrpSpPr>
        <p:grpSpPr bwMode="auto">
          <a:xfrm>
            <a:off x="0" y="377825"/>
            <a:ext cx="1001713" cy="522288"/>
            <a:chOff x="0" y="0"/>
            <a:chExt cx="1988458" cy="522515"/>
          </a:xfrm>
        </p:grpSpPr>
        <p:sp>
          <p:nvSpPr>
            <p:cNvPr id="30748" name="矩形 3"/>
            <p:cNvSpPr>
              <a:spLocks noChangeArrowheads="1"/>
            </p:cNvSpPr>
            <p:nvPr/>
          </p:nvSpPr>
          <p:spPr bwMode="auto">
            <a:xfrm>
              <a:off x="0" y="0"/>
              <a:ext cx="1988458" cy="522514"/>
            </a:xfrm>
            <a:prstGeom prst="rect">
              <a:avLst/>
            </a:prstGeom>
            <a:solidFill>
              <a:srgbClr val="3EB1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0749" name="直角三角形 5"/>
            <p:cNvSpPr>
              <a:spLocks noChangeArrowheads="1"/>
            </p:cNvSpPr>
            <p:nvPr/>
          </p:nvSpPr>
          <p:spPr bwMode="auto">
            <a:xfrm flipH="1">
              <a:off x="0" y="1"/>
              <a:ext cx="1988458" cy="522514"/>
            </a:xfrm>
            <a:prstGeom prst="rtTriangle">
              <a:avLst/>
            </a:prstGeom>
            <a:solidFill>
              <a:srgbClr val="30302F">
                <a:alpha val="4196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30726" name="文本框 8"/>
          <p:cNvSpPr txBox="1">
            <a:spLocks noChangeArrowheads="1"/>
          </p:cNvSpPr>
          <p:nvPr/>
        </p:nvSpPr>
        <p:spPr bwMode="auto">
          <a:xfrm>
            <a:off x="1109836" y="315802"/>
            <a:ext cx="117211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Database</a:t>
            </a:r>
          </a:p>
          <a:p>
            <a:pPr eaLnBrk="1" hangingPunct="1"/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Schema</a:t>
            </a: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338" y="1091920"/>
            <a:ext cx="9714721" cy="5620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87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文本框 4"/>
          <p:cNvSpPr txBox="1">
            <a:spLocks noChangeArrowheads="1"/>
          </p:cNvSpPr>
          <p:nvPr/>
        </p:nvSpPr>
        <p:spPr bwMode="auto">
          <a:xfrm>
            <a:off x="3971925" y="1822450"/>
            <a:ext cx="1603375" cy="315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99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zh-CN" altLang="en-US" sz="199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555" name="文本框 34"/>
          <p:cNvSpPr txBox="1">
            <a:spLocks noChangeArrowheads="1"/>
          </p:cNvSpPr>
          <p:nvPr/>
        </p:nvSpPr>
        <p:spPr bwMode="auto">
          <a:xfrm>
            <a:off x="5929109" y="3840163"/>
            <a:ext cx="1981633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Queries</a:t>
            </a:r>
          </a:p>
          <a:p>
            <a:pPr eaLnBrk="1" hangingPunct="1"/>
            <a:r>
              <a:rPr lang="en-US" altLang="zh-CN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</a:p>
          <a:p>
            <a:pPr eaLnBrk="1" hangingPunct="1"/>
            <a:r>
              <a:rPr lang="en-US" altLang="zh-CN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Views</a:t>
            </a:r>
            <a:endParaRPr lang="zh-CN" alt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556" name="等腰三角形 7"/>
          <p:cNvSpPr>
            <a:spLocks noChangeArrowheads="1"/>
          </p:cNvSpPr>
          <p:nvPr/>
        </p:nvSpPr>
        <p:spPr bwMode="auto">
          <a:xfrm rot="10800000">
            <a:off x="7002463" y="0"/>
            <a:ext cx="3008312" cy="2593975"/>
          </a:xfrm>
          <a:prstGeom prst="triangle">
            <a:avLst>
              <a:gd name="adj" fmla="val 50000"/>
            </a:avLst>
          </a:prstGeom>
          <a:solidFill>
            <a:srgbClr val="3EB1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3557" name="等腰三角形 37"/>
          <p:cNvSpPr>
            <a:spLocks noChangeArrowheads="1"/>
          </p:cNvSpPr>
          <p:nvPr/>
        </p:nvSpPr>
        <p:spPr bwMode="auto">
          <a:xfrm>
            <a:off x="1452563" y="4264025"/>
            <a:ext cx="3008312" cy="2593975"/>
          </a:xfrm>
          <a:prstGeom prst="triangle">
            <a:avLst>
              <a:gd name="adj" fmla="val 50000"/>
            </a:avLst>
          </a:prstGeom>
          <a:solidFill>
            <a:srgbClr val="3EB1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3558" name="文本框 38"/>
          <p:cNvSpPr txBox="1">
            <a:spLocks noChangeArrowheads="1"/>
          </p:cNvSpPr>
          <p:nvPr/>
        </p:nvSpPr>
        <p:spPr bwMode="auto">
          <a:xfrm>
            <a:off x="6013450" y="3316288"/>
            <a:ext cx="2411622" cy="52322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solidFill>
                  <a:srgbClr val="3030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 THREE</a:t>
            </a:r>
            <a:endParaRPr lang="zh-CN" altLang="en-US" sz="2800" dirty="0">
              <a:solidFill>
                <a:srgbClr val="30302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559" name="直角三角形 13"/>
          <p:cNvSpPr>
            <a:spLocks noChangeArrowheads="1"/>
          </p:cNvSpPr>
          <p:nvPr/>
        </p:nvSpPr>
        <p:spPr bwMode="auto">
          <a:xfrm rot="10800000" flipH="1">
            <a:off x="8499475" y="-9525"/>
            <a:ext cx="1511300" cy="2603500"/>
          </a:xfrm>
          <a:prstGeom prst="rtTriangle">
            <a:avLst/>
          </a:prstGeom>
          <a:solidFill>
            <a:srgbClr val="30302F">
              <a:alpha val="4784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3560" name="直角三角形 39"/>
          <p:cNvSpPr>
            <a:spLocks noChangeArrowheads="1"/>
          </p:cNvSpPr>
          <p:nvPr/>
        </p:nvSpPr>
        <p:spPr bwMode="auto">
          <a:xfrm flipH="1">
            <a:off x="1446213" y="4241800"/>
            <a:ext cx="1512887" cy="2601913"/>
          </a:xfrm>
          <a:prstGeom prst="rtTriangle">
            <a:avLst/>
          </a:prstGeom>
          <a:solidFill>
            <a:srgbClr val="30302F">
              <a:alpha val="4784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6">
            <a:extLst>
              <a:ext uri="{FF2B5EF4-FFF2-40B4-BE49-F238E27FC236}">
                <a16:creationId xmlns:a16="http://schemas.microsoft.com/office/drawing/2014/main" id="{BBBBC765-F9D0-4DB5-9F8B-AE3BF0AF61F4}"/>
              </a:ext>
            </a:extLst>
          </p:cNvPr>
          <p:cNvGrpSpPr>
            <a:grpSpLocks/>
          </p:cNvGrpSpPr>
          <p:nvPr/>
        </p:nvGrpSpPr>
        <p:grpSpPr bwMode="auto">
          <a:xfrm>
            <a:off x="0" y="377825"/>
            <a:ext cx="1001713" cy="522288"/>
            <a:chOff x="0" y="0"/>
            <a:chExt cx="1988458" cy="522515"/>
          </a:xfrm>
        </p:grpSpPr>
        <p:sp>
          <p:nvSpPr>
            <p:cNvPr id="10" name="矩形 3">
              <a:extLst>
                <a:ext uri="{FF2B5EF4-FFF2-40B4-BE49-F238E27FC236}">
                  <a16:creationId xmlns:a16="http://schemas.microsoft.com/office/drawing/2014/main" id="{7A30F455-16BE-4824-9760-A449B9F375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988458" cy="522514"/>
            </a:xfrm>
            <a:prstGeom prst="rect">
              <a:avLst/>
            </a:prstGeom>
            <a:solidFill>
              <a:srgbClr val="3EB1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1" name="直角三角形 5">
              <a:extLst>
                <a:ext uri="{FF2B5EF4-FFF2-40B4-BE49-F238E27FC236}">
                  <a16:creationId xmlns:a16="http://schemas.microsoft.com/office/drawing/2014/main" id="{BF9F835E-CCC2-4437-AD5C-559E22217E39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0" y="1"/>
              <a:ext cx="1988458" cy="522514"/>
            </a:xfrm>
            <a:prstGeom prst="rtTriangle">
              <a:avLst/>
            </a:prstGeom>
            <a:solidFill>
              <a:srgbClr val="30302F">
                <a:alpha val="4196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2" name="文本框 8">
            <a:extLst>
              <a:ext uri="{FF2B5EF4-FFF2-40B4-BE49-F238E27FC236}">
                <a16:creationId xmlns:a16="http://schemas.microsoft.com/office/drawing/2014/main" id="{FF71E53E-69AB-493B-8F30-F3A5F83557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9642" y="238171"/>
            <a:ext cx="992579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Queries</a:t>
            </a:r>
          </a:p>
          <a:p>
            <a:pPr eaLnBrk="1" hangingPunct="1"/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</a:p>
          <a:p>
            <a:pPr eaLnBrk="1" hangingPunct="1"/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Views</a:t>
            </a: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文本框 8">
            <a:extLst>
              <a:ext uri="{FF2B5EF4-FFF2-40B4-BE49-F238E27FC236}">
                <a16:creationId xmlns:a16="http://schemas.microsoft.com/office/drawing/2014/main" id="{7CE1A0A0-4BBC-4320-91C3-9FDB5EBF4A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1713" y="1271376"/>
            <a:ext cx="203132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TW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產生遊戲編號</a:t>
            </a:r>
            <a:endParaRPr lang="en-US" altLang="zh-CN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文本框 8">
            <a:extLst>
              <a:ext uri="{FF2B5EF4-FFF2-40B4-BE49-F238E27FC236}">
                <a16:creationId xmlns:a16="http://schemas.microsoft.com/office/drawing/2014/main" id="{5E1ED199-4C59-4A2F-B779-CE2C37751F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9642" y="1921423"/>
            <a:ext cx="5823646" cy="113877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TW" sz="2000" b="1" dirty="0">
                <a:solidFill>
                  <a:srgbClr val="00B0F0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SELECT</a:t>
            </a:r>
            <a:r>
              <a:rPr lang="en-US" altLang="zh-TW" sz="2000" b="1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TW" sz="2000" b="1" dirty="0" err="1">
                <a:solidFill>
                  <a:schemeClr val="accent2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Game_No</a:t>
            </a:r>
            <a:r>
              <a:rPr lang="en-US" altLang="zh-TW" sz="2000" b="1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TW" sz="2000" b="1" dirty="0">
                <a:solidFill>
                  <a:srgbClr val="00B0F0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FROM</a:t>
            </a:r>
            <a:r>
              <a:rPr lang="en-US" altLang="zh-TW" sz="2000" b="1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TW" sz="2000" b="1" dirty="0">
                <a:solidFill>
                  <a:schemeClr val="accent2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game</a:t>
            </a:r>
            <a:r>
              <a:rPr lang="en-US" altLang="zh-TW" sz="2000" b="1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TW" sz="2000" b="1" dirty="0">
                <a:solidFill>
                  <a:srgbClr val="00B0F0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WHERE</a:t>
            </a:r>
            <a:r>
              <a:rPr lang="en-US" altLang="zh-TW" sz="2000" b="1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TW" sz="2000" b="1" dirty="0" err="1">
                <a:solidFill>
                  <a:schemeClr val="accent2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Game_No</a:t>
            </a:r>
            <a:r>
              <a:rPr lang="en-US" altLang="zh-TW" sz="2000" b="1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 = 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TW" sz="2000" b="1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(</a:t>
            </a:r>
            <a:r>
              <a:rPr lang="en-US" altLang="zh-TW" sz="2000" b="1" dirty="0">
                <a:solidFill>
                  <a:srgbClr val="00B0F0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SELECT</a:t>
            </a:r>
            <a:r>
              <a:rPr lang="en-US" altLang="zh-TW" sz="2000" b="1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TW" sz="20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MAX</a:t>
            </a:r>
            <a:r>
              <a:rPr lang="en-US" altLang="zh-TW" sz="2000" b="1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(</a:t>
            </a:r>
            <a:r>
              <a:rPr lang="en-US" altLang="zh-TW" sz="2000" b="1" dirty="0">
                <a:solidFill>
                  <a:srgbClr val="00B0F0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CAST</a:t>
            </a:r>
            <a:r>
              <a:rPr lang="en-US" altLang="zh-TW" sz="2000" b="1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(</a:t>
            </a:r>
            <a:r>
              <a:rPr lang="en-US" altLang="zh-TW" sz="2000" b="1" dirty="0" err="1">
                <a:solidFill>
                  <a:schemeClr val="accent2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Game_No</a:t>
            </a:r>
            <a:r>
              <a:rPr lang="en-US" altLang="zh-TW" sz="2000" b="1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TW" sz="2000" b="1" dirty="0">
                <a:solidFill>
                  <a:srgbClr val="00B0F0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as</a:t>
            </a:r>
            <a:r>
              <a:rPr lang="en-US" altLang="zh-TW" sz="2000" b="1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TW" sz="2000" b="1" dirty="0">
                <a:solidFill>
                  <a:schemeClr val="accent2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SIGNED</a:t>
            </a:r>
            <a:r>
              <a:rPr lang="en-US" altLang="zh-TW" sz="2000" b="1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)) </a:t>
            </a:r>
            <a:r>
              <a:rPr lang="en-US" altLang="zh-TW" sz="2000" b="1" dirty="0">
                <a:solidFill>
                  <a:srgbClr val="00B0F0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FROM</a:t>
            </a:r>
            <a:r>
              <a:rPr lang="en-US" altLang="zh-TW" sz="2000" b="1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TW" sz="2000" b="1" dirty="0">
                <a:solidFill>
                  <a:schemeClr val="accent2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game</a:t>
            </a:r>
            <a:r>
              <a:rPr lang="en-US" altLang="zh-TW" sz="2000" b="1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)</a:t>
            </a:r>
          </a:p>
        </p:txBody>
      </p:sp>
      <p:pic>
        <p:nvPicPr>
          <p:cNvPr id="14" name="圖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642" y="3390478"/>
            <a:ext cx="10372801" cy="3324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39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9_Office 主题​​">
  <a:themeElements>
    <a:clrScheme name="9_Office 主题​​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9_Office 主题​​">
      <a:majorFont>
        <a:latin typeface="Calibri"/>
        <a:ea typeface="迷你简菱心"/>
        <a:cs typeface=""/>
      </a:majorFont>
      <a:minorFont>
        <a:latin typeface="Calibri"/>
        <a:ea typeface="方正兰亭超细黑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9_Office 主题​​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10_Office 主题​​">
  <a:themeElements>
    <a:clrScheme name="10_Office 主题​​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0_Office 主题​​">
      <a:majorFont>
        <a:latin typeface="Calibri"/>
        <a:ea typeface="迷你简菱心"/>
        <a:cs typeface=""/>
      </a:majorFont>
      <a:minorFont>
        <a:latin typeface="Calibri"/>
        <a:ea typeface="方正兰亭超细黑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10_Office 主题​​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11_Office 主题​​">
  <a:themeElements>
    <a:clrScheme name="11_Office 主题​​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1_Office 主题​​">
      <a:majorFont>
        <a:latin typeface="Calibri"/>
        <a:ea typeface="迷你简菱心"/>
        <a:cs typeface=""/>
      </a:majorFont>
      <a:minorFont>
        <a:latin typeface="Calibri"/>
        <a:ea typeface="方正兰亭超细黑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11_Office 主题​​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 主题​​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​​">
      <a:majorFont>
        <a:latin typeface="Calibri"/>
        <a:ea typeface="迷你简菱心"/>
        <a:cs typeface=""/>
      </a:majorFont>
      <a:minorFont>
        <a:latin typeface="Calibri"/>
        <a:ea typeface="方正兰亭超细黑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Office 主题​​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Office 主题​​">
  <a:themeElements>
    <a:clrScheme name="2_Office 主题​​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2_Office 主题​​">
      <a:majorFont>
        <a:latin typeface="Calibri"/>
        <a:ea typeface="迷你简菱心"/>
        <a:cs typeface=""/>
      </a:majorFont>
      <a:minorFont>
        <a:latin typeface="Calibri"/>
        <a:ea typeface="方正兰亭超细黑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2_Office 主题​​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3_Office 主题​​">
  <a:themeElements>
    <a:clrScheme name="3_Office 主题​​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3_Office 主题​​">
      <a:majorFont>
        <a:latin typeface="Calibri"/>
        <a:ea typeface="迷你简菱心"/>
        <a:cs typeface=""/>
      </a:majorFont>
      <a:minorFont>
        <a:latin typeface="Calibri"/>
        <a:ea typeface="方正兰亭超细黑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3_Office 主题​​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4_Office 主题​​">
  <a:themeElements>
    <a:clrScheme name="4_Office 主题​​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4_Office 主题​​">
      <a:majorFont>
        <a:latin typeface="Calibri"/>
        <a:ea typeface="迷你简菱心"/>
        <a:cs typeface=""/>
      </a:majorFont>
      <a:minorFont>
        <a:latin typeface="Calibri"/>
        <a:ea typeface="方正兰亭超细黑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4_Office 主题​​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5_Office 主题​​">
  <a:themeElements>
    <a:clrScheme name="5_Office 主题​​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5_Office 主题​​">
      <a:majorFont>
        <a:latin typeface="Calibri"/>
        <a:ea typeface="迷你简菱心"/>
        <a:cs typeface=""/>
      </a:majorFont>
      <a:minorFont>
        <a:latin typeface="Calibri"/>
        <a:ea typeface="方正兰亭超细黑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5_Office 主题​​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6_Office 主题​​">
  <a:themeElements>
    <a:clrScheme name="6_Office 主题​​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6_Office 主题​​">
      <a:majorFont>
        <a:latin typeface="Calibri"/>
        <a:ea typeface="迷你简菱心"/>
        <a:cs typeface=""/>
      </a:majorFont>
      <a:minorFont>
        <a:latin typeface="Calibri"/>
        <a:ea typeface="方正兰亭超细黑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6_Office 主题​​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7_Office 主题​​">
  <a:themeElements>
    <a:clrScheme name="7_Office 主题​​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7_Office 主题​​">
      <a:majorFont>
        <a:latin typeface="Calibri"/>
        <a:ea typeface="迷你简菱心"/>
        <a:cs typeface=""/>
      </a:majorFont>
      <a:minorFont>
        <a:latin typeface="Calibri"/>
        <a:ea typeface="方正兰亭超细黑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7_Office 主题​​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8_Office 主题​​">
  <a:themeElements>
    <a:clrScheme name="8_Office 主题​​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8_Office 主题​​">
      <a:majorFont>
        <a:latin typeface="Calibri"/>
        <a:ea typeface="迷你简菱心"/>
        <a:cs typeface=""/>
      </a:majorFont>
      <a:minorFont>
        <a:latin typeface="Calibri"/>
        <a:ea typeface="方正兰亭超细黑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8_Office 主题​​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1006</TotalTime>
  <Pages>0</Pages>
  <Words>450</Words>
  <Characters>0</Characters>
  <Application>Microsoft Office PowerPoint</Application>
  <DocSecurity>0</DocSecurity>
  <PresentationFormat>寬螢幕</PresentationFormat>
  <Lines>0</Lines>
  <Paragraphs>125</Paragraphs>
  <Slides>21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12</vt:i4>
      </vt:variant>
      <vt:variant>
        <vt:lpstr>投影片標題</vt:lpstr>
      </vt:variant>
      <vt:variant>
        <vt:i4>21</vt:i4>
      </vt:variant>
    </vt:vector>
  </HeadingPairs>
  <TitlesOfParts>
    <vt:vector size="37" baseType="lpstr">
      <vt:lpstr>微软雅黑</vt:lpstr>
      <vt:lpstr>Arial</vt:lpstr>
      <vt:lpstr>Calibri</vt:lpstr>
      <vt:lpstr>Calibri Light</vt:lpstr>
      <vt:lpstr>Office 主题</vt:lpstr>
      <vt:lpstr>Office 主题​​</vt:lpstr>
      <vt:lpstr>2_Office 主题​​</vt:lpstr>
      <vt:lpstr>3_Office 主题​​</vt:lpstr>
      <vt:lpstr>4_Office 主题​​</vt:lpstr>
      <vt:lpstr>5_Office 主题​​</vt:lpstr>
      <vt:lpstr>6_Office 主题​​</vt:lpstr>
      <vt:lpstr>7_Office 主题​​</vt:lpstr>
      <vt:lpstr>8_Office 主题​​</vt:lpstr>
      <vt:lpstr>9_Office 主题​​</vt:lpstr>
      <vt:lpstr>10_Office 主题​​</vt:lpstr>
      <vt:lpstr>11_Office 主题​​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>www.woippt.com我爱PPT模板网</dc:subject>
  <dc:creator>Administrator</dc:creator>
  <dc:description>www.woippt.com我爱PPT模板网</dc:description>
  <cp:lastModifiedBy>永 莊</cp:lastModifiedBy>
  <cp:revision>72</cp:revision>
  <dcterms:created xsi:type="dcterms:W3CDTF">2015-07-07T12:57:46Z</dcterms:created>
  <dcterms:modified xsi:type="dcterms:W3CDTF">2021-01-04T13:34:01Z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2052-9.1.0.5184</vt:lpwstr>
  </property>
</Properties>
</file>