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26"/>
  </p:notesMasterIdLst>
  <p:sldIdLst>
    <p:sldId id="256" r:id="rId13"/>
    <p:sldId id="258" r:id="rId14"/>
    <p:sldId id="259" r:id="rId15"/>
    <p:sldId id="264" r:id="rId16"/>
    <p:sldId id="263" r:id="rId17"/>
    <p:sldId id="286" r:id="rId18"/>
    <p:sldId id="261" r:id="rId19"/>
    <p:sldId id="283" r:id="rId20"/>
    <p:sldId id="262" r:id="rId21"/>
    <p:sldId id="284" r:id="rId22"/>
    <p:sldId id="282" r:id="rId23"/>
    <p:sldId id="285" r:id="rId24"/>
    <p:sldId id="260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D6B"/>
    <a:srgbClr val="74CEBB"/>
    <a:srgbClr val="3EB198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153" y="5236485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04B36B-4051-4627-BC6C-034DF538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39" y="0"/>
            <a:ext cx="6418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</a:t>
            </a:r>
            <a:r>
              <a:rPr lang="en-US" altLang="zh-TW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67461" y="377825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39EE63-B319-4D5D-9030-5070B1D5D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9CFF8B0-B885-48EE-BEB6-91C85217EDDC}"/>
              </a:ext>
            </a:extLst>
          </p:cNvPr>
          <p:cNvGrpSpPr/>
          <p:nvPr/>
        </p:nvGrpSpPr>
        <p:grpSpPr>
          <a:xfrm>
            <a:off x="1304924" y="2348282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898DDEB6-FD9D-4306-9F66-4529D9DD1348}"/>
              </a:ext>
            </a:extLst>
          </p:cNvPr>
          <p:cNvGrpSpPr/>
          <p:nvPr/>
        </p:nvGrpSpPr>
        <p:grpSpPr>
          <a:xfrm>
            <a:off x="3371850" y="2338063"/>
            <a:ext cx="1312863" cy="1311275"/>
            <a:chOff x="3188359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188359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285197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5440364" y="2350239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7507289" y="2348282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1355267" y="386724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306022" y="3867243"/>
            <a:ext cx="1326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5372193" y="3815100"/>
            <a:ext cx="16225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7411736" y="3867243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9575801" y="2348282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616" y="3867243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53455BD-74E0-41E2-834C-53248C8E6ED0}"/>
              </a:ext>
            </a:extLst>
          </p:cNvPr>
          <p:cNvGrpSpPr/>
          <p:nvPr/>
        </p:nvGrpSpPr>
        <p:grpSpPr>
          <a:xfrm>
            <a:off x="1011124" y="1342144"/>
            <a:ext cx="10169752" cy="5061831"/>
            <a:chOff x="1356789" y="1342144"/>
            <a:chExt cx="10169752" cy="5061831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F2EE0F3F-F59B-4652-B0BB-6F8E3A60CC29}"/>
                </a:ext>
              </a:extLst>
            </p:cNvPr>
            <p:cNvGrpSpPr/>
            <p:nvPr/>
          </p:nvGrpSpPr>
          <p:grpSpPr>
            <a:xfrm>
              <a:off x="1358532" y="1342472"/>
              <a:ext cx="4737468" cy="733103"/>
              <a:chOff x="952500" y="1673585"/>
              <a:chExt cx="4737468" cy="733103"/>
            </a:xfrm>
          </p:grpSpPr>
          <p:sp>
            <p:nvSpPr>
              <p:cNvPr id="30727" name="Rectangle 3@|1FFC:4308095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1065580" y="2370175"/>
                <a:ext cx="4624388" cy="36513"/>
              </a:xfrm>
              <a:prstGeom prst="rect">
                <a:avLst/>
              </a:prstGeom>
              <a:solidFill>
                <a:srgbClr val="2B7D6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0728" name="Rectangle 4@|1FFC:4308095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4751755" y="1766248"/>
                <a:ext cx="938213" cy="613452"/>
              </a:xfrm>
              <a:prstGeom prst="rect">
                <a:avLst/>
              </a:prstGeom>
              <a:solidFill>
                <a:srgbClr val="2B7D6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" name="文本框 8">
                <a:extLst>
                  <a:ext uri="{FF2B5EF4-FFF2-40B4-BE49-F238E27FC236}">
                    <a16:creationId xmlns:a16="http://schemas.microsoft.com/office/drawing/2014/main" id="{8722E6F0-E271-41C7-903E-FBB3B1359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4834" y="1891484"/>
                <a:ext cx="71205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文本框 8">
                <a:extLst>
                  <a:ext uri="{FF2B5EF4-FFF2-40B4-BE49-F238E27FC236}">
                    <a16:creationId xmlns:a16="http://schemas.microsoft.com/office/drawing/2014/main" id="{5E8DEF91-D6A3-4AE8-960B-4818239A8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500" y="1673585"/>
                <a:ext cx="28184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GAMELAB </a:t>
                </a: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721" name="文本框 8">
                <a:extLst>
                  <a:ext uri="{FF2B5EF4-FFF2-40B4-BE49-F238E27FC236}">
                    <a16:creationId xmlns:a16="http://schemas.microsoft.com/office/drawing/2014/main" id="{B721B435-B4E0-46F1-82D6-51C31B444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205" y="2098064"/>
                <a:ext cx="17796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GAMELAB System</a:t>
                </a: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BEEC99CB-B528-4843-8DAD-36B98D95C936}"/>
                </a:ext>
              </a:extLst>
            </p:cNvPr>
            <p:cNvGrpSpPr/>
            <p:nvPr/>
          </p:nvGrpSpPr>
          <p:grpSpPr>
            <a:xfrm>
              <a:off x="1356789" y="2398216"/>
              <a:ext cx="4737468" cy="733103"/>
              <a:chOff x="952500" y="2347879"/>
              <a:chExt cx="4737468" cy="733103"/>
            </a:xfrm>
          </p:grpSpPr>
          <p:sp>
            <p:nvSpPr>
              <p:cNvPr id="30750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56C6C855-FD85-474A-B5E3-1009C605E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580" y="3044469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075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A8582D9D-51ED-4A2A-9143-930D22601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755" y="2440542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3" name="文本框 8">
                <a:extLst>
                  <a:ext uri="{FF2B5EF4-FFF2-40B4-BE49-F238E27FC236}">
                    <a16:creationId xmlns:a16="http://schemas.microsoft.com/office/drawing/2014/main" id="{EC0A215D-217E-4157-A8C0-EC5D01970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205" y="2565778"/>
                <a:ext cx="5982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文本框 8">
                <a:extLst>
                  <a:ext uri="{FF2B5EF4-FFF2-40B4-BE49-F238E27FC236}">
                    <a16:creationId xmlns:a16="http://schemas.microsoft.com/office/drawing/2014/main" id="{9C87F36A-DC39-45DF-9F88-3712782AD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500" y="2347879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網頁系統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文本框 8">
                <a:extLst>
                  <a:ext uri="{FF2B5EF4-FFF2-40B4-BE49-F238E27FC236}">
                    <a16:creationId xmlns:a16="http://schemas.microsoft.com/office/drawing/2014/main" id="{7CA75C2B-F3C2-47E8-8C0A-AAAB8FA45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3896" y="2772618"/>
                <a:ext cx="15647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Web Subsystem</a:t>
                </a:r>
              </a:p>
            </p:txBody>
          </p:sp>
        </p:grpSp>
        <p:grpSp>
          <p:nvGrpSpPr>
            <p:cNvPr id="113" name="群組 112">
              <a:extLst>
                <a:ext uri="{FF2B5EF4-FFF2-40B4-BE49-F238E27FC236}">
                  <a16:creationId xmlns:a16="http://schemas.microsoft.com/office/drawing/2014/main" id="{8ABB2D6F-C53A-457F-ABB2-323121AE40F6}"/>
                </a:ext>
              </a:extLst>
            </p:cNvPr>
            <p:cNvGrpSpPr/>
            <p:nvPr/>
          </p:nvGrpSpPr>
          <p:grpSpPr>
            <a:xfrm>
              <a:off x="1356789" y="3463055"/>
              <a:ext cx="4737468" cy="733103"/>
              <a:chOff x="952500" y="3997500"/>
              <a:chExt cx="4737468" cy="733103"/>
            </a:xfrm>
          </p:grpSpPr>
          <p:sp>
            <p:nvSpPr>
              <p:cNvPr id="3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AE45DA8C-5275-4895-BEA6-ECB27D38C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580" y="469409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4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6CE0C5F9-86DC-4575-BC4A-9850E1DC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755" y="409016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43" name="文本框 8">
                <a:extLst>
                  <a:ext uri="{FF2B5EF4-FFF2-40B4-BE49-F238E27FC236}">
                    <a16:creationId xmlns:a16="http://schemas.microsoft.com/office/drawing/2014/main" id="{D36B6328-7CC9-4216-9083-1139936EF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6064" y="4197816"/>
                <a:ext cx="5421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8">
                <a:extLst>
                  <a:ext uri="{FF2B5EF4-FFF2-40B4-BE49-F238E27FC236}">
                    <a16:creationId xmlns:a16="http://schemas.microsoft.com/office/drawing/2014/main" id="{6AC11CF9-67BB-4480-A98F-31AC2395E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500" y="3997500"/>
                <a:ext cx="19800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使用者系統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文本框 8">
                <a:extLst>
                  <a:ext uri="{FF2B5EF4-FFF2-40B4-BE49-F238E27FC236}">
                    <a16:creationId xmlns:a16="http://schemas.microsoft.com/office/drawing/2014/main" id="{8202190D-8D7B-4770-98B8-5D77854A8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5399" y="4422133"/>
                <a:ext cx="158889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User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ADCABB60-1EF1-4FAA-92F0-161DF5419839}"/>
                </a:ext>
              </a:extLst>
            </p:cNvPr>
            <p:cNvGrpSpPr/>
            <p:nvPr/>
          </p:nvGrpSpPr>
          <p:grpSpPr>
            <a:xfrm>
              <a:off x="1356789" y="5670025"/>
              <a:ext cx="4737468" cy="733103"/>
              <a:chOff x="952500" y="5126150"/>
              <a:chExt cx="4737468" cy="733103"/>
            </a:xfrm>
          </p:grpSpPr>
          <p:sp>
            <p:nvSpPr>
              <p:cNvPr id="4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3AD8B9A1-AC7B-4C5E-9F39-647297A0A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580" y="582274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AD7FDA26-6D8F-408A-9A15-DA63389D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755" y="521881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3" name="文本框 8">
                <a:extLst>
                  <a:ext uri="{FF2B5EF4-FFF2-40B4-BE49-F238E27FC236}">
                    <a16:creationId xmlns:a16="http://schemas.microsoft.com/office/drawing/2014/main" id="{A169FAF9-3698-4543-9C96-841F9DB6A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4889" y="5350574"/>
                <a:ext cx="5421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文本框 8">
                <a:extLst>
                  <a:ext uri="{FF2B5EF4-FFF2-40B4-BE49-F238E27FC236}">
                    <a16:creationId xmlns:a16="http://schemas.microsoft.com/office/drawing/2014/main" id="{1089215C-D01C-4717-92BB-A02012D5C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500" y="5126150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買家系統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文本框 8">
                <a:extLst>
                  <a:ext uri="{FF2B5EF4-FFF2-40B4-BE49-F238E27FC236}">
                    <a16:creationId xmlns:a16="http://schemas.microsoft.com/office/drawing/2014/main" id="{807D8B7B-4F49-4B3C-AA9D-8674F74F2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6352" y="5550629"/>
                <a:ext cx="16979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Buyer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62E6CBE9-4FB7-4734-9CC2-883B33F9104F}"/>
                </a:ext>
              </a:extLst>
            </p:cNvPr>
            <p:cNvGrpSpPr/>
            <p:nvPr/>
          </p:nvGrpSpPr>
          <p:grpSpPr>
            <a:xfrm>
              <a:off x="1356789" y="4527281"/>
              <a:ext cx="4737468" cy="733103"/>
              <a:chOff x="6271704" y="1673585"/>
              <a:chExt cx="4737468" cy="733103"/>
            </a:xfrm>
          </p:grpSpPr>
          <p:sp>
            <p:nvSpPr>
              <p:cNvPr id="5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D89886E5-F534-476E-AF55-8D9ECD5A0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2370175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6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412227F9-E4A6-401D-BFB6-161EED544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1766248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63" name="文本框 8">
                <a:extLst>
                  <a:ext uri="{FF2B5EF4-FFF2-40B4-BE49-F238E27FC236}">
                    <a16:creationId xmlns:a16="http://schemas.microsoft.com/office/drawing/2014/main" id="{54144D7B-8B2A-4E1F-BDC6-64FA16D1A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74247" y="1868157"/>
                <a:ext cx="52770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文本框 8">
                <a:extLst>
                  <a:ext uri="{FF2B5EF4-FFF2-40B4-BE49-F238E27FC236}">
                    <a16:creationId xmlns:a16="http://schemas.microsoft.com/office/drawing/2014/main" id="{63223229-6D73-4E16-AB5B-9C5615F91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1673585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賣家系統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文本框 8">
                <a:extLst>
                  <a:ext uri="{FF2B5EF4-FFF2-40B4-BE49-F238E27FC236}">
                    <a16:creationId xmlns:a16="http://schemas.microsoft.com/office/drawing/2014/main" id="{5D21CA9B-786C-440B-9200-344E917104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5409" y="2098064"/>
                <a:ext cx="16786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Seller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84D285B4-079C-4684-AD1F-2CF11F91B80A}"/>
                </a:ext>
              </a:extLst>
            </p:cNvPr>
            <p:cNvGrpSpPr/>
            <p:nvPr/>
          </p:nvGrpSpPr>
          <p:grpSpPr>
            <a:xfrm>
              <a:off x="6789073" y="1342144"/>
              <a:ext cx="4737468" cy="733103"/>
              <a:chOff x="6271704" y="2897934"/>
              <a:chExt cx="4737468" cy="733103"/>
            </a:xfrm>
          </p:grpSpPr>
          <p:sp>
            <p:nvSpPr>
              <p:cNvPr id="6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ADA17311-DFD2-4991-BF63-A03FC6CAE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3594524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7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1E7C2272-8A59-425E-8CA4-545204573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2990597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73" name="文本框 8">
                <a:extLst>
                  <a:ext uri="{FF2B5EF4-FFF2-40B4-BE49-F238E27FC236}">
                    <a16:creationId xmlns:a16="http://schemas.microsoft.com/office/drawing/2014/main" id="{535750FE-A1E5-4EE8-A213-37FC7485E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1460" y="3123262"/>
                <a:ext cx="5132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8">
                <a:extLst>
                  <a:ext uri="{FF2B5EF4-FFF2-40B4-BE49-F238E27FC236}">
                    <a16:creationId xmlns:a16="http://schemas.microsoft.com/office/drawing/2014/main" id="{83B2EABD-E9D0-454B-97A7-90F56A4AB2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2897934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財務系統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文本框 8">
                <a:extLst>
                  <a:ext uri="{FF2B5EF4-FFF2-40B4-BE49-F238E27FC236}">
                    <a16:creationId xmlns:a16="http://schemas.microsoft.com/office/drawing/2014/main" id="{4CF4CDD3-EA1B-4B42-BEB9-DB0ED0E06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7857" y="3322791"/>
                <a:ext cx="196399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Financial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6CAE9B25-7EC1-403D-8121-1DF1541AC4B0}"/>
                </a:ext>
              </a:extLst>
            </p:cNvPr>
            <p:cNvGrpSpPr/>
            <p:nvPr/>
          </p:nvGrpSpPr>
          <p:grpSpPr>
            <a:xfrm>
              <a:off x="6789073" y="4531371"/>
              <a:ext cx="4737468" cy="733103"/>
              <a:chOff x="6271704" y="3997500"/>
              <a:chExt cx="4737468" cy="733103"/>
            </a:xfrm>
          </p:grpSpPr>
          <p:sp>
            <p:nvSpPr>
              <p:cNvPr id="7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7215A18C-BEDD-455E-AE5C-C4059EFE2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469409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31DBB22F-A7E8-4469-BAF8-A5597402F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409016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3" name="文本框 8">
                <a:extLst>
                  <a:ext uri="{FF2B5EF4-FFF2-40B4-BE49-F238E27FC236}">
                    <a16:creationId xmlns:a16="http://schemas.microsoft.com/office/drawing/2014/main" id="{E79FFD71-6C7D-42E3-A05F-58074A53D6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67033" y="4215399"/>
                <a:ext cx="52770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文本框 8">
                <a:extLst>
                  <a:ext uri="{FF2B5EF4-FFF2-40B4-BE49-F238E27FC236}">
                    <a16:creationId xmlns:a16="http://schemas.microsoft.com/office/drawing/2014/main" id="{35509656-F442-48D6-917D-4FC4D164E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3997500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商品系統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文本框 8">
                <a:extLst>
                  <a:ext uri="{FF2B5EF4-FFF2-40B4-BE49-F238E27FC236}">
                    <a16:creationId xmlns:a16="http://schemas.microsoft.com/office/drawing/2014/main" id="{EAE1BAF8-F277-481F-9661-27089B91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45639" y="4422134"/>
                <a:ext cx="1866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Product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A206A35A-96DA-4D5A-92DD-81520DBEB6B8}"/>
                </a:ext>
              </a:extLst>
            </p:cNvPr>
            <p:cNvGrpSpPr/>
            <p:nvPr/>
          </p:nvGrpSpPr>
          <p:grpSpPr>
            <a:xfrm>
              <a:off x="6789073" y="3467299"/>
              <a:ext cx="4737468" cy="733103"/>
              <a:chOff x="6271704" y="5126150"/>
              <a:chExt cx="4737468" cy="733103"/>
            </a:xfrm>
          </p:grpSpPr>
          <p:sp>
            <p:nvSpPr>
              <p:cNvPr id="8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6EAAA372-5FA8-4301-972F-16A46ABF7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582274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DB98A3E6-2A97-4B0B-94DF-C3496B231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521881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3" name="文本框 8">
                <a:extLst>
                  <a:ext uri="{FF2B5EF4-FFF2-40B4-BE49-F238E27FC236}">
                    <a16:creationId xmlns:a16="http://schemas.microsoft.com/office/drawing/2014/main" id="{D72EC680-709C-463F-8A30-B6848B862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4038" y="5344049"/>
                <a:ext cx="71365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8">
                <a:extLst>
                  <a:ext uri="{FF2B5EF4-FFF2-40B4-BE49-F238E27FC236}">
                    <a16:creationId xmlns:a16="http://schemas.microsoft.com/office/drawing/2014/main" id="{CB478647-B460-47B0-BF30-A36A06EB2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5126150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購物系統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7" name="文本框 8">
                <a:extLst>
                  <a:ext uri="{FF2B5EF4-FFF2-40B4-BE49-F238E27FC236}">
                    <a16:creationId xmlns:a16="http://schemas.microsoft.com/office/drawing/2014/main" id="{A4660697-B157-46D1-A9A9-A4EF06EB1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7857" y="5550629"/>
                <a:ext cx="199605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Purchase Subsystem</a:t>
                </a:r>
              </a:p>
            </p:txBody>
          </p: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F454858B-AFF1-49D3-A730-184401458F8B}"/>
                </a:ext>
              </a:extLst>
            </p:cNvPr>
            <p:cNvGrpSpPr/>
            <p:nvPr/>
          </p:nvGrpSpPr>
          <p:grpSpPr>
            <a:xfrm>
              <a:off x="6789073" y="5670872"/>
              <a:ext cx="4737468" cy="733103"/>
              <a:chOff x="6285376" y="5945329"/>
              <a:chExt cx="4737468" cy="733103"/>
            </a:xfrm>
          </p:grpSpPr>
          <p:sp>
            <p:nvSpPr>
              <p:cNvPr id="105" name="文本框 8">
                <a:extLst>
                  <a:ext uri="{FF2B5EF4-FFF2-40B4-BE49-F238E27FC236}">
                    <a16:creationId xmlns:a16="http://schemas.microsoft.com/office/drawing/2014/main" id="{76FA3197-0728-4DFE-B637-65A6E4371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5376" y="5945329"/>
                <a:ext cx="19800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資料庫系統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AF6605C5-F64F-4A8B-8288-E980FD885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8456" y="6641919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0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A3F8DE03-58E3-46C3-8DDB-97834AAFB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4631" y="6037992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41245C4E-240C-4121-8260-86279A9CF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13538" y="6140566"/>
                <a:ext cx="5421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文本框 8">
                <a:extLst>
                  <a:ext uri="{FF2B5EF4-FFF2-40B4-BE49-F238E27FC236}">
                    <a16:creationId xmlns:a16="http://schemas.microsoft.com/office/drawing/2014/main" id="{9A5BA9B4-31D5-4527-B77F-3D95264AC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1529" y="6369808"/>
                <a:ext cx="19848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Database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8990A1CB-C8C0-4327-8A18-5F7DB2C53428}"/>
                </a:ext>
              </a:extLst>
            </p:cNvPr>
            <p:cNvGrpSpPr/>
            <p:nvPr/>
          </p:nvGrpSpPr>
          <p:grpSpPr>
            <a:xfrm>
              <a:off x="6789073" y="2394913"/>
              <a:ext cx="4737468" cy="751758"/>
              <a:chOff x="6271704" y="5126150"/>
              <a:chExt cx="4737468" cy="751758"/>
            </a:xfrm>
          </p:grpSpPr>
          <p:sp>
            <p:nvSpPr>
              <p:cNvPr id="62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C786B78B-7C92-4831-A4D0-509CE46F9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582274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64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54A35CE8-D5A8-46DE-B3E2-ACF2CABF9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521881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66" name="文本框 8">
                <a:extLst>
                  <a:ext uri="{FF2B5EF4-FFF2-40B4-BE49-F238E27FC236}">
                    <a16:creationId xmlns:a16="http://schemas.microsoft.com/office/drawing/2014/main" id="{52DC0F6F-07FD-4F84-8D9F-890DCE36E7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4038" y="5344049"/>
                <a:ext cx="74090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8">
                <a:extLst>
                  <a:ext uri="{FF2B5EF4-FFF2-40B4-BE49-F238E27FC236}">
                    <a16:creationId xmlns:a16="http://schemas.microsoft.com/office/drawing/2014/main" id="{077DC472-25C4-47B6-894B-F664E23B4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5126150"/>
                <a:ext cx="233910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銷售管理系統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文本框 8">
                <a:extLst>
                  <a:ext uri="{FF2B5EF4-FFF2-40B4-BE49-F238E27FC236}">
                    <a16:creationId xmlns:a16="http://schemas.microsoft.com/office/drawing/2014/main" id="{5C3895DA-F216-4DC0-BC53-0AA27CA35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4779" y="5570131"/>
                <a:ext cx="23727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Sales Manage Subsystem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2465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2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09" y="454302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8" y="1066329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1505800"/>
            <a:ext cx="634019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可以對遊戲進行上下架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當買家購買時，可以去處理系統產生的訂單</a:t>
            </a: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可以透過財務系統將營收金額提領至銀行帳戶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52ED0C0D-CEA8-41A7-BFA0-EE833A4D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2950387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B404AC6-0540-4772-8601-B4989525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3295450"/>
            <a:ext cx="695575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可以新增遊戲至購物車，也可以從購物車移除遊戲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對購物車按購買後，將會產生訂單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可以查看歷史訂單紀錄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3C34B42-4936-4206-8190-78DB3396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4988574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0766900A-827F-46FC-8F9A-6C53E9AF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5431773"/>
            <a:ext cx="480131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可以依照買家喜好，顯示推薦遊戲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買家購買後，會將訂單傳送給賣家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30652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6">
            <a:extLst>
              <a:ext uri="{FF2B5EF4-FFF2-40B4-BE49-F238E27FC236}">
                <a16:creationId xmlns:a16="http://schemas.microsoft.com/office/drawing/2014/main" id="{8478E326-A987-4286-82F9-D6673F00D75A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25" name="矩形 3">
              <a:extLst>
                <a:ext uri="{FF2B5EF4-FFF2-40B4-BE49-F238E27FC236}">
                  <a16:creationId xmlns:a16="http://schemas.microsoft.com/office/drawing/2014/main" id="{38D8B27B-1E2B-49DC-997A-ABA707DB2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6" name="直角三角形 5">
              <a:extLst>
                <a:ext uri="{FF2B5EF4-FFF2-40B4-BE49-F238E27FC236}">
                  <a16:creationId xmlns:a16="http://schemas.microsoft.com/office/drawing/2014/main" id="{1B9FDF3C-2C58-4A2E-9A11-E25ECF97C1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7" name="文本框 8">
            <a:extLst>
              <a:ext uri="{FF2B5EF4-FFF2-40B4-BE49-F238E27FC236}">
                <a16:creationId xmlns:a16="http://schemas.microsoft.com/office/drawing/2014/main" id="{E9C94ACE-3002-402D-9687-57CE2572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931" y="277497"/>
            <a:ext cx="14798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90EA67-908C-4EF3-9161-1CCE553D6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73" y="386998"/>
            <a:ext cx="4698854" cy="60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Pages>0</Pages>
  <Words>234</Words>
  <Characters>0</Characters>
  <Application>Microsoft Office PowerPoint</Application>
  <DocSecurity>0</DocSecurity>
  <PresentationFormat>寬螢幕</PresentationFormat>
  <Lines>0</Lines>
  <Paragraphs>92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微软雅黑</vt:lpstr>
      <vt:lpstr>Roboto Condensed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Larry Liu</cp:lastModifiedBy>
  <cp:revision>51</cp:revision>
  <dcterms:created xsi:type="dcterms:W3CDTF">2015-07-07T12:57:46Z</dcterms:created>
  <dcterms:modified xsi:type="dcterms:W3CDTF">2020-11-09T14:46:14Z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