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26"/>
  </p:notesMasterIdLst>
  <p:sldIdLst>
    <p:sldId id="256" r:id="rId13"/>
    <p:sldId id="258" r:id="rId14"/>
    <p:sldId id="259" r:id="rId15"/>
    <p:sldId id="264" r:id="rId16"/>
    <p:sldId id="263" r:id="rId17"/>
    <p:sldId id="286" r:id="rId18"/>
    <p:sldId id="261" r:id="rId19"/>
    <p:sldId id="283" r:id="rId20"/>
    <p:sldId id="262" r:id="rId21"/>
    <p:sldId id="284" r:id="rId22"/>
    <p:sldId id="282" r:id="rId23"/>
    <p:sldId id="285" r:id="rId24"/>
    <p:sldId id="260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74CEBB"/>
    <a:srgbClr val="3EB198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2020/11/3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153" y="5236485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701A72D0-9589-4968-93B8-B9CA66D3B1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95263"/>
            <a:ext cx="6048375" cy="646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</a:t>
            </a:r>
            <a:r>
              <a:rPr lang="en-US" altLang="zh-TW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67461" y="3778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81478B-875F-489D-B599-56E3A5F143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7" y="1845770"/>
            <a:ext cx="11170566" cy="3166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0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9CFF8B0-B885-48EE-BEB6-91C85217EDDC}"/>
              </a:ext>
            </a:extLst>
          </p:cNvPr>
          <p:cNvGrpSpPr/>
          <p:nvPr/>
        </p:nvGrpSpPr>
        <p:grpSpPr>
          <a:xfrm>
            <a:off x="1304924" y="2348282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898DDEB6-FD9D-4306-9F66-4529D9DD1348}"/>
              </a:ext>
            </a:extLst>
          </p:cNvPr>
          <p:cNvGrpSpPr/>
          <p:nvPr/>
        </p:nvGrpSpPr>
        <p:grpSpPr>
          <a:xfrm>
            <a:off x="3371850" y="2338063"/>
            <a:ext cx="1312863" cy="1311275"/>
            <a:chOff x="3188359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188359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285197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5440364" y="2350239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7507289" y="2348282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1355267" y="386724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06022" y="3867243"/>
            <a:ext cx="1326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5372193" y="3815100"/>
            <a:ext cx="1622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7411736" y="3867243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9575801" y="2348282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616" y="3867243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2EE0F3F-F59B-4652-B0BB-6F8E3A60CC29}"/>
              </a:ext>
            </a:extLst>
          </p:cNvPr>
          <p:cNvGrpSpPr/>
          <p:nvPr/>
        </p:nvGrpSpPr>
        <p:grpSpPr>
          <a:xfrm>
            <a:off x="952500" y="1283567"/>
            <a:ext cx="4737468" cy="733103"/>
            <a:chOff x="952500" y="1673585"/>
            <a:chExt cx="4737468" cy="733103"/>
          </a:xfrm>
        </p:grpSpPr>
        <p:sp>
          <p:nvSpPr>
            <p:cNvPr id="30727" name="Rectangle 3@|1FFC:4308095|FBC:16777215|LFC:16777215|LBC:16777215"/>
            <p:cNvSpPr>
              <a:spLocks noChangeArrowheads="1"/>
            </p:cNvSpPr>
            <p:nvPr/>
          </p:nvSpPr>
          <p:spPr bwMode="auto">
            <a:xfrm>
              <a:off x="1065580" y="2370175"/>
              <a:ext cx="4624388" cy="36513"/>
            </a:xfrm>
            <a:prstGeom prst="rect">
              <a:avLst/>
            </a:prstGeom>
            <a:solidFill>
              <a:srgbClr val="2B7D6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0728" name="Rectangle 4@|1FFC:4308095|FBC:16777215|LFC:16777215|LBC:16777215"/>
            <p:cNvSpPr>
              <a:spLocks noChangeArrowheads="1"/>
            </p:cNvSpPr>
            <p:nvPr/>
          </p:nvSpPr>
          <p:spPr bwMode="auto">
            <a:xfrm>
              <a:off x="4751755" y="1766248"/>
              <a:ext cx="938213" cy="613452"/>
            </a:xfrm>
            <a:prstGeom prst="rect">
              <a:avLst/>
            </a:prstGeom>
            <a:solidFill>
              <a:srgbClr val="2B7D6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" name="文本框 8">
              <a:extLst>
                <a:ext uri="{FF2B5EF4-FFF2-40B4-BE49-F238E27FC236}">
                  <a16:creationId xmlns:a16="http://schemas.microsoft.com/office/drawing/2014/main" id="{8722E6F0-E271-41C7-903E-FBB3B1359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834" y="1891484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5E8DEF91-D6A3-4AE8-960B-4818239A8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1673585"/>
              <a:ext cx="2818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GAMELAB </a:t>
              </a: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1" name="文本框 8">
              <a:extLst>
                <a:ext uri="{FF2B5EF4-FFF2-40B4-BE49-F238E27FC236}">
                  <a16:creationId xmlns:a16="http://schemas.microsoft.com/office/drawing/2014/main" id="{B721B435-B4E0-46F1-82D6-51C31B444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05" y="2098064"/>
              <a:ext cx="17796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GAMELAB System</a:t>
              </a:r>
            </a:p>
          </p:txBody>
        </p:sp>
      </p:grpSp>
      <p:sp>
        <p:nvSpPr>
          <p:cNvPr id="30750" name="Rectangle 3@|1FFC:4308095|FBC:16777215|LFC:16777215|LBC:16777215">
            <a:extLst>
              <a:ext uri="{FF2B5EF4-FFF2-40B4-BE49-F238E27FC236}">
                <a16:creationId xmlns:a16="http://schemas.microsoft.com/office/drawing/2014/main" id="{56C6C855-FD85-474A-B5E3-1009C60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80" y="3470467"/>
            <a:ext cx="4624388" cy="36513"/>
          </a:xfrm>
          <a:prstGeom prst="rect">
            <a:avLst/>
          </a:prstGeom>
          <a:solidFill>
            <a:srgbClr val="74CEBB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0751" name="Rectangle 4@|1FFC:4308095|FBC:16777215|LFC:16777215|LBC:16777215">
            <a:extLst>
              <a:ext uri="{FF2B5EF4-FFF2-40B4-BE49-F238E27FC236}">
                <a16:creationId xmlns:a16="http://schemas.microsoft.com/office/drawing/2014/main" id="{A8582D9D-51ED-4A2A-9143-930D2260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755" y="2866540"/>
            <a:ext cx="938213" cy="613452"/>
          </a:xfrm>
          <a:prstGeom prst="rect">
            <a:avLst/>
          </a:prstGeom>
          <a:solidFill>
            <a:srgbClr val="74CEBB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3" name="文本框 8">
            <a:extLst>
              <a:ext uri="{FF2B5EF4-FFF2-40B4-BE49-F238E27FC236}">
                <a16:creationId xmlns:a16="http://schemas.microsoft.com/office/drawing/2014/main" id="{EC0A215D-217E-4157-A8C0-EC5D0197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205" y="2991776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8">
            <a:extLst>
              <a:ext uri="{FF2B5EF4-FFF2-40B4-BE49-F238E27FC236}">
                <a16:creationId xmlns:a16="http://schemas.microsoft.com/office/drawing/2014/main" id="{9C87F36A-DC39-45DF-9F88-3712782A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77387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網頁系統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7CA75C2B-F3C2-47E8-8C0A-AAAB8FA4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96" y="3198616"/>
            <a:ext cx="1564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 Subsystem</a:t>
            </a:r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ABB2D6F-C53A-457F-ABB2-323121AE40F6}"/>
              </a:ext>
            </a:extLst>
          </p:cNvPr>
          <p:cNvGrpSpPr/>
          <p:nvPr/>
        </p:nvGrpSpPr>
        <p:grpSpPr>
          <a:xfrm>
            <a:off x="952500" y="4264187"/>
            <a:ext cx="4737468" cy="733103"/>
            <a:chOff x="952500" y="3997500"/>
            <a:chExt cx="4737468" cy="733103"/>
          </a:xfrm>
        </p:grpSpPr>
        <p:sp>
          <p:nvSpPr>
            <p:cNvPr id="39" name="Rectangle 3@|1FFC:4308095|FBC:16777215|LFC:16777215|LBC:16777215">
              <a:extLst>
                <a:ext uri="{FF2B5EF4-FFF2-40B4-BE49-F238E27FC236}">
                  <a16:creationId xmlns:a16="http://schemas.microsoft.com/office/drawing/2014/main" id="{AE45DA8C-5275-4895-BEA6-ECB27D38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80" y="469409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1" name="Rectangle 4@|1FFC:4308095|FBC:16777215|LFC:16777215|LBC:16777215">
              <a:extLst>
                <a:ext uri="{FF2B5EF4-FFF2-40B4-BE49-F238E27FC236}">
                  <a16:creationId xmlns:a16="http://schemas.microsoft.com/office/drawing/2014/main" id="{6CE0C5F9-86DC-4575-BC4A-9850E1DC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755" y="409016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D36B6328-7CC9-4216-9083-1139936E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064" y="4197816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8">
              <a:extLst>
                <a:ext uri="{FF2B5EF4-FFF2-40B4-BE49-F238E27FC236}">
                  <a16:creationId xmlns:a16="http://schemas.microsoft.com/office/drawing/2014/main" id="{6AC11CF9-67BB-4480-A98F-31AC2395E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3997500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使用者系統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">
              <a:extLst>
                <a:ext uri="{FF2B5EF4-FFF2-40B4-BE49-F238E27FC236}">
                  <a16:creationId xmlns:a16="http://schemas.microsoft.com/office/drawing/2014/main" id="{8202190D-8D7B-4770-98B8-5D77854A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99" y="4422133"/>
              <a:ext cx="15888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ADCABB60-1EF1-4FAA-92F0-161DF5419839}"/>
              </a:ext>
            </a:extLst>
          </p:cNvPr>
          <p:cNvGrpSpPr/>
          <p:nvPr/>
        </p:nvGrpSpPr>
        <p:grpSpPr>
          <a:xfrm>
            <a:off x="952500" y="5754498"/>
            <a:ext cx="4737468" cy="733103"/>
            <a:chOff x="952500" y="5126150"/>
            <a:chExt cx="4737468" cy="733103"/>
          </a:xfrm>
        </p:grpSpPr>
        <p:sp>
          <p:nvSpPr>
            <p:cNvPr id="49" name="Rectangle 3@|1FFC:4308095|FBC:16777215|LFC:16777215|LBC:16777215">
              <a:extLst>
                <a:ext uri="{FF2B5EF4-FFF2-40B4-BE49-F238E27FC236}">
                  <a16:creationId xmlns:a16="http://schemas.microsoft.com/office/drawing/2014/main" id="{3AD8B9A1-AC7B-4C5E-9F39-647297A0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80" y="582274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1" name="Rectangle 4@|1FFC:4308095|FBC:16777215|LFC:16777215|LBC:16777215">
              <a:extLst>
                <a:ext uri="{FF2B5EF4-FFF2-40B4-BE49-F238E27FC236}">
                  <a16:creationId xmlns:a16="http://schemas.microsoft.com/office/drawing/2014/main" id="{AD7FDA26-6D8F-408A-9A15-DA63389D9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755" y="521881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3" name="文本框 8">
              <a:extLst>
                <a:ext uri="{FF2B5EF4-FFF2-40B4-BE49-F238E27FC236}">
                  <a16:creationId xmlns:a16="http://schemas.microsoft.com/office/drawing/2014/main" id="{A169FAF9-3698-4543-9C96-841F9DB6A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889" y="5350574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8">
              <a:extLst>
                <a:ext uri="{FF2B5EF4-FFF2-40B4-BE49-F238E27FC236}">
                  <a16:creationId xmlns:a16="http://schemas.microsoft.com/office/drawing/2014/main" id="{1089215C-D01C-4717-92BB-A02012D5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51261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">
              <a:extLst>
                <a:ext uri="{FF2B5EF4-FFF2-40B4-BE49-F238E27FC236}">
                  <a16:creationId xmlns:a16="http://schemas.microsoft.com/office/drawing/2014/main" id="{807D8B7B-4F49-4B3C-AA9D-8674F74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352" y="5550629"/>
              <a:ext cx="1697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Buyer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62E6CBE9-4FB7-4734-9CC2-883B33F9104F}"/>
              </a:ext>
            </a:extLst>
          </p:cNvPr>
          <p:cNvGrpSpPr/>
          <p:nvPr/>
        </p:nvGrpSpPr>
        <p:grpSpPr>
          <a:xfrm>
            <a:off x="6271704" y="1283567"/>
            <a:ext cx="4737468" cy="733103"/>
            <a:chOff x="6271704" y="1673585"/>
            <a:chExt cx="4737468" cy="733103"/>
          </a:xfrm>
        </p:grpSpPr>
        <p:sp>
          <p:nvSpPr>
            <p:cNvPr id="59" name="Rectangle 3@|1FFC:4308095|FBC:16777215|LFC:16777215|LBC:16777215">
              <a:extLst>
                <a:ext uri="{FF2B5EF4-FFF2-40B4-BE49-F238E27FC236}">
                  <a16:creationId xmlns:a16="http://schemas.microsoft.com/office/drawing/2014/main" id="{D89886E5-F534-476E-AF55-8D9ECD5A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2370175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61" name="Rectangle 4@|1FFC:4308095|FBC:16777215|LFC:16777215|LBC:16777215">
              <a:extLst>
                <a:ext uri="{FF2B5EF4-FFF2-40B4-BE49-F238E27FC236}">
                  <a16:creationId xmlns:a16="http://schemas.microsoft.com/office/drawing/2014/main" id="{412227F9-E4A6-401D-BFB6-161EED54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1766248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63" name="文本框 8">
              <a:extLst>
                <a:ext uri="{FF2B5EF4-FFF2-40B4-BE49-F238E27FC236}">
                  <a16:creationId xmlns:a16="http://schemas.microsoft.com/office/drawing/2014/main" id="{54144D7B-8B2A-4E1F-BDC6-64FA16D1A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4247" y="1868157"/>
              <a:ext cx="5277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63223229-6D73-4E16-AB5B-9C5615F91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1673585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賣家系統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5D21CA9B-786C-440B-9200-344E91710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5409" y="2098064"/>
              <a:ext cx="16786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Seller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84D285B4-079C-4684-AD1F-2CF11F91B80A}"/>
              </a:ext>
            </a:extLst>
          </p:cNvPr>
          <p:cNvGrpSpPr/>
          <p:nvPr/>
        </p:nvGrpSpPr>
        <p:grpSpPr>
          <a:xfrm>
            <a:off x="6271704" y="2402324"/>
            <a:ext cx="4737468" cy="733103"/>
            <a:chOff x="6271704" y="2897934"/>
            <a:chExt cx="4737468" cy="733103"/>
          </a:xfrm>
        </p:grpSpPr>
        <p:sp>
          <p:nvSpPr>
            <p:cNvPr id="69" name="Rectangle 3@|1FFC:4308095|FBC:16777215|LFC:16777215|LBC:16777215">
              <a:extLst>
                <a:ext uri="{FF2B5EF4-FFF2-40B4-BE49-F238E27FC236}">
                  <a16:creationId xmlns:a16="http://schemas.microsoft.com/office/drawing/2014/main" id="{ADA17311-DFD2-4991-BF63-A03FC6CA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3594524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1" name="Rectangle 4@|1FFC:4308095|FBC:16777215|LFC:16777215|LBC:16777215">
              <a:extLst>
                <a:ext uri="{FF2B5EF4-FFF2-40B4-BE49-F238E27FC236}">
                  <a16:creationId xmlns:a16="http://schemas.microsoft.com/office/drawing/2014/main" id="{1E7C2272-8A59-425E-8CA4-54520457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2990597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3" name="文本框 8">
              <a:extLst>
                <a:ext uri="{FF2B5EF4-FFF2-40B4-BE49-F238E27FC236}">
                  <a16:creationId xmlns:a16="http://schemas.microsoft.com/office/drawing/2014/main" id="{535750FE-A1E5-4EE8-A213-37FC7485E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1460" y="3123262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8">
              <a:extLst>
                <a:ext uri="{FF2B5EF4-FFF2-40B4-BE49-F238E27FC236}">
                  <a16:creationId xmlns:a16="http://schemas.microsoft.com/office/drawing/2014/main" id="{83B2EABD-E9D0-454B-97A7-90F56A4AB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289793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財務系統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8">
              <a:extLst>
                <a:ext uri="{FF2B5EF4-FFF2-40B4-BE49-F238E27FC236}">
                  <a16:creationId xmlns:a16="http://schemas.microsoft.com/office/drawing/2014/main" id="{4CF4CDD3-EA1B-4B42-BEB9-DB0ED0E06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857" y="3322791"/>
              <a:ext cx="19639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Financial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6CAE9B25-7EC1-403D-8121-1DF1541AC4B0}"/>
              </a:ext>
            </a:extLst>
          </p:cNvPr>
          <p:cNvGrpSpPr/>
          <p:nvPr/>
        </p:nvGrpSpPr>
        <p:grpSpPr>
          <a:xfrm>
            <a:off x="6271704" y="3521081"/>
            <a:ext cx="4737468" cy="733103"/>
            <a:chOff x="6271704" y="3997500"/>
            <a:chExt cx="4737468" cy="733103"/>
          </a:xfrm>
        </p:grpSpPr>
        <p:sp>
          <p:nvSpPr>
            <p:cNvPr id="79" name="Rectangle 3@|1FFC:4308095|FBC:16777215|LFC:16777215|LBC:16777215">
              <a:extLst>
                <a:ext uri="{FF2B5EF4-FFF2-40B4-BE49-F238E27FC236}">
                  <a16:creationId xmlns:a16="http://schemas.microsoft.com/office/drawing/2014/main" id="{7215A18C-BEDD-455E-AE5C-C4059EFE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469409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1" name="Rectangle 4@|1FFC:4308095|FBC:16777215|LFC:16777215|LBC:16777215">
              <a:extLst>
                <a:ext uri="{FF2B5EF4-FFF2-40B4-BE49-F238E27FC236}">
                  <a16:creationId xmlns:a16="http://schemas.microsoft.com/office/drawing/2014/main" id="{31DBB22F-A7E8-4469-BAF8-A5597402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409016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3" name="文本框 8">
              <a:extLst>
                <a:ext uri="{FF2B5EF4-FFF2-40B4-BE49-F238E27FC236}">
                  <a16:creationId xmlns:a16="http://schemas.microsoft.com/office/drawing/2014/main" id="{E79FFD71-6C7D-42E3-A05F-58074A53D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7033" y="4215399"/>
              <a:ext cx="5277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">
              <a:extLst>
                <a:ext uri="{FF2B5EF4-FFF2-40B4-BE49-F238E27FC236}">
                  <a16:creationId xmlns:a16="http://schemas.microsoft.com/office/drawing/2014/main" id="{35509656-F442-48D6-917D-4FC4D164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399750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商品系統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8">
              <a:extLst>
                <a:ext uri="{FF2B5EF4-FFF2-40B4-BE49-F238E27FC236}">
                  <a16:creationId xmlns:a16="http://schemas.microsoft.com/office/drawing/2014/main" id="{EAE1BAF8-F277-481F-9661-27089B914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639" y="4422134"/>
              <a:ext cx="1866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Product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A206A35A-96DA-4D5A-92DD-81520DBEB6B8}"/>
              </a:ext>
            </a:extLst>
          </p:cNvPr>
          <p:cNvGrpSpPr/>
          <p:nvPr/>
        </p:nvGrpSpPr>
        <p:grpSpPr>
          <a:xfrm>
            <a:off x="6271704" y="4639838"/>
            <a:ext cx="4737468" cy="733103"/>
            <a:chOff x="6271704" y="5126150"/>
            <a:chExt cx="4737468" cy="733103"/>
          </a:xfrm>
        </p:grpSpPr>
        <p:sp>
          <p:nvSpPr>
            <p:cNvPr id="89" name="Rectangle 3@|1FFC:4308095|FBC:16777215|LFC:16777215|LBC:16777215">
              <a:extLst>
                <a:ext uri="{FF2B5EF4-FFF2-40B4-BE49-F238E27FC236}">
                  <a16:creationId xmlns:a16="http://schemas.microsoft.com/office/drawing/2014/main" id="{6EAAA372-5FA8-4301-972F-16A46ABF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582274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1" name="Rectangle 4@|1FFC:4308095|FBC:16777215|LFC:16777215|LBC:16777215">
              <a:extLst>
                <a:ext uri="{FF2B5EF4-FFF2-40B4-BE49-F238E27FC236}">
                  <a16:creationId xmlns:a16="http://schemas.microsoft.com/office/drawing/2014/main" id="{DB98A3E6-2A97-4B0B-94DF-C3496B23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521881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3" name="文本框 8">
              <a:extLst>
                <a:ext uri="{FF2B5EF4-FFF2-40B4-BE49-F238E27FC236}">
                  <a16:creationId xmlns:a16="http://schemas.microsoft.com/office/drawing/2014/main" id="{D72EC680-709C-463F-8A30-B6848B86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4038" y="5344049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8">
              <a:extLst>
                <a:ext uri="{FF2B5EF4-FFF2-40B4-BE49-F238E27FC236}">
                  <a16:creationId xmlns:a16="http://schemas.microsoft.com/office/drawing/2014/main" id="{CB478647-B460-47B0-BF30-A36A06EB2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51261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購物系統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文本框 8">
              <a:extLst>
                <a:ext uri="{FF2B5EF4-FFF2-40B4-BE49-F238E27FC236}">
                  <a16:creationId xmlns:a16="http://schemas.microsoft.com/office/drawing/2014/main" id="{A4660697-B157-46D1-A9A9-A4EF06EB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857" y="5550629"/>
              <a:ext cx="19960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Purchase Subsystem</a:t>
              </a: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F454858B-AFF1-49D3-A730-184401458F8B}"/>
              </a:ext>
            </a:extLst>
          </p:cNvPr>
          <p:cNvGrpSpPr/>
          <p:nvPr/>
        </p:nvGrpSpPr>
        <p:grpSpPr>
          <a:xfrm>
            <a:off x="6271704" y="5758595"/>
            <a:ext cx="4737468" cy="733103"/>
            <a:chOff x="6285376" y="5945329"/>
            <a:chExt cx="4737468" cy="733103"/>
          </a:xfrm>
        </p:grpSpPr>
        <p:sp>
          <p:nvSpPr>
            <p:cNvPr id="105" name="文本框 8">
              <a:extLst>
                <a:ext uri="{FF2B5EF4-FFF2-40B4-BE49-F238E27FC236}">
                  <a16:creationId xmlns:a16="http://schemas.microsoft.com/office/drawing/2014/main" id="{76FA3197-0728-4DFE-B637-65A6E437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5376" y="5945329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Rectangle 3@|1FFC:4308095|FBC:16777215|LFC:16777215|LBC:16777215">
              <a:extLst>
                <a:ext uri="{FF2B5EF4-FFF2-40B4-BE49-F238E27FC236}">
                  <a16:creationId xmlns:a16="http://schemas.microsoft.com/office/drawing/2014/main" id="{AF6605C5-F64F-4A8B-8288-E980FD88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456" y="6641919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01" name="Rectangle 4@|1FFC:4308095|FBC:16777215|LFC:16777215|LBC:16777215">
              <a:extLst>
                <a:ext uri="{FF2B5EF4-FFF2-40B4-BE49-F238E27FC236}">
                  <a16:creationId xmlns:a16="http://schemas.microsoft.com/office/drawing/2014/main" id="{A3F8DE03-58E3-46C3-8DDB-97834AAFB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631" y="6037992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03" name="文本框 8">
              <a:extLst>
                <a:ext uri="{FF2B5EF4-FFF2-40B4-BE49-F238E27FC236}">
                  <a16:creationId xmlns:a16="http://schemas.microsoft.com/office/drawing/2014/main" id="{41245C4E-240C-4121-8260-86279A9CF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7710" y="6163228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8">
              <a:extLst>
                <a:ext uri="{FF2B5EF4-FFF2-40B4-BE49-F238E27FC236}">
                  <a16:creationId xmlns:a16="http://schemas.microsoft.com/office/drawing/2014/main" id="{9A5BA9B4-31D5-4527-B77F-3D95264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529" y="6369808"/>
              <a:ext cx="19848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Database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24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09" y="45430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1505800"/>
            <a:ext cx="63401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可以透過財務系統將營收金額提領至銀行帳戶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3295450"/>
            <a:ext cx="695575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5431773"/>
            <a:ext cx="4801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可以依照買家喜好，顯示推薦遊戲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30652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omputer Icons - Download Free Vector Icons | Noun Project">
            <a:extLst>
              <a:ext uri="{FF2B5EF4-FFF2-40B4-BE49-F238E27FC236}">
                <a16:creationId xmlns:a16="http://schemas.microsoft.com/office/drawing/2014/main" id="{3DBF77FF-E2A5-4F35-BA63-1D00DB50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61" y="277497"/>
            <a:ext cx="1091398" cy="10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 Storage Server Icon of Isometric style - Available in SVG, PNG, EPS,  AI &amp; Icon fonts">
            <a:extLst>
              <a:ext uri="{FF2B5EF4-FFF2-40B4-BE49-F238E27FC236}">
                <a16:creationId xmlns:a16="http://schemas.microsoft.com/office/drawing/2014/main" id="{23F284CD-0C52-411C-AB53-42204DEB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45" y="277497"/>
            <a:ext cx="1091398" cy="10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9501FD24-EEA4-4D5B-A039-E377D1169AC0}"/>
              </a:ext>
            </a:extLst>
          </p:cNvPr>
          <p:cNvGrpSpPr/>
          <p:nvPr/>
        </p:nvGrpSpPr>
        <p:grpSpPr>
          <a:xfrm>
            <a:off x="6447547" y="1660299"/>
            <a:ext cx="1249994" cy="566309"/>
            <a:chOff x="5471003" y="1773050"/>
            <a:chExt cx="1249994" cy="566309"/>
          </a:xfrm>
        </p:grpSpPr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447A5FFE-8967-4981-BB8C-2B51E8AF4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2F3D44AB-C0C1-44E5-B503-FEC0ABF99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</a:t>
              </a: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網頁系統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C96EF6A-8EE9-4953-8C7D-D828CB9B2AE2}"/>
              </a:ext>
            </a:extLst>
          </p:cNvPr>
          <p:cNvGrpSpPr/>
          <p:nvPr/>
        </p:nvGrpSpPr>
        <p:grpSpPr>
          <a:xfrm>
            <a:off x="6447546" y="2471423"/>
            <a:ext cx="1249994" cy="566309"/>
            <a:chOff x="5471003" y="1773050"/>
            <a:chExt cx="1249994" cy="566309"/>
          </a:xfrm>
        </p:grpSpPr>
        <p:sp>
          <p:nvSpPr>
            <p:cNvPr id="55" name="矩形 3">
              <a:extLst>
                <a:ext uri="{FF2B5EF4-FFF2-40B4-BE49-F238E27FC236}">
                  <a16:creationId xmlns:a16="http://schemas.microsoft.com/office/drawing/2014/main" id="{F80194F0-04C3-48FA-BE35-CADC7870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8">
              <a:extLst>
                <a:ext uri="{FF2B5EF4-FFF2-40B4-BE49-F238E27FC236}">
                  <a16:creationId xmlns:a16="http://schemas.microsoft.com/office/drawing/2014/main" id="{107D6D47-99E4-4414-8FB7-9A260575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825" y="1773050"/>
              <a:ext cx="108234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使用者系統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ECF21ED2-7DC5-4E17-AD34-9810E33BA8C8}"/>
              </a:ext>
            </a:extLst>
          </p:cNvPr>
          <p:cNvGrpSpPr/>
          <p:nvPr/>
        </p:nvGrpSpPr>
        <p:grpSpPr>
          <a:xfrm>
            <a:off x="6447545" y="3615554"/>
            <a:ext cx="1249994" cy="566309"/>
            <a:chOff x="5471003" y="1773050"/>
            <a:chExt cx="1249994" cy="566309"/>
          </a:xfrm>
        </p:grpSpPr>
        <p:sp>
          <p:nvSpPr>
            <p:cNvPr id="58" name="矩形 3">
              <a:extLst>
                <a:ext uri="{FF2B5EF4-FFF2-40B4-BE49-F238E27FC236}">
                  <a16:creationId xmlns:a16="http://schemas.microsoft.com/office/drawing/2014/main" id="{8568CA37-25F8-40D7-B5E0-4A0D765C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9" name="文本框 8">
              <a:extLst>
                <a:ext uri="{FF2B5EF4-FFF2-40B4-BE49-F238E27FC236}">
                  <a16:creationId xmlns:a16="http://schemas.microsoft.com/office/drawing/2014/main" id="{82BEC283-43B2-4D90-BF40-6424E0DEB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財務系統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D2B8037-D712-4B52-A58F-F88D2F85D0FE}"/>
              </a:ext>
            </a:extLst>
          </p:cNvPr>
          <p:cNvGrpSpPr/>
          <p:nvPr/>
        </p:nvGrpSpPr>
        <p:grpSpPr>
          <a:xfrm>
            <a:off x="6447545" y="4404389"/>
            <a:ext cx="1249994" cy="566309"/>
            <a:chOff x="5471003" y="1773050"/>
            <a:chExt cx="1249994" cy="566309"/>
          </a:xfrm>
        </p:grpSpPr>
        <p:sp>
          <p:nvSpPr>
            <p:cNvPr id="61" name="矩形 3">
              <a:extLst>
                <a:ext uri="{FF2B5EF4-FFF2-40B4-BE49-F238E27FC236}">
                  <a16:creationId xmlns:a16="http://schemas.microsoft.com/office/drawing/2014/main" id="{77E6169F-F6EE-44E7-825B-328EC5AB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文本框 8">
              <a:extLst>
                <a:ext uri="{FF2B5EF4-FFF2-40B4-BE49-F238E27FC236}">
                  <a16:creationId xmlns:a16="http://schemas.microsoft.com/office/drawing/2014/main" id="{44AA7531-6727-4641-8505-ACC531120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商品系統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390D897-D8E8-48DE-96B1-41F571A88B40}"/>
              </a:ext>
            </a:extLst>
          </p:cNvPr>
          <p:cNvGrpSpPr/>
          <p:nvPr/>
        </p:nvGrpSpPr>
        <p:grpSpPr>
          <a:xfrm>
            <a:off x="6447545" y="5215513"/>
            <a:ext cx="1249994" cy="566309"/>
            <a:chOff x="5471003" y="1773050"/>
            <a:chExt cx="1249994" cy="566309"/>
          </a:xfrm>
        </p:grpSpPr>
        <p:sp>
          <p:nvSpPr>
            <p:cNvPr id="64" name="矩形 3">
              <a:extLst>
                <a:ext uri="{FF2B5EF4-FFF2-40B4-BE49-F238E27FC236}">
                  <a16:creationId xmlns:a16="http://schemas.microsoft.com/office/drawing/2014/main" id="{74E06A5C-DC61-4CA4-985B-BE449D9F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E9C98298-55E8-435A-9E42-A05BE47B9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824" y="1773050"/>
              <a:ext cx="108234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838E709-69DE-4B9D-ADB3-3F5323319B86}"/>
              </a:ext>
            </a:extLst>
          </p:cNvPr>
          <p:cNvGrpSpPr/>
          <p:nvPr/>
        </p:nvGrpSpPr>
        <p:grpSpPr>
          <a:xfrm>
            <a:off x="6375932" y="6006838"/>
            <a:ext cx="1393215" cy="696325"/>
            <a:chOff x="5399391" y="1708041"/>
            <a:chExt cx="1393215" cy="696325"/>
          </a:xfrm>
        </p:grpSpPr>
        <p:sp>
          <p:nvSpPr>
            <p:cNvPr id="67" name="矩形 3">
              <a:extLst>
                <a:ext uri="{FF2B5EF4-FFF2-40B4-BE49-F238E27FC236}">
                  <a16:creationId xmlns:a16="http://schemas.microsoft.com/office/drawing/2014/main" id="{FD21BF96-5FFD-4297-A394-DE85F6BC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391" y="1708041"/>
              <a:ext cx="1393215" cy="696325"/>
            </a:xfrm>
            <a:prstGeom prst="ellipse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5B5B56D3-BECF-4497-8421-09B5800F9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70" y="1773050"/>
              <a:ext cx="1156662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DATABASE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6B76B18-F8F1-4D70-8CA5-CEF30F916B5A}"/>
              </a:ext>
            </a:extLst>
          </p:cNvPr>
          <p:cNvGrpSpPr/>
          <p:nvPr/>
        </p:nvGrpSpPr>
        <p:grpSpPr>
          <a:xfrm>
            <a:off x="8462770" y="3158311"/>
            <a:ext cx="1249994" cy="566309"/>
            <a:chOff x="5471003" y="1773050"/>
            <a:chExt cx="1249994" cy="566309"/>
          </a:xfrm>
        </p:grpSpPr>
        <p:sp>
          <p:nvSpPr>
            <p:cNvPr id="71" name="矩形 3">
              <a:extLst>
                <a:ext uri="{FF2B5EF4-FFF2-40B4-BE49-F238E27FC236}">
                  <a16:creationId xmlns:a16="http://schemas.microsoft.com/office/drawing/2014/main" id="{B58F3F89-F8F4-4BA2-AA68-1AEF5DDA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31D6417A-C5D1-4227-A6D2-5AAA251BC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C632298-3542-44F9-ADDB-E7D4E40D02FF}"/>
              </a:ext>
            </a:extLst>
          </p:cNvPr>
          <p:cNvGrpSpPr/>
          <p:nvPr/>
        </p:nvGrpSpPr>
        <p:grpSpPr>
          <a:xfrm>
            <a:off x="4432318" y="3170337"/>
            <a:ext cx="1249994" cy="566309"/>
            <a:chOff x="5471003" y="1773050"/>
            <a:chExt cx="1249994" cy="566309"/>
          </a:xfrm>
        </p:grpSpPr>
        <p:sp>
          <p:nvSpPr>
            <p:cNvPr id="74" name="矩形 3">
              <a:extLst>
                <a:ext uri="{FF2B5EF4-FFF2-40B4-BE49-F238E27FC236}">
                  <a16:creationId xmlns:a16="http://schemas.microsoft.com/office/drawing/2014/main" id="{8E4AF200-B8AE-4890-A906-5862231B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文本框 8">
              <a:extLst>
                <a:ext uri="{FF2B5EF4-FFF2-40B4-BE49-F238E27FC236}">
                  <a16:creationId xmlns:a16="http://schemas.microsoft.com/office/drawing/2014/main" id="{4C5729CB-6EB4-4014-B666-CCDF3A0E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賣家系統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361D14BD-0132-4716-9798-F73C5459A0C8}"/>
              </a:ext>
            </a:extLst>
          </p:cNvPr>
          <p:cNvGrpSpPr/>
          <p:nvPr/>
        </p:nvGrpSpPr>
        <p:grpSpPr>
          <a:xfrm>
            <a:off x="8462770" y="4406155"/>
            <a:ext cx="1249994" cy="566309"/>
            <a:chOff x="5471003" y="1773050"/>
            <a:chExt cx="1249994" cy="566309"/>
          </a:xfrm>
        </p:grpSpPr>
        <p:sp>
          <p:nvSpPr>
            <p:cNvPr id="77" name="矩形 3">
              <a:extLst>
                <a:ext uri="{FF2B5EF4-FFF2-40B4-BE49-F238E27FC236}">
                  <a16:creationId xmlns:a16="http://schemas.microsoft.com/office/drawing/2014/main" id="{2C1D1B01-2376-4B5A-AE52-73B078FD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文本框 8">
              <a:extLst>
                <a:ext uri="{FF2B5EF4-FFF2-40B4-BE49-F238E27FC236}">
                  <a16:creationId xmlns:a16="http://schemas.microsoft.com/office/drawing/2014/main" id="{5F295EA3-3A09-4C8C-B88C-9A204999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PCS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購物系統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8673" name="直線單箭頭接點 28672">
            <a:extLst>
              <a:ext uri="{FF2B5EF4-FFF2-40B4-BE49-F238E27FC236}">
                <a16:creationId xmlns:a16="http://schemas.microsoft.com/office/drawing/2014/main" id="{2800BAB1-1928-4BB8-BD6D-38C7E1F21F48}"/>
              </a:ext>
            </a:extLst>
          </p:cNvPr>
          <p:cNvCxnSpPr>
            <a:cxnSpLocks/>
          </p:cNvCxnSpPr>
          <p:nvPr/>
        </p:nvCxnSpPr>
        <p:spPr bwMode="auto">
          <a:xfrm>
            <a:off x="4944862" y="823196"/>
            <a:ext cx="13594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56DF517-8BED-4969-842D-8311B4D7F71E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 bwMode="auto">
          <a:xfrm flipV="1">
            <a:off x="7072542" y="2226608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A64DB34-87B4-4831-8761-3B722F9D1ACF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2540" y="4169474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B522463-6751-4E0C-8DCC-BBF9788B89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2540" y="4963333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04B7C830-A3BA-4095-A232-799498C0B178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2540" y="5734859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2B5B2E3-4455-4B94-82CB-67EEF2CA2029}"/>
              </a:ext>
            </a:extLst>
          </p:cNvPr>
          <p:cNvCxnSpPr>
            <a:cxnSpLocks/>
            <a:stCxn id="71" idx="1"/>
            <a:endCxn id="74" idx="3"/>
          </p:cNvCxnSpPr>
          <p:nvPr/>
        </p:nvCxnSpPr>
        <p:spPr bwMode="auto">
          <a:xfrm flipH="1">
            <a:off x="5682312" y="3441467"/>
            <a:ext cx="2780458" cy="1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690" name="直線單箭頭接點 28689">
            <a:extLst>
              <a:ext uri="{FF2B5EF4-FFF2-40B4-BE49-F238E27FC236}">
                <a16:creationId xmlns:a16="http://schemas.microsoft.com/office/drawing/2014/main" id="{B9E3C79A-06FB-403C-85F0-504C872CA3FD}"/>
              </a:ext>
            </a:extLst>
          </p:cNvPr>
          <p:cNvCxnSpPr>
            <a:endCxn id="56" idx="2"/>
          </p:cNvCxnSpPr>
          <p:nvPr/>
        </p:nvCxnSpPr>
        <p:spPr bwMode="auto">
          <a:xfrm flipV="1">
            <a:off x="7072540" y="3037732"/>
            <a:ext cx="2" cy="40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A88DE00-6464-49F9-83DE-41E8498551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2770" y="3746909"/>
            <a:ext cx="0" cy="151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4F51FFE-39D7-4D92-81BE-3BAF13ED714A}"/>
              </a:ext>
            </a:extLst>
          </p:cNvPr>
          <p:cNvCxnSpPr>
            <a:cxnSpLocks/>
            <a:endCxn id="58" idx="3"/>
          </p:cNvCxnSpPr>
          <p:nvPr/>
        </p:nvCxnSpPr>
        <p:spPr bwMode="auto">
          <a:xfrm flipH="1">
            <a:off x="7697539" y="3898710"/>
            <a:ext cx="7607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ADF386D3-7E8D-45F4-B94B-5F41363AF78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82312" y="3746910"/>
            <a:ext cx="0" cy="151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D068900-8328-4A4E-B461-EB3E2A8BA1AE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>
            <a:off x="5682312" y="3898071"/>
            <a:ext cx="765233" cy="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4397C7F-C100-4C63-BD57-BEDC4B07395A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 bwMode="auto">
          <a:xfrm>
            <a:off x="9087767" y="3724620"/>
            <a:ext cx="0" cy="681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87D781F2-CF01-4851-9FFE-D9F64688CA25}"/>
              </a:ext>
            </a:extLst>
          </p:cNvPr>
          <p:cNvCxnSpPr>
            <a:cxnSpLocks/>
            <a:stCxn id="77" idx="1"/>
            <a:endCxn id="61" idx="3"/>
          </p:cNvCxnSpPr>
          <p:nvPr/>
        </p:nvCxnSpPr>
        <p:spPr bwMode="auto">
          <a:xfrm flipH="1" flipV="1">
            <a:off x="7697539" y="4687545"/>
            <a:ext cx="765231" cy="1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D167D28-F7FA-42B1-B534-7526CB27BF73}"/>
              </a:ext>
            </a:extLst>
          </p:cNvPr>
          <p:cNvCxnSpPr>
            <a:cxnSpLocks/>
            <a:stCxn id="16" idx="0"/>
            <a:endCxn id="2056" idx="2"/>
          </p:cNvCxnSpPr>
          <p:nvPr/>
        </p:nvCxnSpPr>
        <p:spPr bwMode="auto">
          <a:xfrm flipV="1">
            <a:off x="7072544" y="1368895"/>
            <a:ext cx="0" cy="291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55" name="文本框 8">
            <a:extLst>
              <a:ext uri="{FF2B5EF4-FFF2-40B4-BE49-F238E27FC236}">
                <a16:creationId xmlns:a16="http://schemas.microsoft.com/office/drawing/2014/main" id="{94B519F4-2C2B-43CF-9AAB-31E773EF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947" y="780299"/>
            <a:ext cx="962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GLS</a:t>
            </a:r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主機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7" name="文本框 8">
            <a:extLst>
              <a:ext uri="{FF2B5EF4-FFF2-40B4-BE49-F238E27FC236}">
                <a16:creationId xmlns:a16="http://schemas.microsoft.com/office/drawing/2014/main" id="{A4FFCA4C-4270-4825-8F6C-AC27985C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511" y="1237295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使用者電腦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4" name="组合 6">
            <a:extLst>
              <a:ext uri="{FF2B5EF4-FFF2-40B4-BE49-F238E27FC236}">
                <a16:creationId xmlns:a16="http://schemas.microsoft.com/office/drawing/2014/main" id="{8478E326-A987-4286-82F9-D6673F00D75A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25" name="矩形 3">
              <a:extLst>
                <a:ext uri="{FF2B5EF4-FFF2-40B4-BE49-F238E27FC236}">
                  <a16:creationId xmlns:a16="http://schemas.microsoft.com/office/drawing/2014/main" id="{38D8B27B-1E2B-49DC-997A-ABA707DB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直角三角形 5">
              <a:extLst>
                <a:ext uri="{FF2B5EF4-FFF2-40B4-BE49-F238E27FC236}">
                  <a16:creationId xmlns:a16="http://schemas.microsoft.com/office/drawing/2014/main" id="{1B9FDF3C-2C58-4A2E-9A11-E25ECF97C1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7" name="文本框 8">
            <a:extLst>
              <a:ext uri="{FF2B5EF4-FFF2-40B4-BE49-F238E27FC236}">
                <a16:creationId xmlns:a16="http://schemas.microsoft.com/office/drawing/2014/main" id="{E9C94ACE-3002-402D-9687-57CE2572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931" y="277497"/>
            <a:ext cx="1479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Pages>0</Pages>
  <Words>258</Words>
  <Characters>0</Characters>
  <Application>Microsoft Office PowerPoint</Application>
  <DocSecurity>0</DocSecurity>
  <PresentationFormat>寬螢幕</PresentationFormat>
  <Lines>0</Lines>
  <Paragraphs>109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Microsoft YaHei</vt:lpstr>
      <vt:lpstr>Roboto Condensed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44</cp:revision>
  <dcterms:created xsi:type="dcterms:W3CDTF">2015-07-07T12:57:46Z</dcterms:created>
  <dcterms:modified xsi:type="dcterms:W3CDTF">2020-11-03T15:29:20Z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