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4"/>
  </p:notesMasterIdLst>
  <p:sldIdLst>
    <p:sldId id="256" r:id="rId13"/>
    <p:sldId id="258" r:id="rId14"/>
    <p:sldId id="259" r:id="rId15"/>
    <p:sldId id="290" r:id="rId16"/>
    <p:sldId id="287" r:id="rId17"/>
    <p:sldId id="291" r:id="rId18"/>
    <p:sldId id="288" r:id="rId19"/>
    <p:sldId id="263" r:id="rId20"/>
    <p:sldId id="298" r:id="rId21"/>
    <p:sldId id="292" r:id="rId22"/>
    <p:sldId id="297" r:id="rId23"/>
    <p:sldId id="293" r:id="rId24"/>
    <p:sldId id="299" r:id="rId25"/>
    <p:sldId id="261" r:id="rId26"/>
    <p:sldId id="289" r:id="rId27"/>
    <p:sldId id="262" r:id="rId28"/>
    <p:sldId id="284" r:id="rId29"/>
    <p:sldId id="300" r:id="rId30"/>
    <p:sldId id="282" r:id="rId31"/>
    <p:sldId id="301" r:id="rId32"/>
    <p:sldId id="260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2B7D6B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2021/1/4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4" y="5267262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36636" y="236005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Database System Final Report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69033" y="53595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2021-01-05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42" y="3169369"/>
            <a:ext cx="5647886" cy="36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2" y="3121156"/>
            <a:ext cx="10181069" cy="36755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969818" y="6289965"/>
            <a:ext cx="10546080" cy="5367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23" y="131062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8087342" cy="26161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order_info.Date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game.Name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game.Description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game.ImageURL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game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$</a:t>
            </a:r>
            <a:r>
              <a:rPr lang="en-US" altLang="zh-TW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'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GROUP BY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88" y="1841991"/>
            <a:ext cx="8634715" cy="4906670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23" y="131062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6661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1527994"/>
            <a:ext cx="60324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3276669"/>
            <a:ext cx="695575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5441787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522685" y="1594840"/>
            <a:ext cx="379418" cy="318980"/>
            <a:chOff x="3522685" y="1594840"/>
            <a:chExt cx="379418" cy="318980"/>
          </a:xfrm>
        </p:grpSpPr>
        <p:sp>
          <p:nvSpPr>
            <p:cNvPr id="8" name="矩形 7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L-圖案 12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522685" y="2083154"/>
            <a:ext cx="379418" cy="318980"/>
            <a:chOff x="3522685" y="1594840"/>
            <a:chExt cx="379418" cy="318980"/>
          </a:xfrm>
        </p:grpSpPr>
        <p:sp>
          <p:nvSpPr>
            <p:cNvPr id="18" name="矩形 17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L-圖案 18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22685" y="3370993"/>
            <a:ext cx="379418" cy="318980"/>
            <a:chOff x="3522685" y="1594840"/>
            <a:chExt cx="379418" cy="318980"/>
          </a:xfrm>
        </p:grpSpPr>
        <p:sp>
          <p:nvSpPr>
            <p:cNvPr id="21" name="矩形 20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L-圖案 21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522685" y="3812145"/>
            <a:ext cx="379418" cy="318980"/>
            <a:chOff x="3522685" y="1594840"/>
            <a:chExt cx="379418" cy="318980"/>
          </a:xfrm>
        </p:grpSpPr>
        <p:sp>
          <p:nvSpPr>
            <p:cNvPr id="24" name="矩形 23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L-圖案 24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522685" y="4276928"/>
            <a:ext cx="379418" cy="318980"/>
            <a:chOff x="3522685" y="1594840"/>
            <a:chExt cx="379418" cy="318980"/>
          </a:xfrm>
        </p:grpSpPr>
        <p:sp>
          <p:nvSpPr>
            <p:cNvPr id="27" name="矩形 26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8" name="L-圖案 27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3522685" y="5517958"/>
            <a:ext cx="379418" cy="318980"/>
            <a:chOff x="3522685" y="1594840"/>
            <a:chExt cx="379418" cy="318980"/>
          </a:xfrm>
        </p:grpSpPr>
        <p:sp>
          <p:nvSpPr>
            <p:cNvPr id="30" name="矩形 29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" name="L-圖案 30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5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179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42586"/>
            <a:ext cx="9744146" cy="14573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045051"/>
            <a:ext cx="3043260" cy="1200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95" y="3040289"/>
            <a:ext cx="2647969" cy="12049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42" y="4433145"/>
            <a:ext cx="8291573" cy="16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30680"/>
            <a:ext cx="7015214" cy="14811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477436"/>
            <a:ext cx="8396349" cy="29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52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55815" y="1399220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50225" y="3063799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2060574" y="4728378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680295" y="1399220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732581" y="1854802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732581" y="4876183"/>
            <a:ext cx="10823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57364" y="1699218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363549" y="3365492"/>
            <a:ext cx="18261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81882" y="3063798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364" y="5183958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78880" y="4728376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747008" y="3365492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3607979" y="406786"/>
            <a:ext cx="49760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ontribution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貢獻度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9183688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0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10680700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-6350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09796-14B4-4AE9-B268-64F52223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1643378"/>
            <a:ext cx="800219" cy="461665"/>
          </a:xfrm>
          <a:prstGeom prst="rect">
            <a:avLst/>
          </a:prstGeom>
          <a:solidFill>
            <a:srgbClr val="3EB198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組長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CD1FAE7-2314-449F-A135-9814EDB3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4" y="2188182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劉恒育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A852F4D-5F6B-440A-9A28-E2A36F28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3056408"/>
            <a:ext cx="800219" cy="46166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E84F810-0261-46FB-916C-2FD47586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4" y="3674092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莊　永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6B86F9A9-75DE-4090-9DD2-47E8B366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4181064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韓宗穎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CC3B86D1-10A7-4021-8751-A2F62112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4684553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洪平彥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1A8DEC5-5E04-43CC-B0BD-C5DA36A6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5191525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康紘郡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480243-FEA3-4BE7-A69E-E32760E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4" y="5698497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林琨閔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0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2" y="0"/>
            <a:ext cx="5169594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2" y="0"/>
            <a:ext cx="5169594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34299" y="155170"/>
            <a:ext cx="2100998" cy="15738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向左箭號 6"/>
          <p:cNvSpPr/>
          <p:nvPr/>
        </p:nvSpPr>
        <p:spPr bwMode="auto">
          <a:xfrm>
            <a:off x="8473439" y="576349"/>
            <a:ext cx="986445" cy="12192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9536171" y="452643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27273" y="1873134"/>
            <a:ext cx="803564" cy="13189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向左箭號 13"/>
          <p:cNvSpPr/>
          <p:nvPr/>
        </p:nvSpPr>
        <p:spPr bwMode="auto">
          <a:xfrm>
            <a:off x="7730837" y="2089265"/>
            <a:ext cx="1729047" cy="12746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9536171" y="1968329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Shopping_Cart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58463" y="2721033"/>
            <a:ext cx="1968809" cy="12967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向左箭號 18"/>
          <p:cNvSpPr/>
          <p:nvPr/>
        </p:nvSpPr>
        <p:spPr bwMode="auto">
          <a:xfrm>
            <a:off x="6927272" y="3579028"/>
            <a:ext cx="2488277" cy="128448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9536171" y="342900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Order_info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65700" y="1573876"/>
            <a:ext cx="3068597" cy="515389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2177935" y="1729047"/>
            <a:ext cx="1087765" cy="144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659285" y="1598997"/>
            <a:ext cx="15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9203662" y="5232814"/>
            <a:ext cx="2342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移除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Entity:</a:t>
            </a:r>
          </a:p>
          <a:p>
            <a:pPr eaLnBrk="1" hangingPunct="1"/>
            <a:r>
              <a:rPr lang="en-US" altLang="zh-TW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User_Comment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315802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1091920"/>
            <a:ext cx="9714721" cy="5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19816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2" y="3390478"/>
            <a:ext cx="10372801" cy="3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Pages>0</Pages>
  <Words>444</Words>
  <Characters>0</Characters>
  <Application>Microsoft Office PowerPoint</Application>
  <DocSecurity>0</DocSecurity>
  <PresentationFormat>寬螢幕</PresentationFormat>
  <Lines>0</Lines>
  <Paragraphs>125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21</vt:i4>
      </vt:variant>
    </vt:vector>
  </HeadingPairs>
  <TitlesOfParts>
    <vt:vector size="37" baseType="lpstr">
      <vt:lpstr>微软雅黑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71</cp:revision>
  <dcterms:created xsi:type="dcterms:W3CDTF">2015-07-07T12:57:46Z</dcterms:created>
  <dcterms:modified xsi:type="dcterms:W3CDTF">2021-01-04T13:28:10Z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