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74" r:id="rId4"/>
    <p:sldMasterId id="2147483675" r:id="rId5"/>
    <p:sldMasterId id="2147483676" r:id="rId6"/>
    <p:sldMasterId id="2147483677" r:id="rId7"/>
    <p:sldMasterId id="2147483678" r:id="rId8"/>
    <p:sldMasterId id="2147483679" r:id="rId9"/>
    <p:sldMasterId id="2147483680" r:id="rId10"/>
    <p:sldMasterId id="2147483681" r:id="rId11"/>
    <p:sldMasterId id="2147483682" r:id="rId12"/>
  </p:sldMasterIdLst>
  <p:notesMasterIdLst>
    <p:notesMasterId r:id="rId26"/>
  </p:notesMasterIdLst>
  <p:sldIdLst>
    <p:sldId id="256" r:id="rId13"/>
    <p:sldId id="258" r:id="rId14"/>
    <p:sldId id="259" r:id="rId15"/>
    <p:sldId id="264" r:id="rId16"/>
    <p:sldId id="263" r:id="rId17"/>
    <p:sldId id="286" r:id="rId18"/>
    <p:sldId id="261" r:id="rId19"/>
    <p:sldId id="283" r:id="rId20"/>
    <p:sldId id="262" r:id="rId21"/>
    <p:sldId id="284" r:id="rId22"/>
    <p:sldId id="282" r:id="rId23"/>
    <p:sldId id="285" r:id="rId24"/>
    <p:sldId id="260" r:id="rId2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7D6B"/>
    <a:srgbClr val="74CEBB"/>
    <a:srgbClr val="3EB198"/>
    <a:srgbClr val="B8E6DC"/>
    <a:srgbClr val="303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528" y="2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B55BE28-12BA-4145-A9BE-33AFE79A0685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4096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EB3E913-E9BD-4347-910C-20BC3C542A9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57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4FA8D65-A96A-4130-8A0D-7327951F916B}" type="slidenum">
              <a:rPr lang="zh-CN" altLang="en-US" sz="1200"/>
              <a:pPr algn="r" eaLnBrk="1" hangingPunct="1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94422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BF716-628A-4D43-B78B-B23EC5A5E738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D6BCE-F24A-453D-926D-79B3036215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6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2AA30-5C7F-4C07-B969-3289FD0CA0D3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D619A-F710-4080-B622-EAF1E47902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4229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0F202-8117-464B-948E-522E64B816FF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A1128-4802-4AD2-8C64-6D20468688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65846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1D43D-5ABC-4B8C-9664-A8C1658A6634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37A26B-D2C5-4904-9AA3-BC71594D56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3070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F134A-743A-4AAC-BD16-A4D7B20BFE80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28D1A-8A6F-4916-9405-E2F997519E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423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6D473-CA19-482D-803B-FF410123F209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9C882-4B14-4FAD-B694-4C2FCF9574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4526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AF7EB-3133-4D14-95C8-6C1B028E2436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079FC-CD20-4567-81DB-3DF3248C62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9396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5E9FB-77DE-4E01-AFB5-C50141E37BB8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ABBF4-797C-4007-B31E-0B8D9791FF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1795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3A4A9-EEBA-4FFE-A762-1240BCA85D47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C8AA21-EC35-4F05-A382-90F7007A34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80800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CABD-AE38-447F-A1FC-1D1D8F63B30F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0EA1D-27F5-40BC-AD49-2E9C5DE5A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8922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D1D66-4E73-4377-BDD2-AA65D31323CA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B27B8-9E0F-4932-99C8-80E1D8DD1A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3173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7B146-9D32-48A9-B681-49851601E159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288D81-DBAC-445F-A483-D3E0632482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8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0FB9A-6240-436E-B27D-347BBC94BB60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D6893F-0BE4-43E7-AE34-EA4DDB7172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9037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75BD2-698B-4DB4-B3BF-DFC1D1548E34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E5CDB-3808-4B64-8B83-E9F172E089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0648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C1C0A-3335-47EA-93C1-282EEA96A600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0550B4-7CE7-43A2-B244-F8916623B6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873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24132-25F7-4D3A-890D-0A8A053C919F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7F15E6-6BEE-418D-80F5-7987168567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02285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67438-1C6B-4BA0-B496-39BEE27FBE6A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21E92-A3DE-4F77-B74A-5159234200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8586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C5F04-A2C2-4BF0-8632-384F6B2A224B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4915D-B13C-4B96-8C33-55C07E95F8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0706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CA2F7-CBB9-4FAC-AF0F-C128FD27C933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6334B-8AC8-4BAC-97C4-EE4E3189ED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81671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A14B0-55B4-4064-AD13-C01CE7A1EBD7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5310C-1EDF-45C4-95B6-CE2B03CDBA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3297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2EAFA-3406-4A6D-B8E3-C33DF4EE1BA7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39497B-2708-4CD7-91C9-2198DAD732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52216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4CC5D-8677-4887-A806-A9816B19AA11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06D00-43CC-4082-B586-BF7E4E3596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4724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DB0C6-10CA-4B27-82A5-4E5AF2925A19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E8F4B-56B5-49C4-927C-2FD81BCDC1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51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5CF74-4F6F-49A5-82FE-D6A87280B64B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4018DC-DCEE-4DD0-B6AE-FA30FF7839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6651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57DD-5C69-44FE-B9C4-D6B20821D370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9C56FF-B319-4B92-8D79-502B997A6C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2337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1C3D1-0607-41C8-A24B-FA6A8C84FA1C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AC777-4DAD-4E6F-9327-8A679235D8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3927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B6464-9197-42BD-9ABB-1F0C44A1EF1E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1D08DC-EEBB-4D14-8F94-46E4EC1E15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322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2B67C-0031-474E-8D7D-FB67C64AEC8A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9E2D27-B46F-417B-898A-17D1D60045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2660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74889-8FE4-4112-A270-043AEA8A366E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C7FF4-A8A7-4053-945C-59B6747D56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19543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A8CE0-0D6F-4976-9883-0ABF3399DD8E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D8A9E2-97B4-4109-9745-C7A0AA7E0C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0064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F8BB8-C7B4-410B-9548-0B34D83E9A75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B8D52D-8A04-48AF-8202-08659982E9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00467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8159-BBA1-4874-9E72-6B6A7667EEF7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C08B4-FA06-4D3D-B85D-3B7177B7EF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1524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32F24-97E0-4E5F-86C5-6CE253845F14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65BC-176F-4BCD-9B04-39453861A1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0174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A49A9-A6B6-45A2-A6A4-1CD1A6A217CF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38587D-6F91-4040-BD5F-86D53B745F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8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7CF09-0A04-40B0-A989-9B71C369917F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CB396-CE8C-46C5-9881-A0DD7A4CC4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7070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B2539-4EE4-4F59-BA33-15043DB27EEE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577D21-35A4-4204-8D53-72066EF606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7282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5EE74-DAEE-4E3D-8E81-58359A913669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7F60D-8AEF-42C0-9C1D-127AC033A6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9735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40622-7967-47E8-A6F9-DE0BB83D5F3A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F9706-4BA3-46C6-BC93-8DAC72DAED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3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D2DF-0222-4B41-8B23-708583951783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8CD78-EE9A-4656-8437-4ADCD7D9C8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31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92F7E-162C-4607-B2E2-69AE31E664F9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5E6BF-085D-4046-BC2E-5C1F46613B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084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706F1-9BE5-4B5F-AA6F-4FB1F3F7C398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A4F3D8-9917-4DD6-B032-9DECD65656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FF354-69D2-41A4-A2B5-3674CDF59990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4F403-B944-4C5E-9B0D-8D0FA02F72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43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AEED1-8942-404D-8253-C0D5A183C11B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E9B51A-B177-4659-89A8-749DC59F20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E32D2-7694-4CED-8D9F-E6DCF41204C9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90D8D-85F5-48BB-938C-7077EE1165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9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66D02-C5ED-4AAD-9E2C-866638F85A7A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14C44-068D-461B-B2DF-312CC0E22B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49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3582D-5E32-45B4-B7ED-4A5A56FD1719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D570B-F2EC-43BD-9F0B-9018C37429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78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E9E50-6223-4353-8CC2-264CEA58EC65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7339A6-FADB-4DC7-A6B5-02769FC6FC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88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72000-E1B8-403C-B394-F6B1E34A0C4A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D3B03-E6B3-471E-AFB8-57AA6AE55D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31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0F815-80FC-41BF-B660-0887F51C934E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E15A4-236B-4301-9277-8960F0AB2C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2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BEEEF-9BC8-4E65-B231-5957DB232C7B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A6B2A9-4552-4793-A91A-D0FCE06681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48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32782-A31F-44F3-85FB-1257D6287871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388B0-B81F-4817-9A9E-8D8E01AD09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952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EF1F6-0235-4004-947E-15BF507D5B70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DA783-77DB-4AB3-94F5-9F7C9D58235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0185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23E66-E9DC-46F3-A23F-2B3B580BD5BA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C61B-806E-4090-B465-8ECA133FD8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249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DACF5-098B-46A4-B58A-CE6AD8E94350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B387C-0A2F-4264-8CF5-EEDC0AFB6D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304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23343-F666-4A15-9806-5561C0D39DDB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382A1-C9E0-4E02-939C-FE2F7AFA36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33ED5-A9F4-47BB-B791-F13ACB3B5EF8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A0982-969D-40F5-93E7-2DE1F46C04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2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365BF-FEEA-4A33-BA00-1FD08B55074D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468B77-0761-43EF-86AE-485AB709A6A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860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894E9-E62E-48CD-9675-382173E026E4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31583-E2AE-4952-B066-393FF5902E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7580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A7439-8B5D-483F-BFB6-BB7735684E07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014A9-2EFF-4F9A-B0D2-7FB1E86E2A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798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1C1AA-0CCF-4811-A5A2-7416067D21F5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0E10C-3DFF-4663-A792-657B92B5AE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69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F5E82-3FE4-4BEC-B070-CA27023163B8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F5A6B-26BC-4FBE-968A-286C2B1C4D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81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8149C-347C-40B9-95C5-038A59500D2B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D9933A-C977-4402-BD3C-7137E055E2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818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33532-A553-4DF0-B498-83AD0F1FD851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0F6755-6795-4B76-8FE8-97D6C2F513C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708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60DB2-0B5C-490D-946B-743B99C6E3E6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C18409-EF87-4427-968A-E64E9EEBC0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172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8B301-8DCE-4CA1-8423-F87DD2E8D3ED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7D6D5-831C-4E19-927A-9620E7E6B17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973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CAA6A-21A3-4CFE-B318-FED5248DF9ED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9ACD0-2D72-40C1-B2FD-0A6E097FF0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06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5ED1A-5487-4252-ACE9-456D7EF32FFB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EF55B6-1472-4FF2-BB3D-8102BAF27C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741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4E8B8-FE01-4708-BBC2-F51FF7D9F3F1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4BA333-28CC-45AC-9F18-0AA900D71D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35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094D0-E3FA-42D9-8932-559C73FF2EC6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F514C-BC47-4C51-834E-B5C8137433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434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45D97-0FF7-45D1-8F37-8FB519B7AEB9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3AC25-5515-4C26-B57D-B90338D0DB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500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EEDCA-B83B-41BD-ADF8-277255D3A757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B50CA7-F11B-4B52-A7F8-F4935EFE7D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2072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1290C-C689-4916-8B07-AB3EA0074424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948241-5A56-475F-908D-7B2625353A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362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DE261-E4AF-421F-BF18-90930ACEB76B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627F3-E955-4E8F-9D67-D18623D9AA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5054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F3B1E-DC0B-4D06-9845-8052ABF64021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A5F4F-CD84-49CD-9B90-2DD5585CDA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323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EF8AF-1622-4689-B14B-D214FDC45B8F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75801-916C-4F3E-9342-82B7FC2A3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767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5DC22-B176-4BF1-95DD-C79287AAC544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A82497-33CC-44A0-9B11-A18FC36B20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932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A33DE-D9E5-49D2-B307-B285B014DCCE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C00F-4DD5-4E03-8A2A-2DA4C5DA73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1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CCA1F-03FB-44F5-8D91-B852A1F1A711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D26A5-0622-4A60-A6B2-244CFA72E8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892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40DBA-10A0-4A5E-8D52-A3C1A786E6D7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94AE9-1C44-4C94-A73D-72C5087444A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63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E6CF7-F864-4C3F-B411-8808710C2D14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ECFC3-E084-4BD6-AF75-F64970253F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864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345C8-1B7E-453D-8713-969B4834E429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A29F11-1B25-4F90-A050-E6313AA69B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641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D7C9D-C9A0-487D-810B-90C89FDB1831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43515-5259-44C0-BDF0-13CD04A797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413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BF1A4-FC02-4AD1-9422-13DD919EC75D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A9D73-A3D5-4498-8B66-9D1B4797D8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597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F61A9-8106-4407-A676-897E07F2D066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F1AB3-84EB-4112-85F1-B53D9A50AB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287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23834-6F7F-4B08-9AA0-7B25CEFDD4E8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E1895-D5B3-4495-928B-1745F14458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1482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4EC20-6456-4977-A610-3B75484B2A57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C1C64-8C0B-4418-9973-BF226346FA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425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CDB3B-0007-4FEE-BF65-04FDF5FF2465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5D2A6F-2384-45B2-BDF7-4AA53F40F4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40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61E44-E17E-40F1-841C-E425B2F00CE6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4C90E-5BF8-4BAF-9C27-36C823605E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36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A2840-C526-4F4A-824C-C50992FD3801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33B2F-09DD-43F3-B09D-5C6C16AF33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34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C77F6-FE39-4769-9BF0-7EB4B08F32BB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E6416-B2C9-45D5-8E19-50D187998D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9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71F82-4127-44A3-AC9A-4B0A9297EB3D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0984E-8483-4095-A3CB-7AB75F4B5A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670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4623E-B97D-4FD5-AE5C-7AC31A8E11E7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CDB4-2708-46AE-9EC8-94FA5D7CD9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407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EB684-DD38-4953-920C-E8C335C991A2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D762E-82AC-4126-8F48-F60696CE5A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446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2FD1B-AD85-4C33-A50B-E0DBCD0E22FA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39BDB4-AAA3-476B-B7BD-6453F4C109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7696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AE2EA-1E1D-44BF-B066-29666C1C93D7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4A1B88-40A2-4780-8442-FA0D79BAD1E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5924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A506A-25C8-4EDE-81E9-F6CA96CD177B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C2289-FDB4-4E50-AB45-96C3CEC988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7562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BF32D-2A5F-4267-9B57-5DEEB46031DE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575E82-876A-4D3D-9A3B-0228638B28A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684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A86C0-7F57-4504-BCA4-34B4B9ADE3EB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87EA3-FA26-48CE-802D-13D1E6D2F6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415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2E9A9-87CC-4CDF-9DCD-A237FAC47486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828252-1618-4B0E-B0AD-8E42779249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62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C2B8A-910F-425F-A285-75E0B559544B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422C69-CEF2-4021-BF29-946F8E6F42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31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1E42C-66A8-43A1-B0FA-A1F7D37876EB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C8661C-0029-4283-BD4D-F2E57A2BF4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275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1CE06-156E-4481-841A-A7EEA457CADE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A1CDA-9500-4A9C-BE1A-BBD912F358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20627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10844-0C40-406B-8D67-76C923CD9DCD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E5AA8B-0EF3-4582-AFF9-E7FA9DABEA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7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CBD5E-D6C3-40EE-A0F9-ABB920C130B8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58A9C-07C2-4AF5-89C8-49C6D985B0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5971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5BF2D-CE22-4DD1-B6EF-CB1CAE0EDC1F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309B7-39E4-4793-AA7B-D15E0CCFA1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122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C48EB-6E13-418B-A5C5-57FE716EA12D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6F4B4-0ADC-4E7D-AC22-419448C510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660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F1B2D-1D8F-4826-9CE1-A4E1FAEE5BDA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509C7-02DA-4566-A0B6-30BD7DB838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0149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7F4CF-BD1D-4803-AA03-F0D909AB6B1E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3A384-C1C8-4881-B2E4-C85DF1226B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900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963A5-B25D-40AE-93DE-FB8988E13AFA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7E237-6C23-4B54-A712-C8A55E2B0C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1862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6AD59-5754-4566-B226-6A61CC01C348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0D17EB-431F-4B4F-A6B0-CE802977C6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8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4F445-7E7B-4593-ACEA-5BCDEA5703B3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53EBD-4FC9-410E-B4CD-D37DE4BA79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6562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2D56E-AEC6-4040-83EF-112827FBAF05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D778F-31EB-4699-9B7C-986A6B3C6B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8317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47203-6B43-4EBC-B5DC-41E92E5722FC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F7B2D0-66E3-4067-A959-E8A68F6B3E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849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9A97F-C5BC-4CE6-AC40-4573F7799FE1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387C2-3884-4AF3-871D-B83B1CABFC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2802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FDF7B-14EC-4584-80BF-25D5C358F824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692B6-DF3B-4AB8-850E-0BBA2727C6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567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564A0-41B9-4738-90BE-8833B85977EB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2BE49-FE15-487D-BC55-0E9890CD01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9582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959C7-124E-45B0-BF88-66125EFDEC95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02AF7-D2ED-4666-B6F5-48BCE0348D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421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98B1D-1BE3-4C10-A66B-0E8F3C15DA1A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C4F2D-E74A-447A-A942-196F66750A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8452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4EC5D-8997-445A-9C4D-7335FD9DB168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B21A0-F139-4955-8F2C-DE98B7DAD4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353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D40E0-56B0-42B2-B6B8-06D2F2DE49BB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35CB3-1F9C-4884-9F27-6E08E1AE9C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6168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377CD-F465-4E3C-837C-3F07828C84E2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07FBC-9864-4114-9587-851C46D84D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7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A0C20-9434-4D06-B93C-B992F36BFF77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F6451-E1B9-4230-A533-330ED01408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69409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040A9-DCB6-4757-83D8-99E59F447DD5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5A6B30-82E4-4416-B6CA-DC43F8E668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394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D5B1D-9EEE-42D0-925C-C8B6A0D3E28A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A238F-B65D-4086-9A3F-800291C60E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1782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6AF93-E733-4E48-B685-3BB847135F62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A4AE1A-4093-40D4-9CBD-61212FF731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6569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48C09-DEBB-4EC5-BC37-A3BCD52874A1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0AE23-DE54-4465-92E9-A687E5A579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390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40FD1-EEB8-4455-AB47-3767419C29CF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612B6-1E20-4C30-86F3-7C2399CE13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814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A0C9E-503A-4357-A099-30595775F2BE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1CA16-1EA0-4C2C-8721-59770D41EC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7027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F22F9-5541-490D-B4D9-10375199EA59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C8E03-3084-49DE-8CBA-6A15E1128C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2114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C42C5-D7D6-4099-99A8-77EE0581210B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F0D7D-3302-468C-93C3-35186C4728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7022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C6522-5E2A-4D80-B8BB-0DF1AF746BD1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1143D-5EAB-46C0-B3F5-957E3207A4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26273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D925A-2A6F-4E69-A5C5-E9AF1D280FAF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058A9-3F50-4520-9FAE-3D6D34805D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2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03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CE06E93-6D5F-466D-BDEF-FC385589326C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9EF2B5B-8DB8-4446-8F3D-4E69691A4AE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4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B13130D5-B16C-4B9C-94B8-2BC001A795A8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1024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39AAB3B-F890-407E-AD83-A28ED2423CE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126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126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3002C7F5-6C0C-4C7E-9B13-1FA95F5BD2B8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1126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34F7EF8D-1A47-4434-9C95-566C8FBABEA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229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998DFD1-8093-4356-8407-2394A90C84CE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1229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59244CD3-C338-4ADE-8AC1-1FC09205758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76EFD257-86FA-4ED7-AB10-C0FE74793167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13E88D70-FF98-4F8E-8D30-A58FBD86C1E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E5F4195-419C-47DB-8427-20E9602ADC54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74750521-1701-4819-90EF-3ADEF14A03E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57EE006-3ADA-4957-9FB7-6BBEF95D73C6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950724D3-4447-4F53-B9AE-57ECE7399A3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512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509E822-167A-4D70-B7C3-9AB8B57538B6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512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AB9B6AE8-8F25-4F13-9EC3-C32469735AD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6148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15D3443-EBBF-4DF4-933E-E1F3D45A0F3E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6149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FBE977A4-2ABE-4A07-B84B-F8961335125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7172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DFF17E6-D29D-4D0D-B8DE-A9955ACEAE35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7173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DD0C670E-2343-4DD9-B0E0-549C15592C4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8196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9B56F06-B69A-4487-9F37-7C262CC21E78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8197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56467E6-5A72-45CC-BA42-2324691B7C0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9220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FD2C41C7-CCCC-497A-A121-87A2BE1A1441}" type="datetimeFigureOut">
              <a:rPr lang="zh-CN" altLang="en-US"/>
              <a:pPr>
                <a:defRPr/>
              </a:pPr>
              <a:t>2020/11/4</a:t>
            </a:fld>
            <a:endParaRPr lang="zh-CN" altLang="en-US"/>
          </a:p>
        </p:txBody>
      </p:sp>
      <p:sp>
        <p:nvSpPr>
          <p:cNvPr id="9221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ea typeface="方正兰亭超细黑简体" panose="02000000000000000000" pitchFamily="2" charset="-122"/>
              </a:defRPr>
            </a:lvl1pPr>
          </a:lstStyle>
          <a:p>
            <a:fld id="{E6FCFEA4-BE7B-4143-A9D1-3ADD790F541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迷你简菱心" pitchFamily="1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88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0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2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413" indent="-303213" algn="l" defTabSz="12176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4"/>
          <p:cNvSpPr>
            <a:spLocks noChangeArrowheads="1"/>
          </p:cNvSpPr>
          <p:nvPr/>
        </p:nvSpPr>
        <p:spPr bwMode="auto">
          <a:xfrm>
            <a:off x="0" y="6419850"/>
            <a:ext cx="12192000" cy="43815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315" name="文本框 7"/>
          <p:cNvSpPr txBox="1">
            <a:spLocks noChangeArrowheads="1"/>
          </p:cNvSpPr>
          <p:nvPr/>
        </p:nvSpPr>
        <p:spPr bwMode="auto">
          <a:xfrm>
            <a:off x="2957265" y="3274897"/>
            <a:ext cx="3210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107590005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莊　永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文本框 25"/>
          <p:cNvSpPr txBox="1">
            <a:spLocks noChangeArrowheads="1"/>
          </p:cNvSpPr>
          <p:nvPr/>
        </p:nvSpPr>
        <p:spPr bwMode="auto">
          <a:xfrm>
            <a:off x="3046458" y="2286740"/>
            <a:ext cx="3049541" cy="339725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TW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遊戲銷售平台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D6C2B1-CDB3-4B07-BE96-B2E1E732D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5" y="498520"/>
            <a:ext cx="6876190" cy="1600000"/>
          </a:xfrm>
          <a:prstGeom prst="rect">
            <a:avLst/>
          </a:prstGeom>
        </p:spPr>
      </p:pic>
      <p:sp>
        <p:nvSpPr>
          <p:cNvPr id="7" name="文本框 7">
            <a:extLst>
              <a:ext uri="{FF2B5EF4-FFF2-40B4-BE49-F238E27FC236}">
                <a16:creationId xmlns:a16="http://schemas.microsoft.com/office/drawing/2014/main" id="{3CF6D3E2-E097-4AE0-AAC7-4D6F2DD62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3679526"/>
            <a:ext cx="35145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107590007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劉恒育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DFA10B-9578-4240-9E17-4BE03D8E3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4084155"/>
            <a:ext cx="33099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107590018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韓宗穎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497E4DDC-1B1E-4F2B-BE5B-733EF85B6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4488784"/>
            <a:ext cx="32101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107590010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洪平彥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F745ECC3-AA58-445F-933C-251FF6783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4893413"/>
            <a:ext cx="32101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107590031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康紘郡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7">
            <a:extLst>
              <a:ext uri="{FF2B5EF4-FFF2-40B4-BE49-F238E27FC236}">
                <a16:creationId xmlns:a16="http://schemas.microsoft.com/office/drawing/2014/main" id="{2EAD1F87-7580-49F4-900A-2ECB60000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265" y="5298040"/>
            <a:ext cx="33793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資工三 </a:t>
            </a:r>
            <a:r>
              <a:rPr lang="en-US" altLang="zh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107590033</a:t>
            </a:r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林琨閔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id="{A1E47B81-5962-479E-9CCD-D81235A4E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153" y="5236485"/>
            <a:ext cx="33793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指導老師：劉建宏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0CDE0339-C482-44F8-882E-B667A6F66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451" y="1472965"/>
            <a:ext cx="88777" cy="1164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Model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9862D3C-3C60-45AC-A019-DA866F044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513" y="4278"/>
            <a:ext cx="6402971" cy="685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46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2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19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9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837238" y="3840163"/>
            <a:ext cx="238078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998111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F</a:t>
            </a:r>
            <a:r>
              <a:rPr lang="en-US" altLang="zh-TW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IVE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0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67461" y="377825"/>
            <a:ext cx="11721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214961-70E8-4F46-87F5-3445AABD2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" y="1741192"/>
            <a:ext cx="12190861" cy="338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0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9"/>
          <p:cNvSpPr>
            <a:spLocks noChangeArrowheads="1"/>
          </p:cNvSpPr>
          <p:nvPr/>
        </p:nvSpPr>
        <p:spPr bwMode="auto">
          <a:xfrm>
            <a:off x="0" y="2786063"/>
            <a:ext cx="2960688" cy="652462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5" name="任意多边形 20"/>
          <p:cNvSpPr>
            <a:spLocks/>
          </p:cNvSpPr>
          <p:nvPr/>
        </p:nvSpPr>
        <p:spPr bwMode="auto">
          <a:xfrm>
            <a:off x="8331200" y="3411538"/>
            <a:ext cx="3860800" cy="1233487"/>
          </a:xfrm>
          <a:custGeom>
            <a:avLst/>
            <a:gdLst>
              <a:gd name="T0" fmla="*/ 1422400 w 3759200"/>
              <a:gd name="T1" fmla="*/ 0 h 1799772"/>
              <a:gd name="T2" fmla="*/ 3759200 w 3759200"/>
              <a:gd name="T3" fmla="*/ 0 h 1799772"/>
              <a:gd name="T4" fmla="*/ 3759200 w 3759200"/>
              <a:gd name="T5" fmla="*/ 899886 h 1799772"/>
              <a:gd name="T6" fmla="*/ 2336800 w 3759200"/>
              <a:gd name="T7" fmla="*/ 899886 h 1799772"/>
              <a:gd name="T8" fmla="*/ 2336800 w 3759200"/>
              <a:gd name="T9" fmla="*/ 1799772 h 1799772"/>
              <a:gd name="T10" fmla="*/ 0 w 3759200"/>
              <a:gd name="T11" fmla="*/ 1799772 h 1799772"/>
              <a:gd name="T12" fmla="*/ 0 w 3759200"/>
              <a:gd name="T13" fmla="*/ 899886 h 1799772"/>
              <a:gd name="T14" fmla="*/ 1422400 w 3759200"/>
              <a:gd name="T15" fmla="*/ 899886 h 1799772"/>
              <a:gd name="T16" fmla="*/ 1422400 w 3759200"/>
              <a:gd name="T17" fmla="*/ 0 h 17997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759200"/>
              <a:gd name="T28" fmla="*/ 0 h 1799772"/>
              <a:gd name="T29" fmla="*/ 3759200 w 3759200"/>
              <a:gd name="T30" fmla="*/ 1799772 h 17997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759200" h="1799772">
                <a:moveTo>
                  <a:pt x="1422400" y="0"/>
                </a:moveTo>
                <a:lnTo>
                  <a:pt x="3759200" y="0"/>
                </a:lnTo>
                <a:lnTo>
                  <a:pt x="3759200" y="899886"/>
                </a:lnTo>
                <a:lnTo>
                  <a:pt x="2336800" y="899886"/>
                </a:lnTo>
                <a:lnTo>
                  <a:pt x="2336800" y="1799772"/>
                </a:lnTo>
                <a:lnTo>
                  <a:pt x="0" y="1799772"/>
                </a:lnTo>
                <a:lnTo>
                  <a:pt x="0" y="899886"/>
                </a:lnTo>
                <a:lnTo>
                  <a:pt x="1422400" y="899886"/>
                </a:lnTo>
                <a:lnTo>
                  <a:pt x="1422400" y="0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916" name="文本框 11"/>
          <p:cNvSpPr txBox="1">
            <a:spLocks noChangeArrowheads="1"/>
          </p:cNvSpPr>
          <p:nvPr/>
        </p:nvSpPr>
        <p:spPr bwMode="auto">
          <a:xfrm>
            <a:off x="3872928" y="2682617"/>
            <a:ext cx="44582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altLang="zh-TW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7" name="矩形 15"/>
          <p:cNvSpPr>
            <a:spLocks noChangeArrowheads="1"/>
          </p:cNvSpPr>
          <p:nvPr/>
        </p:nvSpPr>
        <p:spPr bwMode="auto">
          <a:xfrm>
            <a:off x="0" y="2786063"/>
            <a:ext cx="2960688" cy="34925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8" name="矩形 25"/>
          <p:cNvSpPr>
            <a:spLocks noChangeArrowheads="1"/>
          </p:cNvSpPr>
          <p:nvPr/>
        </p:nvSpPr>
        <p:spPr bwMode="auto">
          <a:xfrm>
            <a:off x="8331200" y="4340225"/>
            <a:ext cx="2438400" cy="30480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9" name="矩形 26"/>
          <p:cNvSpPr>
            <a:spLocks noChangeArrowheads="1"/>
          </p:cNvSpPr>
          <p:nvPr/>
        </p:nvSpPr>
        <p:spPr bwMode="auto">
          <a:xfrm>
            <a:off x="9550400" y="3403600"/>
            <a:ext cx="2641600" cy="268288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3"/>
          <p:cNvSpPr>
            <a:spLocks noChangeArrowheads="1"/>
          </p:cNvSpPr>
          <p:nvPr/>
        </p:nvSpPr>
        <p:spPr bwMode="auto">
          <a:xfrm>
            <a:off x="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39" name="矩形 5"/>
          <p:cNvSpPr>
            <a:spLocks noChangeArrowheads="1"/>
          </p:cNvSpPr>
          <p:nvPr/>
        </p:nvSpPr>
        <p:spPr bwMode="auto">
          <a:xfrm>
            <a:off x="1142365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9CFF8B0-B885-48EE-BEB6-91C85217EDDC}"/>
              </a:ext>
            </a:extLst>
          </p:cNvPr>
          <p:cNvGrpSpPr/>
          <p:nvPr/>
        </p:nvGrpSpPr>
        <p:grpSpPr>
          <a:xfrm>
            <a:off x="1304924" y="2348282"/>
            <a:ext cx="1311275" cy="1311275"/>
            <a:chOff x="1304924" y="2348282"/>
            <a:chExt cx="1311275" cy="1311275"/>
          </a:xfrm>
        </p:grpSpPr>
        <p:sp>
          <p:nvSpPr>
            <p:cNvPr id="14340" name="矩形 9"/>
            <p:cNvSpPr>
              <a:spLocks noChangeArrowheads="1"/>
            </p:cNvSpPr>
            <p:nvPr/>
          </p:nvSpPr>
          <p:spPr bwMode="auto">
            <a:xfrm>
              <a:off x="1304924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4" name="矩形 14"/>
            <p:cNvSpPr>
              <a:spLocks noChangeArrowheads="1"/>
            </p:cNvSpPr>
            <p:nvPr/>
          </p:nvSpPr>
          <p:spPr bwMode="auto">
            <a:xfrm>
              <a:off x="1404936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en-US" sz="8800" b="1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898DDEB6-FD9D-4306-9F66-4529D9DD1348}"/>
              </a:ext>
            </a:extLst>
          </p:cNvPr>
          <p:cNvGrpSpPr/>
          <p:nvPr/>
        </p:nvGrpSpPr>
        <p:grpSpPr>
          <a:xfrm>
            <a:off x="3371850" y="2338063"/>
            <a:ext cx="1312863" cy="1311275"/>
            <a:chOff x="3188359" y="2338063"/>
            <a:chExt cx="1312863" cy="1311275"/>
          </a:xfrm>
        </p:grpSpPr>
        <p:sp>
          <p:nvSpPr>
            <p:cNvPr id="14341" name="矩形 10"/>
            <p:cNvSpPr>
              <a:spLocks noChangeArrowheads="1"/>
            </p:cNvSpPr>
            <p:nvPr/>
          </p:nvSpPr>
          <p:spPr bwMode="auto">
            <a:xfrm>
              <a:off x="3188359" y="2338063"/>
              <a:ext cx="1312863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5" name="矩形 18"/>
            <p:cNvSpPr>
              <a:spLocks noChangeArrowheads="1"/>
            </p:cNvSpPr>
            <p:nvPr/>
          </p:nvSpPr>
          <p:spPr bwMode="auto">
            <a:xfrm>
              <a:off x="3285197" y="2434900"/>
              <a:ext cx="1119187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48D36B1A-E480-4027-9075-04CF4227CB29}"/>
              </a:ext>
            </a:extLst>
          </p:cNvPr>
          <p:cNvGrpSpPr/>
          <p:nvPr/>
        </p:nvGrpSpPr>
        <p:grpSpPr>
          <a:xfrm>
            <a:off x="5440364" y="2350239"/>
            <a:ext cx="1311275" cy="1311275"/>
            <a:chOff x="5421775" y="2350239"/>
            <a:chExt cx="1311275" cy="1311275"/>
          </a:xfrm>
        </p:grpSpPr>
        <p:sp>
          <p:nvSpPr>
            <p:cNvPr id="14342" name="矩形 11"/>
            <p:cNvSpPr>
              <a:spLocks noChangeArrowheads="1"/>
            </p:cNvSpPr>
            <p:nvPr/>
          </p:nvSpPr>
          <p:spPr bwMode="auto">
            <a:xfrm>
              <a:off x="5421775" y="2350239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6" name="矩形 19"/>
            <p:cNvSpPr>
              <a:spLocks noChangeArrowheads="1"/>
            </p:cNvSpPr>
            <p:nvPr/>
          </p:nvSpPr>
          <p:spPr bwMode="auto">
            <a:xfrm>
              <a:off x="5518613" y="2447076"/>
              <a:ext cx="1117600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8E4A156-2563-4C97-A640-532ECA20B7FB}"/>
              </a:ext>
            </a:extLst>
          </p:cNvPr>
          <p:cNvGrpSpPr/>
          <p:nvPr/>
        </p:nvGrpSpPr>
        <p:grpSpPr>
          <a:xfrm>
            <a:off x="7507289" y="2348282"/>
            <a:ext cx="1312862" cy="1311275"/>
            <a:chOff x="7653603" y="2348282"/>
            <a:chExt cx="1312862" cy="1311275"/>
          </a:xfrm>
        </p:grpSpPr>
        <p:sp>
          <p:nvSpPr>
            <p:cNvPr id="14343" name="矩形 12"/>
            <p:cNvSpPr>
              <a:spLocks noChangeArrowheads="1"/>
            </p:cNvSpPr>
            <p:nvPr/>
          </p:nvSpPr>
          <p:spPr bwMode="auto">
            <a:xfrm>
              <a:off x="7653603" y="2348282"/>
              <a:ext cx="1312862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47" name="矩形 20"/>
            <p:cNvSpPr>
              <a:spLocks noChangeArrowheads="1"/>
            </p:cNvSpPr>
            <p:nvPr/>
          </p:nvSpPr>
          <p:spPr bwMode="auto">
            <a:xfrm>
              <a:off x="7750440" y="2445119"/>
              <a:ext cx="1119188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4</a:t>
              </a:r>
              <a:endParaRPr lang="zh-CN" altLang="en-US" sz="8800" b="1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4352" name="文本框 25"/>
          <p:cNvSpPr txBox="1">
            <a:spLocks noChangeArrowheads="1"/>
          </p:cNvSpPr>
          <p:nvPr/>
        </p:nvSpPr>
        <p:spPr bwMode="auto">
          <a:xfrm>
            <a:off x="1355267" y="3867243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系統描述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3" name="矩形 26"/>
          <p:cNvSpPr>
            <a:spLocks noChangeArrowheads="1"/>
          </p:cNvSpPr>
          <p:nvPr/>
        </p:nvSpPr>
        <p:spPr bwMode="auto">
          <a:xfrm>
            <a:off x="3306022" y="3867243"/>
            <a:ext cx="13260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4" name="矩形 27"/>
          <p:cNvSpPr>
            <a:spLocks noChangeArrowheads="1"/>
          </p:cNvSpPr>
          <p:nvPr/>
        </p:nvSpPr>
        <p:spPr bwMode="auto">
          <a:xfrm>
            <a:off x="5372193" y="3815100"/>
            <a:ext cx="162256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5" name="矩形 28"/>
          <p:cNvSpPr>
            <a:spLocks noChangeArrowheads="1"/>
          </p:cNvSpPr>
          <p:nvPr/>
        </p:nvSpPr>
        <p:spPr bwMode="auto">
          <a:xfrm>
            <a:off x="7411736" y="3867243"/>
            <a:ext cx="13115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Model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612DEF3-A535-4C57-B849-269460B3E563}"/>
              </a:ext>
            </a:extLst>
          </p:cNvPr>
          <p:cNvGrpSpPr/>
          <p:nvPr/>
        </p:nvGrpSpPr>
        <p:grpSpPr>
          <a:xfrm>
            <a:off x="9575801" y="2348282"/>
            <a:ext cx="1311275" cy="1311275"/>
            <a:chOff x="9575801" y="2348282"/>
            <a:chExt cx="1311275" cy="1311275"/>
          </a:xfrm>
        </p:grpSpPr>
        <p:sp>
          <p:nvSpPr>
            <p:cNvPr id="2" name="矩形 9">
              <a:extLst>
                <a:ext uri="{FF2B5EF4-FFF2-40B4-BE49-F238E27FC236}">
                  <a16:creationId xmlns:a16="http://schemas.microsoft.com/office/drawing/2014/main" id="{9ABBDBB9-A611-408D-9DF3-C9AAE20F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5801" y="2348282"/>
              <a:ext cx="1311275" cy="1311275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矩形 14">
              <a:extLst>
                <a:ext uri="{FF2B5EF4-FFF2-40B4-BE49-F238E27FC236}">
                  <a16:creationId xmlns:a16="http://schemas.microsoft.com/office/drawing/2014/main" id="{02AD54A6-C9C9-4A77-8C13-39FEAD992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5813" y="2445119"/>
              <a:ext cx="1119188" cy="1119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800" b="1" dirty="0">
                  <a:solidFill>
                    <a:srgbClr val="30302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5</a:t>
              </a:r>
              <a:endParaRPr lang="zh-CN" altLang="en-US" sz="8800" b="1" dirty="0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9" name="矩形 28">
            <a:extLst>
              <a:ext uri="{FF2B5EF4-FFF2-40B4-BE49-F238E27FC236}">
                <a16:creationId xmlns:a16="http://schemas.microsoft.com/office/drawing/2014/main" id="{C7F16B0A-9BE5-4B25-9995-D62C05C05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1616" y="3867243"/>
            <a:ext cx="12827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25">
            <a:extLst>
              <a:ext uri="{FF2B5EF4-FFF2-40B4-BE49-F238E27FC236}">
                <a16:creationId xmlns:a16="http://schemas.microsoft.com/office/drawing/2014/main" id="{EB5E6CD2-1A79-4072-A68A-ABC77C5B8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587" y="459696"/>
            <a:ext cx="12968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目錄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文本框 34"/>
          <p:cNvSpPr txBox="1">
            <a:spLocks noChangeArrowheads="1"/>
          </p:cNvSpPr>
          <p:nvPr/>
        </p:nvSpPr>
        <p:spPr bwMode="auto">
          <a:xfrm>
            <a:off x="5884863" y="3840163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系統描述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3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4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979613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280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5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6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074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4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系統描述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2EE0F3F-F59B-4652-B0BB-6F8E3A60CC29}"/>
              </a:ext>
            </a:extLst>
          </p:cNvPr>
          <p:cNvGrpSpPr/>
          <p:nvPr/>
        </p:nvGrpSpPr>
        <p:grpSpPr>
          <a:xfrm>
            <a:off x="952500" y="1283567"/>
            <a:ext cx="4737468" cy="733103"/>
            <a:chOff x="952500" y="1673585"/>
            <a:chExt cx="4737468" cy="733103"/>
          </a:xfrm>
        </p:grpSpPr>
        <p:sp>
          <p:nvSpPr>
            <p:cNvPr id="30727" name="Rectangle 3@|1FFC:4308095|FBC:16777215|LFC:16777215|LBC:16777215"/>
            <p:cNvSpPr>
              <a:spLocks noChangeArrowheads="1"/>
            </p:cNvSpPr>
            <p:nvPr/>
          </p:nvSpPr>
          <p:spPr bwMode="auto">
            <a:xfrm>
              <a:off x="1065580" y="2370175"/>
              <a:ext cx="4624388" cy="36513"/>
            </a:xfrm>
            <a:prstGeom prst="rect">
              <a:avLst/>
            </a:prstGeom>
            <a:solidFill>
              <a:srgbClr val="2B7D6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30728" name="Rectangle 4@|1FFC:4308095|FBC:16777215|LFC:16777215|LBC:16777215"/>
            <p:cNvSpPr>
              <a:spLocks noChangeArrowheads="1"/>
            </p:cNvSpPr>
            <p:nvPr/>
          </p:nvSpPr>
          <p:spPr bwMode="auto">
            <a:xfrm>
              <a:off x="4751755" y="1766248"/>
              <a:ext cx="938213" cy="613452"/>
            </a:xfrm>
            <a:prstGeom prst="rect">
              <a:avLst/>
            </a:prstGeom>
            <a:solidFill>
              <a:srgbClr val="2B7D6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3" name="文本框 8">
              <a:extLst>
                <a:ext uri="{FF2B5EF4-FFF2-40B4-BE49-F238E27FC236}">
                  <a16:creationId xmlns:a16="http://schemas.microsoft.com/office/drawing/2014/main" id="{8722E6F0-E271-41C7-903E-FBB3B1359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4834" y="1891484"/>
              <a:ext cx="7120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文本框 8">
              <a:extLst>
                <a:ext uri="{FF2B5EF4-FFF2-40B4-BE49-F238E27FC236}">
                  <a16:creationId xmlns:a16="http://schemas.microsoft.com/office/drawing/2014/main" id="{5E8DEF91-D6A3-4AE8-960B-4818239A8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00" y="1673585"/>
              <a:ext cx="2818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TW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GAMELAB </a:t>
              </a:r>
              <a:r>
                <a:rPr lang="zh-TW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系統</a:t>
              </a:r>
              <a:endPara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721" name="文本框 8">
              <a:extLst>
                <a:ext uri="{FF2B5EF4-FFF2-40B4-BE49-F238E27FC236}">
                  <a16:creationId xmlns:a16="http://schemas.microsoft.com/office/drawing/2014/main" id="{B721B435-B4E0-46F1-82D6-51C31B444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205" y="2098064"/>
              <a:ext cx="17796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GAMELAB System</a:t>
              </a:r>
            </a:p>
          </p:txBody>
        </p:sp>
      </p:grpSp>
      <p:sp>
        <p:nvSpPr>
          <p:cNvPr id="30750" name="Rectangle 3@|1FFC:4308095|FBC:16777215|LFC:16777215|LBC:16777215">
            <a:extLst>
              <a:ext uri="{FF2B5EF4-FFF2-40B4-BE49-F238E27FC236}">
                <a16:creationId xmlns:a16="http://schemas.microsoft.com/office/drawing/2014/main" id="{56C6C855-FD85-474A-B5E3-1009C605E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580" y="3470467"/>
            <a:ext cx="4624388" cy="36513"/>
          </a:xfrm>
          <a:prstGeom prst="rect">
            <a:avLst/>
          </a:prstGeom>
          <a:solidFill>
            <a:srgbClr val="74CEBB"/>
          </a:solidFill>
          <a:ln>
            <a:noFill/>
          </a:ln>
        </p:spPr>
        <p:txBody>
          <a:bodyPr anchor="ctr"/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100" b="1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30751" name="Rectangle 4@|1FFC:4308095|FBC:16777215|LFC:16777215|LBC:16777215">
            <a:extLst>
              <a:ext uri="{FF2B5EF4-FFF2-40B4-BE49-F238E27FC236}">
                <a16:creationId xmlns:a16="http://schemas.microsoft.com/office/drawing/2014/main" id="{A8582D9D-51ED-4A2A-9143-930D22601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755" y="2866540"/>
            <a:ext cx="938213" cy="613452"/>
          </a:xfrm>
          <a:prstGeom prst="rect">
            <a:avLst/>
          </a:prstGeom>
          <a:solidFill>
            <a:srgbClr val="74CEBB"/>
          </a:solidFill>
          <a:ln>
            <a:noFill/>
          </a:ln>
        </p:spPr>
        <p:txBody>
          <a:bodyPr anchor="ctr"/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100" b="1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33" name="文本框 8">
            <a:extLst>
              <a:ext uri="{FF2B5EF4-FFF2-40B4-BE49-F238E27FC236}">
                <a16:creationId xmlns:a16="http://schemas.microsoft.com/office/drawing/2014/main" id="{EC0A215D-217E-4157-A8C0-EC5D01970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0205" y="2991776"/>
            <a:ext cx="5982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8">
            <a:extLst>
              <a:ext uri="{FF2B5EF4-FFF2-40B4-BE49-F238E27FC236}">
                <a16:creationId xmlns:a16="http://schemas.microsoft.com/office/drawing/2014/main" id="{9C87F36A-DC39-45DF-9F88-3712782AD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2773877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TW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網頁系統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文本框 8">
            <a:extLst>
              <a:ext uri="{FF2B5EF4-FFF2-40B4-BE49-F238E27FC236}">
                <a16:creationId xmlns:a16="http://schemas.microsoft.com/office/drawing/2014/main" id="{7CA75C2B-F3C2-47E8-8C0A-AAAB8FA45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3896" y="3198616"/>
            <a:ext cx="15647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Web Subsystem</a:t>
            </a:r>
          </a:p>
        </p:txBody>
      </p: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8ABB2D6F-C53A-457F-ABB2-323121AE40F6}"/>
              </a:ext>
            </a:extLst>
          </p:cNvPr>
          <p:cNvGrpSpPr/>
          <p:nvPr/>
        </p:nvGrpSpPr>
        <p:grpSpPr>
          <a:xfrm>
            <a:off x="952500" y="4264187"/>
            <a:ext cx="4737468" cy="733103"/>
            <a:chOff x="952500" y="3997500"/>
            <a:chExt cx="4737468" cy="733103"/>
          </a:xfrm>
        </p:grpSpPr>
        <p:sp>
          <p:nvSpPr>
            <p:cNvPr id="39" name="Rectangle 3@|1FFC:4308095|FBC:16777215|LFC:16777215|LBC:16777215">
              <a:extLst>
                <a:ext uri="{FF2B5EF4-FFF2-40B4-BE49-F238E27FC236}">
                  <a16:creationId xmlns:a16="http://schemas.microsoft.com/office/drawing/2014/main" id="{AE45DA8C-5275-4895-BEA6-ECB27D38C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580" y="4694090"/>
              <a:ext cx="4624388" cy="36513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41" name="Rectangle 4@|1FFC:4308095|FBC:16777215|LFC:16777215|LBC:16777215">
              <a:extLst>
                <a:ext uri="{FF2B5EF4-FFF2-40B4-BE49-F238E27FC236}">
                  <a16:creationId xmlns:a16="http://schemas.microsoft.com/office/drawing/2014/main" id="{6CE0C5F9-86DC-4575-BC4A-9850E1DC7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755" y="4090163"/>
              <a:ext cx="938213" cy="613452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43" name="文本框 8">
              <a:extLst>
                <a:ext uri="{FF2B5EF4-FFF2-40B4-BE49-F238E27FC236}">
                  <a16:creationId xmlns:a16="http://schemas.microsoft.com/office/drawing/2014/main" id="{D36B6328-7CC9-4216-9083-1139936EF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064" y="4197816"/>
              <a:ext cx="5421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8">
              <a:extLst>
                <a:ext uri="{FF2B5EF4-FFF2-40B4-BE49-F238E27FC236}">
                  <a16:creationId xmlns:a16="http://schemas.microsoft.com/office/drawing/2014/main" id="{6AC11CF9-67BB-4480-A98F-31AC2395E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00" y="3997500"/>
              <a:ext cx="198002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TW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使用者系統</a:t>
              </a:r>
              <a:endPara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文本框 8">
              <a:extLst>
                <a:ext uri="{FF2B5EF4-FFF2-40B4-BE49-F238E27FC236}">
                  <a16:creationId xmlns:a16="http://schemas.microsoft.com/office/drawing/2014/main" id="{8202190D-8D7B-4770-98B8-5D77854A8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5399" y="4422133"/>
              <a:ext cx="158889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User</a:t>
              </a: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Subsystem</a:t>
              </a:r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ADCABB60-1EF1-4FAA-92F0-161DF5419839}"/>
              </a:ext>
            </a:extLst>
          </p:cNvPr>
          <p:cNvGrpSpPr/>
          <p:nvPr/>
        </p:nvGrpSpPr>
        <p:grpSpPr>
          <a:xfrm>
            <a:off x="952500" y="5754498"/>
            <a:ext cx="4737468" cy="733103"/>
            <a:chOff x="952500" y="5126150"/>
            <a:chExt cx="4737468" cy="733103"/>
          </a:xfrm>
        </p:grpSpPr>
        <p:sp>
          <p:nvSpPr>
            <p:cNvPr id="49" name="Rectangle 3@|1FFC:4308095|FBC:16777215|LFC:16777215|LBC:16777215">
              <a:extLst>
                <a:ext uri="{FF2B5EF4-FFF2-40B4-BE49-F238E27FC236}">
                  <a16:creationId xmlns:a16="http://schemas.microsoft.com/office/drawing/2014/main" id="{3AD8B9A1-AC7B-4C5E-9F39-647297A0A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580" y="5822740"/>
              <a:ext cx="4624388" cy="36513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51" name="Rectangle 4@|1FFC:4308095|FBC:16777215|LFC:16777215|LBC:16777215">
              <a:extLst>
                <a:ext uri="{FF2B5EF4-FFF2-40B4-BE49-F238E27FC236}">
                  <a16:creationId xmlns:a16="http://schemas.microsoft.com/office/drawing/2014/main" id="{AD7FDA26-6D8F-408A-9A15-DA63389D9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755" y="5218813"/>
              <a:ext cx="938213" cy="613452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53" name="文本框 8">
              <a:extLst>
                <a:ext uri="{FF2B5EF4-FFF2-40B4-BE49-F238E27FC236}">
                  <a16:creationId xmlns:a16="http://schemas.microsoft.com/office/drawing/2014/main" id="{A169FAF9-3698-4543-9C96-841F9DB6A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4889" y="5350574"/>
              <a:ext cx="5421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8">
              <a:extLst>
                <a:ext uri="{FF2B5EF4-FFF2-40B4-BE49-F238E27FC236}">
                  <a16:creationId xmlns:a16="http://schemas.microsoft.com/office/drawing/2014/main" id="{1089215C-D01C-4717-92BB-A02012D5C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00" y="5126150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TW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買家系統</a:t>
              </a:r>
              <a:endPara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文本框 8">
              <a:extLst>
                <a:ext uri="{FF2B5EF4-FFF2-40B4-BE49-F238E27FC236}">
                  <a16:creationId xmlns:a16="http://schemas.microsoft.com/office/drawing/2014/main" id="{807D8B7B-4F49-4B3C-AA9D-8674F74F2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6352" y="5550629"/>
              <a:ext cx="16979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Buyer</a:t>
              </a: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Subsystem</a:t>
              </a:r>
            </a:p>
          </p:txBody>
        </p: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62E6CBE9-4FB7-4734-9CC2-883B33F9104F}"/>
              </a:ext>
            </a:extLst>
          </p:cNvPr>
          <p:cNvGrpSpPr/>
          <p:nvPr/>
        </p:nvGrpSpPr>
        <p:grpSpPr>
          <a:xfrm>
            <a:off x="6271704" y="1283567"/>
            <a:ext cx="4737468" cy="733103"/>
            <a:chOff x="6271704" y="1673585"/>
            <a:chExt cx="4737468" cy="733103"/>
          </a:xfrm>
        </p:grpSpPr>
        <p:sp>
          <p:nvSpPr>
            <p:cNvPr id="59" name="Rectangle 3@|1FFC:4308095|FBC:16777215|LFC:16777215|LBC:16777215">
              <a:extLst>
                <a:ext uri="{FF2B5EF4-FFF2-40B4-BE49-F238E27FC236}">
                  <a16:creationId xmlns:a16="http://schemas.microsoft.com/office/drawing/2014/main" id="{D89886E5-F534-476E-AF55-8D9ECD5A0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4784" y="2370175"/>
              <a:ext cx="4624388" cy="36513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61" name="Rectangle 4@|1FFC:4308095|FBC:16777215|LFC:16777215|LBC:16777215">
              <a:extLst>
                <a:ext uri="{FF2B5EF4-FFF2-40B4-BE49-F238E27FC236}">
                  <a16:creationId xmlns:a16="http://schemas.microsoft.com/office/drawing/2014/main" id="{412227F9-E4A6-401D-BFB6-161EED544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0959" y="1766248"/>
              <a:ext cx="938213" cy="613452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63" name="文本框 8">
              <a:extLst>
                <a:ext uri="{FF2B5EF4-FFF2-40B4-BE49-F238E27FC236}">
                  <a16:creationId xmlns:a16="http://schemas.microsoft.com/office/drawing/2014/main" id="{54144D7B-8B2A-4E1F-BDC6-64FA16D1A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74247" y="1868157"/>
              <a:ext cx="52770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8">
              <a:extLst>
                <a:ext uri="{FF2B5EF4-FFF2-40B4-BE49-F238E27FC236}">
                  <a16:creationId xmlns:a16="http://schemas.microsoft.com/office/drawing/2014/main" id="{63223229-6D73-4E16-AB5B-9C5615F91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1704" y="1673585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TW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賣家系統</a:t>
              </a:r>
              <a:endPara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文本框 8">
              <a:extLst>
                <a:ext uri="{FF2B5EF4-FFF2-40B4-BE49-F238E27FC236}">
                  <a16:creationId xmlns:a16="http://schemas.microsoft.com/office/drawing/2014/main" id="{5D21CA9B-786C-440B-9200-344E91710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5409" y="2098064"/>
              <a:ext cx="16786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Seller</a:t>
              </a: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Subsystem</a:t>
              </a:r>
            </a:p>
          </p:txBody>
        </p:sp>
      </p:grp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84D285B4-079C-4684-AD1F-2CF11F91B80A}"/>
              </a:ext>
            </a:extLst>
          </p:cNvPr>
          <p:cNvGrpSpPr/>
          <p:nvPr/>
        </p:nvGrpSpPr>
        <p:grpSpPr>
          <a:xfrm>
            <a:off x="6271704" y="2402324"/>
            <a:ext cx="4737468" cy="733103"/>
            <a:chOff x="6271704" y="2897934"/>
            <a:chExt cx="4737468" cy="733103"/>
          </a:xfrm>
        </p:grpSpPr>
        <p:sp>
          <p:nvSpPr>
            <p:cNvPr id="69" name="Rectangle 3@|1FFC:4308095|FBC:16777215|LFC:16777215|LBC:16777215">
              <a:extLst>
                <a:ext uri="{FF2B5EF4-FFF2-40B4-BE49-F238E27FC236}">
                  <a16:creationId xmlns:a16="http://schemas.microsoft.com/office/drawing/2014/main" id="{ADA17311-DFD2-4991-BF63-A03FC6CAE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4784" y="3594524"/>
              <a:ext cx="4624388" cy="36513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71" name="Rectangle 4@|1FFC:4308095|FBC:16777215|LFC:16777215|LBC:16777215">
              <a:extLst>
                <a:ext uri="{FF2B5EF4-FFF2-40B4-BE49-F238E27FC236}">
                  <a16:creationId xmlns:a16="http://schemas.microsoft.com/office/drawing/2014/main" id="{1E7C2272-8A59-425E-8CA4-545204573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0959" y="2990597"/>
              <a:ext cx="938213" cy="613452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73" name="文本框 8">
              <a:extLst>
                <a:ext uri="{FF2B5EF4-FFF2-40B4-BE49-F238E27FC236}">
                  <a16:creationId xmlns:a16="http://schemas.microsoft.com/office/drawing/2014/main" id="{535750FE-A1E5-4EE8-A213-37FC7485E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1460" y="3123262"/>
              <a:ext cx="5132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文本框 8">
              <a:extLst>
                <a:ext uri="{FF2B5EF4-FFF2-40B4-BE49-F238E27FC236}">
                  <a16:creationId xmlns:a16="http://schemas.microsoft.com/office/drawing/2014/main" id="{83B2EABD-E9D0-454B-97A7-90F56A4AB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1704" y="2897934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TW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財務系統</a:t>
              </a:r>
              <a:endPara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7" name="文本框 8">
              <a:extLst>
                <a:ext uri="{FF2B5EF4-FFF2-40B4-BE49-F238E27FC236}">
                  <a16:creationId xmlns:a16="http://schemas.microsoft.com/office/drawing/2014/main" id="{4CF4CDD3-EA1B-4B42-BEB9-DB0ED0E06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7857" y="3322791"/>
              <a:ext cx="196399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Financial</a:t>
              </a: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Subsystem</a:t>
              </a:r>
            </a:p>
          </p:txBody>
        </p: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6CAE9B25-7EC1-403D-8121-1DF1541AC4B0}"/>
              </a:ext>
            </a:extLst>
          </p:cNvPr>
          <p:cNvGrpSpPr/>
          <p:nvPr/>
        </p:nvGrpSpPr>
        <p:grpSpPr>
          <a:xfrm>
            <a:off x="6271704" y="3521081"/>
            <a:ext cx="4737468" cy="733103"/>
            <a:chOff x="6271704" y="3997500"/>
            <a:chExt cx="4737468" cy="733103"/>
          </a:xfrm>
        </p:grpSpPr>
        <p:sp>
          <p:nvSpPr>
            <p:cNvPr id="79" name="Rectangle 3@|1FFC:4308095|FBC:16777215|LFC:16777215|LBC:16777215">
              <a:extLst>
                <a:ext uri="{FF2B5EF4-FFF2-40B4-BE49-F238E27FC236}">
                  <a16:creationId xmlns:a16="http://schemas.microsoft.com/office/drawing/2014/main" id="{7215A18C-BEDD-455E-AE5C-C4059EFE2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4784" y="4694090"/>
              <a:ext cx="4624388" cy="36513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81" name="Rectangle 4@|1FFC:4308095|FBC:16777215|LFC:16777215|LBC:16777215">
              <a:extLst>
                <a:ext uri="{FF2B5EF4-FFF2-40B4-BE49-F238E27FC236}">
                  <a16:creationId xmlns:a16="http://schemas.microsoft.com/office/drawing/2014/main" id="{31DBB22F-A7E8-4469-BAF8-A5597402F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0959" y="4090163"/>
              <a:ext cx="938213" cy="613452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83" name="文本框 8">
              <a:extLst>
                <a:ext uri="{FF2B5EF4-FFF2-40B4-BE49-F238E27FC236}">
                  <a16:creationId xmlns:a16="http://schemas.microsoft.com/office/drawing/2014/main" id="{E79FFD71-6C7D-42E3-A05F-58074A53D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7033" y="4215399"/>
              <a:ext cx="52770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文本框 8">
              <a:extLst>
                <a:ext uri="{FF2B5EF4-FFF2-40B4-BE49-F238E27FC236}">
                  <a16:creationId xmlns:a16="http://schemas.microsoft.com/office/drawing/2014/main" id="{35509656-F442-48D6-917D-4FC4D164E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1704" y="3997500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TW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商品系統</a:t>
              </a:r>
              <a:endPara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7" name="文本框 8">
              <a:extLst>
                <a:ext uri="{FF2B5EF4-FFF2-40B4-BE49-F238E27FC236}">
                  <a16:creationId xmlns:a16="http://schemas.microsoft.com/office/drawing/2014/main" id="{EAE1BAF8-F277-481F-9661-27089B914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5639" y="4422134"/>
              <a:ext cx="18662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Product</a:t>
              </a: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Subsystem</a:t>
              </a:r>
            </a:p>
          </p:txBody>
        </p:sp>
      </p:grpSp>
      <p:grpSp>
        <p:nvGrpSpPr>
          <p:cNvPr id="123" name="群組 122">
            <a:extLst>
              <a:ext uri="{FF2B5EF4-FFF2-40B4-BE49-F238E27FC236}">
                <a16:creationId xmlns:a16="http://schemas.microsoft.com/office/drawing/2014/main" id="{A206A35A-96DA-4D5A-92DD-81520DBEB6B8}"/>
              </a:ext>
            </a:extLst>
          </p:cNvPr>
          <p:cNvGrpSpPr/>
          <p:nvPr/>
        </p:nvGrpSpPr>
        <p:grpSpPr>
          <a:xfrm>
            <a:off x="6271704" y="4639838"/>
            <a:ext cx="4737468" cy="733103"/>
            <a:chOff x="6271704" y="5126150"/>
            <a:chExt cx="4737468" cy="733103"/>
          </a:xfrm>
        </p:grpSpPr>
        <p:sp>
          <p:nvSpPr>
            <p:cNvPr id="89" name="Rectangle 3@|1FFC:4308095|FBC:16777215|LFC:16777215|LBC:16777215">
              <a:extLst>
                <a:ext uri="{FF2B5EF4-FFF2-40B4-BE49-F238E27FC236}">
                  <a16:creationId xmlns:a16="http://schemas.microsoft.com/office/drawing/2014/main" id="{6EAAA372-5FA8-4301-972F-16A46ABF7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4784" y="5822740"/>
              <a:ext cx="4624388" cy="36513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91" name="Rectangle 4@|1FFC:4308095|FBC:16777215|LFC:16777215|LBC:16777215">
              <a:extLst>
                <a:ext uri="{FF2B5EF4-FFF2-40B4-BE49-F238E27FC236}">
                  <a16:creationId xmlns:a16="http://schemas.microsoft.com/office/drawing/2014/main" id="{DB98A3E6-2A97-4B0B-94DF-C3496B231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0959" y="5218813"/>
              <a:ext cx="938213" cy="613452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93" name="文本框 8">
              <a:extLst>
                <a:ext uri="{FF2B5EF4-FFF2-40B4-BE49-F238E27FC236}">
                  <a16:creationId xmlns:a16="http://schemas.microsoft.com/office/drawing/2014/main" id="{D72EC680-709C-463F-8A30-B6848B862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4038" y="5344049"/>
              <a:ext cx="7136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文本框 8">
              <a:extLst>
                <a:ext uri="{FF2B5EF4-FFF2-40B4-BE49-F238E27FC236}">
                  <a16:creationId xmlns:a16="http://schemas.microsoft.com/office/drawing/2014/main" id="{CB478647-B460-47B0-BF30-A36A06EB2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1704" y="5126150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TW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購物系統</a:t>
              </a:r>
              <a:endPara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7" name="文本框 8">
              <a:extLst>
                <a:ext uri="{FF2B5EF4-FFF2-40B4-BE49-F238E27FC236}">
                  <a16:creationId xmlns:a16="http://schemas.microsoft.com/office/drawing/2014/main" id="{A4660697-B157-46D1-A9A9-A4EF06EB1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7857" y="5550629"/>
              <a:ext cx="199605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Purchase Subsystem</a:t>
              </a:r>
            </a:p>
          </p:txBody>
        </p:sp>
      </p:grpSp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F454858B-AFF1-49D3-A730-184401458F8B}"/>
              </a:ext>
            </a:extLst>
          </p:cNvPr>
          <p:cNvGrpSpPr/>
          <p:nvPr/>
        </p:nvGrpSpPr>
        <p:grpSpPr>
          <a:xfrm>
            <a:off x="6271704" y="5758595"/>
            <a:ext cx="4737468" cy="733103"/>
            <a:chOff x="6285376" y="5945329"/>
            <a:chExt cx="4737468" cy="733103"/>
          </a:xfrm>
        </p:grpSpPr>
        <p:sp>
          <p:nvSpPr>
            <p:cNvPr id="105" name="文本框 8">
              <a:extLst>
                <a:ext uri="{FF2B5EF4-FFF2-40B4-BE49-F238E27FC236}">
                  <a16:creationId xmlns:a16="http://schemas.microsoft.com/office/drawing/2014/main" id="{76FA3197-0728-4DFE-B637-65A6E4371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5376" y="5945329"/>
              <a:ext cx="198002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TW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資料庫系統</a:t>
              </a:r>
              <a:endPara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9" name="Rectangle 3@|1FFC:4308095|FBC:16777215|LFC:16777215|LBC:16777215">
              <a:extLst>
                <a:ext uri="{FF2B5EF4-FFF2-40B4-BE49-F238E27FC236}">
                  <a16:creationId xmlns:a16="http://schemas.microsoft.com/office/drawing/2014/main" id="{AF6605C5-F64F-4A8B-8288-E980FD885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8456" y="6641919"/>
              <a:ext cx="4624388" cy="36513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101" name="Rectangle 4@|1FFC:4308095|FBC:16777215|LFC:16777215|LBC:16777215">
              <a:extLst>
                <a:ext uri="{FF2B5EF4-FFF2-40B4-BE49-F238E27FC236}">
                  <a16:creationId xmlns:a16="http://schemas.microsoft.com/office/drawing/2014/main" id="{A3F8DE03-58E3-46C3-8DDB-97834AAFB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4631" y="6037992"/>
              <a:ext cx="938213" cy="613452"/>
            </a:xfrm>
            <a:prstGeom prst="rect">
              <a:avLst/>
            </a:prstGeom>
            <a:solidFill>
              <a:srgbClr val="74CEBB"/>
            </a:solidFill>
            <a:ln>
              <a:noFill/>
            </a:ln>
          </p:spPr>
          <p:txBody>
            <a:bodyPr anchor="ctr"/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b="1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103" name="文本框 8">
              <a:extLst>
                <a:ext uri="{FF2B5EF4-FFF2-40B4-BE49-F238E27FC236}">
                  <a16:creationId xmlns:a16="http://schemas.microsoft.com/office/drawing/2014/main" id="{41245C4E-240C-4121-8260-86279A9CF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7710" y="6163228"/>
              <a:ext cx="7136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PCS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8">
              <a:extLst>
                <a:ext uri="{FF2B5EF4-FFF2-40B4-BE49-F238E27FC236}">
                  <a16:creationId xmlns:a16="http://schemas.microsoft.com/office/drawing/2014/main" id="{9A5BA9B4-31D5-4527-B77F-3D95264AC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1529" y="6369808"/>
              <a:ext cx="19848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Database</a:t>
              </a: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Subsystem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文本框 34"/>
          <p:cNvSpPr txBox="1">
            <a:spLocks noChangeArrowheads="1"/>
          </p:cNvSpPr>
          <p:nvPr/>
        </p:nvSpPr>
        <p:spPr bwMode="auto">
          <a:xfrm>
            <a:off x="5929109" y="3840163"/>
            <a:ext cx="24657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5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5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03200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TWO</a:t>
            </a:r>
            <a:endParaRPr lang="zh-CN" altLang="en-US" sz="280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6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6">
            <a:extLst>
              <a:ext uri="{FF2B5EF4-FFF2-40B4-BE49-F238E27FC236}">
                <a16:creationId xmlns:a16="http://schemas.microsoft.com/office/drawing/2014/main" id="{BBBBC765-F9D0-4DB5-9F8B-AE3BF0AF61F4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0" name="矩形 3">
              <a:extLst>
                <a:ext uri="{FF2B5EF4-FFF2-40B4-BE49-F238E27FC236}">
                  <a16:creationId xmlns:a16="http://schemas.microsoft.com/office/drawing/2014/main" id="{7A30F455-16BE-4824-9760-A449B9F37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5">
              <a:extLst>
                <a:ext uri="{FF2B5EF4-FFF2-40B4-BE49-F238E27FC236}">
                  <a16:creationId xmlns:a16="http://schemas.microsoft.com/office/drawing/2014/main" id="{BF9F835E-CCC2-4437-AD5C-559E22217E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FF71E53E-69AB-493B-8F30-F3A5F835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809" y="454302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7CE1A0A0-4BBC-4320-91C3-9FDB5EBF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398" y="1066329"/>
            <a:ext cx="11079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賣家：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5E1ED199-4C59-4A2F-B779-CE2C377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856" y="1505800"/>
            <a:ext cx="6340197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可以對遊戲進行上下架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當買家購買時，可以去處理系統產生的訂單</a:t>
            </a: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可以透過財務系統將營收金額提領至銀行帳戶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52ED0C0D-CEA8-41A7-BFA0-EE833A4DD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397" y="2950387"/>
            <a:ext cx="11079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買家：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4B404AC6-0540-4772-8601-B4989525D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856" y="3295450"/>
            <a:ext cx="6955750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可以新增遊戲至購物車，也可以從購物車移除遊戲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對購物車按購買後，將會產生訂單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可以查看歷史訂單紀錄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可以對遊戲進行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73C34B42-4936-4206-8190-78DB3396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397" y="4988574"/>
            <a:ext cx="11079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系統：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0766900A-827F-46FC-8F9A-6C53E9AF4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856" y="5431773"/>
            <a:ext cx="4801314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可以依照買家喜好，顯示推薦遊戲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買家購買後，會將訂單傳送給賣家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5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5" name="文本框 34"/>
          <p:cNvSpPr txBox="1">
            <a:spLocks noChangeArrowheads="1"/>
          </p:cNvSpPr>
          <p:nvPr/>
        </p:nvSpPr>
        <p:spPr bwMode="auto">
          <a:xfrm>
            <a:off x="5891213" y="3848100"/>
            <a:ext cx="30652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411413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THREE</a:t>
            </a:r>
            <a:endParaRPr lang="zh-CN" altLang="en-US" sz="280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8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omputer Icons - Download Free Vector Icons | Noun Project">
            <a:extLst>
              <a:ext uri="{FF2B5EF4-FFF2-40B4-BE49-F238E27FC236}">
                <a16:creationId xmlns:a16="http://schemas.microsoft.com/office/drawing/2014/main" id="{3DBF77FF-E2A5-4F35-BA63-1D00DB503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461" y="277497"/>
            <a:ext cx="1091398" cy="109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ata Storage Server Icon of Isometric style - Available in SVG, PNG, EPS,  AI &amp; Icon fonts">
            <a:extLst>
              <a:ext uri="{FF2B5EF4-FFF2-40B4-BE49-F238E27FC236}">
                <a16:creationId xmlns:a16="http://schemas.microsoft.com/office/drawing/2014/main" id="{23F284CD-0C52-411C-AB53-42204DEB9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845" y="277497"/>
            <a:ext cx="1091398" cy="109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群組 28">
            <a:extLst>
              <a:ext uri="{FF2B5EF4-FFF2-40B4-BE49-F238E27FC236}">
                <a16:creationId xmlns:a16="http://schemas.microsoft.com/office/drawing/2014/main" id="{9501FD24-EEA4-4D5B-A039-E377D1169AC0}"/>
              </a:ext>
            </a:extLst>
          </p:cNvPr>
          <p:cNvGrpSpPr/>
          <p:nvPr/>
        </p:nvGrpSpPr>
        <p:grpSpPr>
          <a:xfrm>
            <a:off x="6447547" y="1660299"/>
            <a:ext cx="1249994" cy="566309"/>
            <a:chOff x="5471003" y="1773050"/>
            <a:chExt cx="1249994" cy="566309"/>
          </a:xfrm>
        </p:grpSpPr>
        <p:sp>
          <p:nvSpPr>
            <p:cNvPr id="2" name="矩形 3">
              <a:extLst>
                <a:ext uri="{FF2B5EF4-FFF2-40B4-BE49-F238E27FC236}">
                  <a16:creationId xmlns:a16="http://schemas.microsoft.com/office/drawing/2014/main" id="{447A5FFE-8967-4981-BB8C-2B51E8AF4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1003" y="1795339"/>
              <a:ext cx="1249994" cy="521733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文本框 8">
              <a:extLst>
                <a:ext uri="{FF2B5EF4-FFF2-40B4-BE49-F238E27FC236}">
                  <a16:creationId xmlns:a16="http://schemas.microsoft.com/office/drawing/2014/main" id="{2F3D44AB-C0C1-44E5-B503-FEC0ABF99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594" y="1773050"/>
              <a:ext cx="902811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W</a:t>
              </a: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S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網頁系統</a:t>
              </a:r>
              <a:endPara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1C96EF6A-8EE9-4953-8C7D-D828CB9B2AE2}"/>
              </a:ext>
            </a:extLst>
          </p:cNvPr>
          <p:cNvGrpSpPr/>
          <p:nvPr/>
        </p:nvGrpSpPr>
        <p:grpSpPr>
          <a:xfrm>
            <a:off x="6447546" y="2471423"/>
            <a:ext cx="1249994" cy="566309"/>
            <a:chOff x="5471003" y="1773050"/>
            <a:chExt cx="1249994" cy="566309"/>
          </a:xfrm>
        </p:grpSpPr>
        <p:sp>
          <p:nvSpPr>
            <p:cNvPr id="55" name="矩形 3">
              <a:extLst>
                <a:ext uri="{FF2B5EF4-FFF2-40B4-BE49-F238E27FC236}">
                  <a16:creationId xmlns:a16="http://schemas.microsoft.com/office/drawing/2014/main" id="{F80194F0-04C3-48FA-BE35-CADC78702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1003" y="1795339"/>
              <a:ext cx="1249994" cy="521733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6" name="文本框 8">
              <a:extLst>
                <a:ext uri="{FF2B5EF4-FFF2-40B4-BE49-F238E27FC236}">
                  <a16:creationId xmlns:a16="http://schemas.microsoft.com/office/drawing/2014/main" id="{107D6D47-99E4-4414-8FB7-9A2605752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825" y="1773050"/>
              <a:ext cx="1082348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US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zh-TW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使用者系統</a:t>
              </a:r>
              <a:endPara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ECF21ED2-7DC5-4E17-AD34-9810E33BA8C8}"/>
              </a:ext>
            </a:extLst>
          </p:cNvPr>
          <p:cNvGrpSpPr/>
          <p:nvPr/>
        </p:nvGrpSpPr>
        <p:grpSpPr>
          <a:xfrm>
            <a:off x="6447545" y="3615554"/>
            <a:ext cx="1249994" cy="566309"/>
            <a:chOff x="5471003" y="1773050"/>
            <a:chExt cx="1249994" cy="566309"/>
          </a:xfrm>
        </p:grpSpPr>
        <p:sp>
          <p:nvSpPr>
            <p:cNvPr id="58" name="矩形 3">
              <a:extLst>
                <a:ext uri="{FF2B5EF4-FFF2-40B4-BE49-F238E27FC236}">
                  <a16:creationId xmlns:a16="http://schemas.microsoft.com/office/drawing/2014/main" id="{8568CA37-25F8-40D7-B5E0-4A0D765C4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1003" y="1795339"/>
              <a:ext cx="1249994" cy="521733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9" name="文本框 8">
              <a:extLst>
                <a:ext uri="{FF2B5EF4-FFF2-40B4-BE49-F238E27FC236}">
                  <a16:creationId xmlns:a16="http://schemas.microsoft.com/office/drawing/2014/main" id="{82BEC283-43B2-4D90-BF40-6424E0DEB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594" y="1773050"/>
              <a:ext cx="902811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FS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財務系統</a:t>
              </a:r>
              <a:endPara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8D2B8037-D712-4B52-A58F-F88D2F85D0FE}"/>
              </a:ext>
            </a:extLst>
          </p:cNvPr>
          <p:cNvGrpSpPr/>
          <p:nvPr/>
        </p:nvGrpSpPr>
        <p:grpSpPr>
          <a:xfrm>
            <a:off x="6447545" y="4404389"/>
            <a:ext cx="1249994" cy="566309"/>
            <a:chOff x="5471003" y="1773050"/>
            <a:chExt cx="1249994" cy="566309"/>
          </a:xfrm>
        </p:grpSpPr>
        <p:sp>
          <p:nvSpPr>
            <p:cNvPr id="61" name="矩形 3">
              <a:extLst>
                <a:ext uri="{FF2B5EF4-FFF2-40B4-BE49-F238E27FC236}">
                  <a16:creationId xmlns:a16="http://schemas.microsoft.com/office/drawing/2014/main" id="{77E6169F-F6EE-44E7-825B-328EC5AB8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1003" y="1795339"/>
              <a:ext cx="1249994" cy="521733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2" name="文本框 8">
              <a:extLst>
                <a:ext uri="{FF2B5EF4-FFF2-40B4-BE49-F238E27FC236}">
                  <a16:creationId xmlns:a16="http://schemas.microsoft.com/office/drawing/2014/main" id="{44AA7531-6727-4641-8505-ACC531120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594" y="1773050"/>
              <a:ext cx="902811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PS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商品系統</a:t>
              </a:r>
              <a:endPara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8390D897-D8E8-48DE-96B1-41F571A88B40}"/>
              </a:ext>
            </a:extLst>
          </p:cNvPr>
          <p:cNvGrpSpPr/>
          <p:nvPr/>
        </p:nvGrpSpPr>
        <p:grpSpPr>
          <a:xfrm>
            <a:off x="6447545" y="5215513"/>
            <a:ext cx="1249994" cy="566309"/>
            <a:chOff x="5471003" y="1773050"/>
            <a:chExt cx="1249994" cy="566309"/>
          </a:xfrm>
        </p:grpSpPr>
        <p:sp>
          <p:nvSpPr>
            <p:cNvPr id="64" name="矩形 3">
              <a:extLst>
                <a:ext uri="{FF2B5EF4-FFF2-40B4-BE49-F238E27FC236}">
                  <a16:creationId xmlns:a16="http://schemas.microsoft.com/office/drawing/2014/main" id="{74E06A5C-DC61-4CA4-985B-BE449D9F7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1003" y="1795339"/>
              <a:ext cx="1249994" cy="521733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5" name="文本框 8">
              <a:extLst>
                <a:ext uri="{FF2B5EF4-FFF2-40B4-BE49-F238E27FC236}">
                  <a16:creationId xmlns:a16="http://schemas.microsoft.com/office/drawing/2014/main" id="{E9C98298-55E8-435A-9E42-A05BE47B9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824" y="1773050"/>
              <a:ext cx="1082348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DS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資料庫系統</a:t>
              </a:r>
              <a:endPara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0838E709-69DE-4B9D-ADB3-3F5323319B86}"/>
              </a:ext>
            </a:extLst>
          </p:cNvPr>
          <p:cNvGrpSpPr/>
          <p:nvPr/>
        </p:nvGrpSpPr>
        <p:grpSpPr>
          <a:xfrm>
            <a:off x="6375932" y="6006838"/>
            <a:ext cx="1393215" cy="696325"/>
            <a:chOff x="5399391" y="1708041"/>
            <a:chExt cx="1393215" cy="696325"/>
          </a:xfrm>
        </p:grpSpPr>
        <p:sp>
          <p:nvSpPr>
            <p:cNvPr id="67" name="矩形 3">
              <a:extLst>
                <a:ext uri="{FF2B5EF4-FFF2-40B4-BE49-F238E27FC236}">
                  <a16:creationId xmlns:a16="http://schemas.microsoft.com/office/drawing/2014/main" id="{FD21BF96-5FFD-4297-A394-DE85F6BCA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391" y="1708041"/>
              <a:ext cx="1393215" cy="696325"/>
            </a:xfrm>
            <a:prstGeom prst="ellipse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68" name="文本框 8">
              <a:extLst>
                <a:ext uri="{FF2B5EF4-FFF2-40B4-BE49-F238E27FC236}">
                  <a16:creationId xmlns:a16="http://schemas.microsoft.com/office/drawing/2014/main" id="{5B5B56D3-BECF-4497-8421-09B5800F9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7670" y="1773050"/>
              <a:ext cx="1156662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DATABASE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zh-TW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資料庫</a:t>
              </a:r>
              <a:endPara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46B76B18-F8F1-4D70-8CA5-CEF30F916B5A}"/>
              </a:ext>
            </a:extLst>
          </p:cNvPr>
          <p:cNvGrpSpPr/>
          <p:nvPr/>
        </p:nvGrpSpPr>
        <p:grpSpPr>
          <a:xfrm>
            <a:off x="8462770" y="3158311"/>
            <a:ext cx="1249994" cy="566309"/>
            <a:chOff x="5471003" y="1773050"/>
            <a:chExt cx="1249994" cy="566309"/>
          </a:xfrm>
        </p:grpSpPr>
        <p:sp>
          <p:nvSpPr>
            <p:cNvPr id="71" name="矩形 3">
              <a:extLst>
                <a:ext uri="{FF2B5EF4-FFF2-40B4-BE49-F238E27FC236}">
                  <a16:creationId xmlns:a16="http://schemas.microsoft.com/office/drawing/2014/main" id="{B58F3F89-F8F4-4BA2-AA68-1AEF5DDAB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1003" y="1795339"/>
              <a:ext cx="1249994" cy="521733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2" name="文本框 8">
              <a:extLst>
                <a:ext uri="{FF2B5EF4-FFF2-40B4-BE49-F238E27FC236}">
                  <a16:creationId xmlns:a16="http://schemas.microsoft.com/office/drawing/2014/main" id="{31D6417A-C5D1-4227-A6D2-5AAA251BC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594" y="1773050"/>
              <a:ext cx="902811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BS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買家系統</a:t>
              </a:r>
              <a:endPara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C632298-3542-44F9-ADDB-E7D4E40D02FF}"/>
              </a:ext>
            </a:extLst>
          </p:cNvPr>
          <p:cNvGrpSpPr/>
          <p:nvPr/>
        </p:nvGrpSpPr>
        <p:grpSpPr>
          <a:xfrm>
            <a:off x="4432318" y="3170337"/>
            <a:ext cx="1249994" cy="566309"/>
            <a:chOff x="5471003" y="1773050"/>
            <a:chExt cx="1249994" cy="566309"/>
          </a:xfrm>
        </p:grpSpPr>
        <p:sp>
          <p:nvSpPr>
            <p:cNvPr id="74" name="矩形 3">
              <a:extLst>
                <a:ext uri="{FF2B5EF4-FFF2-40B4-BE49-F238E27FC236}">
                  <a16:creationId xmlns:a16="http://schemas.microsoft.com/office/drawing/2014/main" id="{8E4AF200-B8AE-4890-A906-5862231BE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1003" y="1795339"/>
              <a:ext cx="1249994" cy="521733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文本框 8">
              <a:extLst>
                <a:ext uri="{FF2B5EF4-FFF2-40B4-BE49-F238E27FC236}">
                  <a16:creationId xmlns:a16="http://schemas.microsoft.com/office/drawing/2014/main" id="{4C5729CB-6EB4-4014-B666-CCDF3A0E8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594" y="1773050"/>
              <a:ext cx="902811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SS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賣家系統</a:t>
              </a:r>
              <a:endPara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361D14BD-0132-4716-9798-F73C5459A0C8}"/>
              </a:ext>
            </a:extLst>
          </p:cNvPr>
          <p:cNvGrpSpPr/>
          <p:nvPr/>
        </p:nvGrpSpPr>
        <p:grpSpPr>
          <a:xfrm>
            <a:off x="8462770" y="4406155"/>
            <a:ext cx="1249994" cy="566309"/>
            <a:chOff x="5471003" y="1773050"/>
            <a:chExt cx="1249994" cy="566309"/>
          </a:xfrm>
        </p:grpSpPr>
        <p:sp>
          <p:nvSpPr>
            <p:cNvPr id="77" name="矩形 3">
              <a:extLst>
                <a:ext uri="{FF2B5EF4-FFF2-40B4-BE49-F238E27FC236}">
                  <a16:creationId xmlns:a16="http://schemas.microsoft.com/office/drawing/2014/main" id="{2C1D1B01-2376-4B5A-AE52-73B078FDF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1003" y="1795339"/>
              <a:ext cx="1249994" cy="521733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8" name="文本框 8">
              <a:extLst>
                <a:ext uri="{FF2B5EF4-FFF2-40B4-BE49-F238E27FC236}">
                  <a16:creationId xmlns:a16="http://schemas.microsoft.com/office/drawing/2014/main" id="{5F295EA3-3A09-4C8C-B88C-9A204999E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594" y="1773050"/>
              <a:ext cx="902811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PCS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zh-TW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購物系統</a:t>
              </a:r>
              <a:endPara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28673" name="直線單箭頭接點 28672">
            <a:extLst>
              <a:ext uri="{FF2B5EF4-FFF2-40B4-BE49-F238E27FC236}">
                <a16:creationId xmlns:a16="http://schemas.microsoft.com/office/drawing/2014/main" id="{2800BAB1-1928-4BB8-BD6D-38C7E1F21F48}"/>
              </a:ext>
            </a:extLst>
          </p:cNvPr>
          <p:cNvCxnSpPr>
            <a:cxnSpLocks/>
          </p:cNvCxnSpPr>
          <p:nvPr/>
        </p:nvCxnSpPr>
        <p:spPr bwMode="auto">
          <a:xfrm>
            <a:off x="4944862" y="823196"/>
            <a:ext cx="13594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756DF517-8BED-4969-842D-8311B4D7F71E}"/>
              </a:ext>
            </a:extLst>
          </p:cNvPr>
          <p:cNvCxnSpPr>
            <a:cxnSpLocks/>
            <a:stCxn id="56" idx="0"/>
            <a:endCxn id="16" idx="2"/>
          </p:cNvCxnSpPr>
          <p:nvPr/>
        </p:nvCxnSpPr>
        <p:spPr bwMode="auto">
          <a:xfrm flipV="1">
            <a:off x="7072542" y="2226608"/>
            <a:ext cx="2" cy="2448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AA64DB34-87B4-4831-8761-3B722F9D1ACF}"/>
              </a:ext>
            </a:extLst>
          </p:cNvPr>
          <p:cNvCxnSpPr>
            <a:cxnSpLocks/>
          </p:cNvCxnSpPr>
          <p:nvPr/>
        </p:nvCxnSpPr>
        <p:spPr bwMode="auto">
          <a:xfrm flipV="1">
            <a:off x="7072540" y="4169474"/>
            <a:ext cx="2" cy="2448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9B522463-6751-4E0C-8DCC-BBF9788B893A}"/>
              </a:ext>
            </a:extLst>
          </p:cNvPr>
          <p:cNvCxnSpPr>
            <a:cxnSpLocks/>
          </p:cNvCxnSpPr>
          <p:nvPr/>
        </p:nvCxnSpPr>
        <p:spPr bwMode="auto">
          <a:xfrm flipV="1">
            <a:off x="7072540" y="4963333"/>
            <a:ext cx="2" cy="2448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04B7C830-A3BA-4095-A232-799498C0B178}"/>
              </a:ext>
            </a:extLst>
          </p:cNvPr>
          <p:cNvCxnSpPr>
            <a:cxnSpLocks/>
          </p:cNvCxnSpPr>
          <p:nvPr/>
        </p:nvCxnSpPr>
        <p:spPr bwMode="auto">
          <a:xfrm flipV="1">
            <a:off x="7072540" y="5734859"/>
            <a:ext cx="2" cy="2448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2B5B2E3-4455-4B94-82CB-67EEF2CA2029}"/>
              </a:ext>
            </a:extLst>
          </p:cNvPr>
          <p:cNvCxnSpPr>
            <a:cxnSpLocks/>
            <a:stCxn id="71" idx="1"/>
            <a:endCxn id="74" idx="3"/>
          </p:cNvCxnSpPr>
          <p:nvPr/>
        </p:nvCxnSpPr>
        <p:spPr bwMode="auto">
          <a:xfrm flipH="1">
            <a:off x="5682312" y="3441467"/>
            <a:ext cx="2780458" cy="12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690" name="直線單箭頭接點 28689">
            <a:extLst>
              <a:ext uri="{FF2B5EF4-FFF2-40B4-BE49-F238E27FC236}">
                <a16:creationId xmlns:a16="http://schemas.microsoft.com/office/drawing/2014/main" id="{B9E3C79A-06FB-403C-85F0-504C872CA3FD}"/>
              </a:ext>
            </a:extLst>
          </p:cNvPr>
          <p:cNvCxnSpPr>
            <a:endCxn id="56" idx="2"/>
          </p:cNvCxnSpPr>
          <p:nvPr/>
        </p:nvCxnSpPr>
        <p:spPr bwMode="auto">
          <a:xfrm flipV="1">
            <a:off x="7072540" y="3037732"/>
            <a:ext cx="2" cy="40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5A88DE00-6464-49F9-83DE-41E849855195}"/>
              </a:ext>
            </a:extLst>
          </p:cNvPr>
          <p:cNvCxnSpPr>
            <a:cxnSpLocks/>
          </p:cNvCxnSpPr>
          <p:nvPr/>
        </p:nvCxnSpPr>
        <p:spPr bwMode="auto">
          <a:xfrm flipV="1">
            <a:off x="8462770" y="3746909"/>
            <a:ext cx="0" cy="151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A4F51FFE-39D7-4D92-81BE-3BAF13ED714A}"/>
              </a:ext>
            </a:extLst>
          </p:cNvPr>
          <p:cNvCxnSpPr>
            <a:cxnSpLocks/>
            <a:endCxn id="58" idx="3"/>
          </p:cNvCxnSpPr>
          <p:nvPr/>
        </p:nvCxnSpPr>
        <p:spPr bwMode="auto">
          <a:xfrm flipH="1">
            <a:off x="7697539" y="3898710"/>
            <a:ext cx="7607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ADF386D3-7E8D-45F4-B94B-5F41363AF78F}"/>
              </a:ext>
            </a:extLst>
          </p:cNvPr>
          <p:cNvCxnSpPr>
            <a:cxnSpLocks/>
          </p:cNvCxnSpPr>
          <p:nvPr/>
        </p:nvCxnSpPr>
        <p:spPr bwMode="auto">
          <a:xfrm flipV="1">
            <a:off x="5682312" y="3746910"/>
            <a:ext cx="0" cy="1511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D068900-8328-4A4E-B461-EB3E2A8BA1AE}"/>
              </a:ext>
            </a:extLst>
          </p:cNvPr>
          <p:cNvCxnSpPr>
            <a:cxnSpLocks/>
            <a:endCxn id="58" idx="1"/>
          </p:cNvCxnSpPr>
          <p:nvPr/>
        </p:nvCxnSpPr>
        <p:spPr bwMode="auto">
          <a:xfrm>
            <a:off x="5682312" y="3898071"/>
            <a:ext cx="765233" cy="6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04397C7F-C100-4C63-BD57-BEDC4B07395A}"/>
              </a:ext>
            </a:extLst>
          </p:cNvPr>
          <p:cNvCxnSpPr>
            <a:cxnSpLocks/>
            <a:stCxn id="72" idx="2"/>
            <a:endCxn id="78" idx="0"/>
          </p:cNvCxnSpPr>
          <p:nvPr/>
        </p:nvCxnSpPr>
        <p:spPr bwMode="auto">
          <a:xfrm>
            <a:off x="9087767" y="3724620"/>
            <a:ext cx="0" cy="6815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87D781F2-CF01-4851-9FFE-D9F64688CA25}"/>
              </a:ext>
            </a:extLst>
          </p:cNvPr>
          <p:cNvCxnSpPr>
            <a:cxnSpLocks/>
            <a:stCxn id="77" idx="1"/>
            <a:endCxn id="61" idx="3"/>
          </p:cNvCxnSpPr>
          <p:nvPr/>
        </p:nvCxnSpPr>
        <p:spPr bwMode="auto">
          <a:xfrm flipH="1" flipV="1">
            <a:off x="7697539" y="4687545"/>
            <a:ext cx="765231" cy="17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DD167D28-F7FA-42B1-B534-7526CB27BF73}"/>
              </a:ext>
            </a:extLst>
          </p:cNvPr>
          <p:cNvCxnSpPr>
            <a:cxnSpLocks/>
            <a:stCxn id="16" idx="0"/>
            <a:endCxn id="2056" idx="2"/>
          </p:cNvCxnSpPr>
          <p:nvPr/>
        </p:nvCxnSpPr>
        <p:spPr bwMode="auto">
          <a:xfrm flipV="1">
            <a:off x="7072544" y="1368895"/>
            <a:ext cx="0" cy="2914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55" name="文本框 8">
            <a:extLst>
              <a:ext uri="{FF2B5EF4-FFF2-40B4-BE49-F238E27FC236}">
                <a16:creationId xmlns:a16="http://schemas.microsoft.com/office/drawing/2014/main" id="{94B519F4-2C2B-43CF-9AAB-31E773EF7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3947" y="780299"/>
            <a:ext cx="9621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TW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GLS</a:t>
            </a:r>
            <a:r>
              <a:rPr lang="zh-TW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主機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7" name="文本框 8">
            <a:extLst>
              <a:ext uri="{FF2B5EF4-FFF2-40B4-BE49-F238E27FC236}">
                <a16:creationId xmlns:a16="http://schemas.microsoft.com/office/drawing/2014/main" id="{A4FFCA4C-4270-4825-8F6C-AC27985C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511" y="1237295"/>
            <a:ext cx="10823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TW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使用者電腦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4" name="组合 6">
            <a:extLst>
              <a:ext uri="{FF2B5EF4-FFF2-40B4-BE49-F238E27FC236}">
                <a16:creationId xmlns:a16="http://schemas.microsoft.com/office/drawing/2014/main" id="{8478E326-A987-4286-82F9-D6673F00D75A}"/>
              </a:ext>
            </a:extLst>
          </p:cNvPr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25" name="矩形 3">
              <a:extLst>
                <a:ext uri="{FF2B5EF4-FFF2-40B4-BE49-F238E27FC236}">
                  <a16:creationId xmlns:a16="http://schemas.microsoft.com/office/drawing/2014/main" id="{38D8B27B-1E2B-49DC-997A-ABA707DB2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6" name="直角三角形 5">
              <a:extLst>
                <a:ext uri="{FF2B5EF4-FFF2-40B4-BE49-F238E27FC236}">
                  <a16:creationId xmlns:a16="http://schemas.microsoft.com/office/drawing/2014/main" id="{1B9FDF3C-2C58-4A2E-9A11-E25ECF97C1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7" name="文本框 8">
            <a:extLst>
              <a:ext uri="{FF2B5EF4-FFF2-40B4-BE49-F238E27FC236}">
                <a16:creationId xmlns:a16="http://schemas.microsoft.com/office/drawing/2014/main" id="{E9C94ACE-3002-402D-9687-57CE2572B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931" y="277497"/>
            <a:ext cx="14798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</a:p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</a:t>
            </a:r>
          </a:p>
          <a:p>
            <a:pPr eaLnBrk="1" hangingPunct="1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46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5837238" y="3840163"/>
            <a:ext cx="24368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Model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21932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FOUR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主题​​">
  <a:themeElements>
    <a:clrScheme name="9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主题​​">
  <a:themeElements>
    <a:clrScheme name="10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ffice 主题​​">
  <a:themeElements>
    <a:clrScheme name="1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​​">
  <a:themeElements>
    <a:clrScheme name="3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主题​​">
  <a:themeElements>
    <a:clrScheme name="4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主题​​">
  <a:themeElements>
    <a:clrScheme name="5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主题​​">
  <a:themeElements>
    <a:clrScheme name="6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主题​​">
  <a:themeElements>
    <a:clrScheme name="7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主题​​">
  <a:themeElements>
    <a:clrScheme name="8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Pages>0</Pages>
  <Words>258</Words>
  <Characters>0</Characters>
  <Application>Microsoft Office PowerPoint</Application>
  <DocSecurity>0</DocSecurity>
  <PresentationFormat>寬螢幕</PresentationFormat>
  <Lines>0</Lines>
  <Paragraphs>109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12</vt:i4>
      </vt:variant>
      <vt:variant>
        <vt:lpstr>投影片標題</vt:lpstr>
      </vt:variant>
      <vt:variant>
        <vt:i4>13</vt:i4>
      </vt:variant>
    </vt:vector>
  </HeadingPairs>
  <TitlesOfParts>
    <vt:vector size="30" baseType="lpstr">
      <vt:lpstr>微软雅黑</vt:lpstr>
      <vt:lpstr>Roboto Condensed</vt:lpstr>
      <vt:lpstr>Arial</vt:lpstr>
      <vt:lpstr>Calibri</vt:lpstr>
      <vt:lpstr>Calibri Light</vt:lpstr>
      <vt:lpstr>Office 主题</vt:lpstr>
      <vt:lpstr>Office 主题​​</vt:lpstr>
      <vt:lpstr>2_Office 主题​​</vt:lpstr>
      <vt:lpstr>3_Office 主题​​</vt:lpstr>
      <vt:lpstr>4_Office 主题​​</vt:lpstr>
      <vt:lpstr>5_Office 主题​​</vt:lpstr>
      <vt:lpstr>6_Office 主题​​</vt:lpstr>
      <vt:lpstr>7_Office 主题​​</vt:lpstr>
      <vt:lpstr>8_Office 主题​​</vt:lpstr>
      <vt:lpstr>9_Office 主题​​</vt:lpstr>
      <vt:lpstr>10_Office 主题​​</vt:lpstr>
      <vt:lpstr>11_Office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www.woippt.com我爱PPT模板网</dc:subject>
  <dc:creator>Administrator</dc:creator>
  <dc:description>www.woippt.com我爱PPT模板网</dc:description>
  <cp:lastModifiedBy>紘郡 康</cp:lastModifiedBy>
  <cp:revision>46</cp:revision>
  <dcterms:created xsi:type="dcterms:W3CDTF">2015-07-07T12:57:46Z</dcterms:created>
  <dcterms:modified xsi:type="dcterms:W3CDTF">2020-11-04T09:28:34Z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