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1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3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6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69BB-C280-4E65-A633-C66473314A2F}" type="datetimeFigureOut">
              <a:rPr lang="zh-CN" altLang="en-US" smtClean="0"/>
              <a:t>2015/12/19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FBC8-2A99-44C1-9AE6-D6515B415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52625"/>
            <a:ext cx="3810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7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饶琪</dc:creator>
  <cp:lastModifiedBy>饶琪</cp:lastModifiedBy>
  <cp:revision>1</cp:revision>
  <dcterms:created xsi:type="dcterms:W3CDTF">2015-12-18T16:36:16Z</dcterms:created>
  <dcterms:modified xsi:type="dcterms:W3CDTF">2015-12-18T16:36:49Z</dcterms:modified>
</cp:coreProperties>
</file>