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69" r:id="rId34"/>
    <p:sldId id="370" r:id="rId35"/>
    <p:sldId id="371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259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6282"/>
    <p:restoredTop sz="94781"/>
  </p:normalViewPr>
  <p:slideViewPr>
    <p:cSldViewPr snapToGrid="0">
      <p:cViewPr varScale="1">
        <p:scale>
          <a:sx n="117" d="100"/>
          <a:sy n="117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3" Type="http://schemas.openxmlformats.org/officeDocument/2006/relationships/image" Target="../media/image1370.png"/><Relationship Id="rId7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5" Type="http://schemas.openxmlformats.org/officeDocument/2006/relationships/image" Target="../media/image1390.png"/><Relationship Id="rId10" Type="http://schemas.openxmlformats.org/officeDocument/2006/relationships/image" Target="../media/image1450.png"/><Relationship Id="rId4" Type="http://schemas.openxmlformats.org/officeDocument/2006/relationships/image" Target="../media/image1380.png"/><Relationship Id="rId9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011.png"/><Relationship Id="rId7" Type="http://schemas.openxmlformats.org/officeDocument/2006/relationships/image" Target="../media/image18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1311.png"/><Relationship Id="rId4" Type="http://schemas.openxmlformats.org/officeDocument/2006/relationships/image" Target="../media/image16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990.png"/><Relationship Id="rId12" Type="http://schemas.openxmlformats.org/officeDocument/2006/relationships/image" Target="../media/image10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70.png"/><Relationship Id="rId7" Type="http://schemas.openxmlformats.org/officeDocument/2006/relationships/image" Target="../media/image11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700.png"/><Relationship Id="rId4" Type="http://schemas.openxmlformats.org/officeDocument/2006/relationships/image" Target="../media/image1110.png"/><Relationship Id="rId9" Type="http://schemas.openxmlformats.org/officeDocument/2006/relationships/image" Target="../media/image69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16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1572891" y="4402785"/>
            <a:ext cx="792486" cy="799888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5369597" y="1036713"/>
            <a:ext cx="2079852" cy="873443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00" r="-8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5394073" y="1959811"/>
            <a:ext cx="2079852" cy="873443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5394073" y="2959613"/>
            <a:ext cx="2079852" cy="873443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16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000" r="-8000"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2493407" y="440060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3167499" y="440061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2537508" y="448457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2537508" y="471924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2537508" y="4962334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08" y="4375535"/>
                <a:ext cx="305153" cy="332399"/>
              </a:xfrm>
              <a:prstGeom prst="rect">
                <a:avLst/>
              </a:prstGeom>
              <a:blipFill>
                <a:blip r:embed="rId10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3623055" y="4417284"/>
            <a:ext cx="776558" cy="799888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3678804" y="4466599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3678804" y="470127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3678804" y="4944361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5155181" y="446134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4356799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435517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5105312" y="441728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5812323" y="441539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6227817" y="447489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6377264" y="444260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6340976" y="44024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7047987" y="44006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7359274" y="448390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7508722" y="44516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7472433" y="44115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8179444" y="44096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8544531" y="447564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8693978" y="444335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8657690" y="440324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9364701" y="440135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4355176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6667" r="-16667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5167289" y="5008503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56" y="4903959"/>
                <a:ext cx="305153" cy="332399"/>
              </a:xfrm>
              <a:prstGeom prst="rect">
                <a:avLst/>
              </a:prstGeom>
              <a:blipFill>
                <a:blip r:embed="rId1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48" y="4902338"/>
                <a:ext cx="305153" cy="332399"/>
              </a:xfrm>
              <a:prstGeom prst="rect">
                <a:avLst/>
              </a:prstGeom>
              <a:blipFill>
                <a:blip r:embed="rId1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5117420" y="4964444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5824431" y="4962553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6239925" y="5022050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6389372" y="4989766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6353084" y="494965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7060095" y="494776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7371382" y="503106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7520830" y="499878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7484541" y="495867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8191552" y="495678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8556639" y="5022801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8706086" y="4990517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8669798" y="4950409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9376809" y="4948518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784" y="4902337"/>
                <a:ext cx="305153" cy="332399"/>
              </a:xfrm>
              <a:prstGeom prst="rect">
                <a:avLst/>
              </a:prstGeom>
              <a:blipFill>
                <a:blip r:embed="rId12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5155181" y="5553057"/>
            <a:ext cx="680201" cy="160782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48" y="5448513"/>
                <a:ext cx="305153" cy="332399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540" y="5446892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2000" r="-1600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5105312" y="5508998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5812323" y="5507107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6227817" y="5566604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6377264" y="5534320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6340976" y="5494212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7047987" y="5492321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7359274" y="5575619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7508722" y="554333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7472433" y="550322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8179444" y="550133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8544531" y="5567355"/>
            <a:ext cx="108299" cy="102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8693978" y="553507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8657690" y="5494963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9364701" y="5493072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76" y="5446891"/>
                <a:ext cx="305153" cy="332399"/>
              </a:xfrm>
              <a:prstGeom prst="rect">
                <a:avLst/>
              </a:prstGeom>
              <a:blipFill>
                <a:blip r:embed="rId15"/>
                <a:stretch>
                  <a:fillRect l="-16667" r="-16667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8285635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8755604" y="134734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9689759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881120" y="4560356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8391798" y="103221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9819540" y="4516606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10187110" y="482672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54093CB-58A0-34FD-5749-B8CFFE0AA958}"/>
              </a:ext>
            </a:extLst>
          </p:cNvPr>
          <p:cNvGrpSpPr/>
          <p:nvPr/>
        </p:nvGrpSpPr>
        <p:grpSpPr>
          <a:xfrm>
            <a:off x="272279" y="924719"/>
            <a:ext cx="2845805" cy="707175"/>
            <a:chOff x="272279" y="924719"/>
            <a:chExt cx="2845805" cy="70717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292BF75-A027-6D3F-3068-22C9B8C640C4}"/>
                </a:ext>
              </a:extLst>
            </p:cNvPr>
            <p:cNvGrpSpPr/>
            <p:nvPr/>
          </p:nvGrpSpPr>
          <p:grpSpPr>
            <a:xfrm>
              <a:off x="1492416" y="962416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97DDAA0-E671-7454-7A34-145096887EE6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912F7E78-371D-C4DE-90CB-DE6AE24012C9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6210D75E-C98A-F626-292A-12A03BD0E88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290BA6-8D8F-E4BC-1026-73CD106DADF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C39CA26-061B-642C-D690-548414888019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17F932C-04B3-D1AF-6A80-68ABCAAB4B5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4B0B902-3582-9C24-B78A-9BEF2F70CB40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4F71969-282D-8577-52C1-2A3A16CCC03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95BF2E3C-2EBF-DB45-2FF4-A093EB9CEB19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2DFFE8-3FFD-D764-2494-73F28E565F4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425D8C8F-E27C-DD40-D93F-8EDD08908C2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710822A-46E9-D370-95E5-56454911EFEA}"/>
                </a:ext>
              </a:extLst>
            </p:cNvPr>
            <p:cNvSpPr/>
            <p:nvPr/>
          </p:nvSpPr>
          <p:spPr>
            <a:xfrm>
              <a:off x="985296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D3AF3D-9469-8B5D-A64F-0061766D44D1}"/>
                </a:ext>
              </a:extLst>
            </p:cNvPr>
            <p:cNvSpPr/>
            <p:nvPr/>
          </p:nvSpPr>
          <p:spPr>
            <a:xfrm>
              <a:off x="1173300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74ACC76-AF97-814F-383F-E6DCD5368D90}"/>
                </a:ext>
              </a:extLst>
            </p:cNvPr>
            <p:cNvSpPr/>
            <p:nvPr/>
          </p:nvSpPr>
          <p:spPr>
            <a:xfrm>
              <a:off x="735434" y="96532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B87C3434-CF09-6E6A-B030-6B553387AAFB}"/>
                </a:ext>
              </a:extLst>
            </p:cNvPr>
            <p:cNvSpPr/>
            <p:nvPr/>
          </p:nvSpPr>
          <p:spPr>
            <a:xfrm flipH="1">
              <a:off x="1297178" y="96532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/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21EEA46-89EA-A228-18AB-18D5BC387C62}"/>
                </a:ext>
              </a:extLst>
            </p:cNvPr>
            <p:cNvGrpSpPr/>
            <p:nvPr/>
          </p:nvGrpSpPr>
          <p:grpSpPr>
            <a:xfrm>
              <a:off x="2470952" y="959510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FE195F6-AC50-7512-21BC-8BDCF28BF82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56DC5DD-C06B-3EFF-320F-68EA1AA1E5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E7667C5-4AEE-C9C7-0897-7DD662576108}"/>
                </a:ext>
              </a:extLst>
            </p:cNvPr>
            <p:cNvSpPr/>
            <p:nvPr/>
          </p:nvSpPr>
          <p:spPr>
            <a:xfrm>
              <a:off x="802742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E1C6E7E-47BA-87D4-4709-FEEC1A2935B6}"/>
                </a:ext>
              </a:extLst>
            </p:cNvPr>
            <p:cNvSpPr/>
            <p:nvPr/>
          </p:nvSpPr>
          <p:spPr>
            <a:xfrm>
              <a:off x="2730549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101513-520F-13DF-B71B-CB51FE7BA0B6}"/>
                </a:ext>
              </a:extLst>
            </p:cNvPr>
            <p:cNvSpPr/>
            <p:nvPr/>
          </p:nvSpPr>
          <p:spPr>
            <a:xfrm>
              <a:off x="2918553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1326A1A-B32B-6F76-31C3-B09C86D0249A}"/>
                </a:ext>
              </a:extLst>
            </p:cNvPr>
            <p:cNvSpPr/>
            <p:nvPr/>
          </p:nvSpPr>
          <p:spPr>
            <a:xfrm>
              <a:off x="2547995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C4C2B20-4DFD-BE64-A841-5DA9658B45B9}"/>
                </a:ext>
              </a:extLst>
            </p:cNvPr>
            <p:cNvSpPr/>
            <p:nvPr/>
          </p:nvSpPr>
          <p:spPr>
            <a:xfrm>
              <a:off x="272279" y="101348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C0BCE7-7DD7-1154-1BEA-51B8F0150D23}"/>
              </a:ext>
            </a:extLst>
          </p:cNvPr>
          <p:cNvGrpSpPr/>
          <p:nvPr/>
        </p:nvGrpSpPr>
        <p:grpSpPr>
          <a:xfrm>
            <a:off x="3966664" y="860175"/>
            <a:ext cx="2716980" cy="2334038"/>
            <a:chOff x="3966664" y="860175"/>
            <a:chExt cx="2716980" cy="23340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862DCFA-AA89-B56F-07FD-D631B6E4E718}"/>
                </a:ext>
              </a:extLst>
            </p:cNvPr>
            <p:cNvGrpSpPr/>
            <p:nvPr/>
          </p:nvGrpSpPr>
          <p:grpSpPr>
            <a:xfrm>
              <a:off x="3966664" y="863927"/>
              <a:ext cx="1733210" cy="727869"/>
              <a:chOff x="3966664" y="863927"/>
              <a:chExt cx="1733210" cy="727869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636341F-B7D9-84C5-702C-252043B8AA1A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C858DF31-84D1-9386-F733-FFBCFAA86E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CB1554A4-B106-FFBB-88B5-0AC1FBB64C69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73" name="左大かっこ 72">
                  <a:extLst>
                    <a:ext uri="{FF2B5EF4-FFF2-40B4-BE49-F238E27FC236}">
                      <a16:creationId xmlns:a16="http://schemas.microsoft.com/office/drawing/2014/main" id="{8539EB04-9CE3-1959-D5E3-ACEADFB7A84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4" name="左大かっこ 73">
                  <a:extLst>
                    <a:ext uri="{FF2B5EF4-FFF2-40B4-BE49-F238E27FC236}">
                      <a16:creationId xmlns:a16="http://schemas.microsoft.com/office/drawing/2014/main" id="{81A8B385-89F3-6161-784E-0F67AB0E4EB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D87773-5C26-E4F8-A67C-3015F2481DAE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D2561DD-9E92-A602-1F98-C3566AF1CCD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DA21110E-2A6D-FE6D-D3A9-9F35A54C206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F9291611-E5F6-917F-699E-0FFF8700665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D10DB99D-495D-8F2A-49EF-83043A89C745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675710C-88DA-A0EC-3D36-0FB7EAF913E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71" name="左大かっこ 70">
                  <a:extLst>
                    <a:ext uri="{FF2B5EF4-FFF2-40B4-BE49-F238E27FC236}">
                      <a16:creationId xmlns:a16="http://schemas.microsoft.com/office/drawing/2014/main" id="{3C9655F1-7B1E-9018-7CC0-7F7EFF81F76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2" name="左大かっこ 71">
                  <a:extLst>
                    <a:ext uri="{FF2B5EF4-FFF2-40B4-BE49-F238E27FC236}">
                      <a16:creationId xmlns:a16="http://schemas.microsoft.com/office/drawing/2014/main" id="{A1A4AD62-77C9-8F9E-E1AD-3A298AE8F3C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0F9FB7-83D2-A7D2-3C87-D8D7A945F0A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69" name="左大かっこ 68">
                  <a:extLst>
                    <a:ext uri="{FF2B5EF4-FFF2-40B4-BE49-F238E27FC236}">
                      <a16:creationId xmlns:a16="http://schemas.microsoft.com/office/drawing/2014/main" id="{B08E3971-7B83-453A-7193-7256ACE8946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左大かっこ 69">
                  <a:extLst>
                    <a:ext uri="{FF2B5EF4-FFF2-40B4-BE49-F238E27FC236}">
                      <a16:creationId xmlns:a16="http://schemas.microsoft.com/office/drawing/2014/main" id="{CD80EF0C-1609-4CB3-7BCC-6A56F25FC69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A31DEDA-27C5-C21E-E1D6-76EFBDCC423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6432FBE9-58FF-C06D-5C92-E5E3DB1F515B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B07085A-9FB2-BD6E-4354-E9EDBBEC1EFE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67" name="左大かっこ 66">
                  <a:extLst>
                    <a:ext uri="{FF2B5EF4-FFF2-40B4-BE49-F238E27FC236}">
                      <a16:creationId xmlns:a16="http://schemas.microsoft.com/office/drawing/2014/main" id="{BF6473F7-D809-9723-E399-720D7D853BA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左大かっこ 67">
                  <a:extLst>
                    <a:ext uri="{FF2B5EF4-FFF2-40B4-BE49-F238E27FC236}">
                      <a16:creationId xmlns:a16="http://schemas.microsoft.com/office/drawing/2014/main" id="{C93B49F0-E2EF-DAB0-4465-E935AA136D3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4B9D9602-11AD-6D0B-0A94-FA5CA28C07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9E8EDF5-EE7F-7D7F-C6F6-EADB523D22FA}"/>
                </a:ext>
              </a:extLst>
            </p:cNvPr>
            <p:cNvGrpSpPr/>
            <p:nvPr/>
          </p:nvGrpSpPr>
          <p:grpSpPr>
            <a:xfrm>
              <a:off x="3987061" y="1633175"/>
              <a:ext cx="1733210" cy="727869"/>
              <a:chOff x="3966664" y="863927"/>
              <a:chExt cx="1733210" cy="72786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B936256-2DCB-8F2B-C254-48A8E20E663B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6238357-A674-187C-CA16-61C83608A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619F3C0-7F11-403E-39E2-5B10480D354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20B92F21-26B9-3520-6494-01C956BD288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A127B189-936C-5789-EF7B-781E32B755C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ADA6571-EA71-EF8F-D058-95431C850C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AABF265-7F9E-15C9-C8B2-8B687021B29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72357CA-6372-14BA-BE2F-A876E147F738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FBD04661-3763-22A6-59FF-15F6C728F0E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ED0690B-3A91-AAA1-16BB-BD43A7A5C64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E5ECD9E-DF33-A870-1EA9-A9BE0CBFA2B2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D5CE293D-AB82-576E-2159-DCC0440CA64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CD0500F2-0625-2636-1872-ABB9C47E62C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134A7D7-B5BE-5C4B-18DE-AF614B3A27C3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9F19A9A2-7747-18DC-D71C-65B8E2BF423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8" name="左大かっこ 47">
                  <a:extLst>
                    <a:ext uri="{FF2B5EF4-FFF2-40B4-BE49-F238E27FC236}">
                      <a16:creationId xmlns:a16="http://schemas.microsoft.com/office/drawing/2014/main" id="{5D78D7D7-8C8E-74A1-5890-6C0D7DD7841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32FADC7C-6CC9-8ACB-E7E7-6D6FFF0CCEEB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C0A449F-80C4-9B5D-CE2A-DDC5041F477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356E2EB-341A-9618-784F-C2BDD6858B88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7346AEB5-CAC9-451F-93FA-D18C2660A9A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E5EA7291-A5C6-251A-4FDB-514FFDE469C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FD436BBA-0496-3BDA-8244-7879CCFE1D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A8EF25-9CF9-212D-860E-7831FBEA116F}"/>
                </a:ext>
              </a:extLst>
            </p:cNvPr>
            <p:cNvGrpSpPr/>
            <p:nvPr/>
          </p:nvGrpSpPr>
          <p:grpSpPr>
            <a:xfrm>
              <a:off x="3987061" y="2466344"/>
              <a:ext cx="1733210" cy="727869"/>
              <a:chOff x="3966664" y="863927"/>
              <a:chExt cx="1733210" cy="72786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428D450-C959-BF97-55F2-176F4330D60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6F8FF3-B338-E634-DECE-A6ED92A3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7F0A19C9-0485-4D6F-49FE-BA4983A632C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53DC4C4D-3F4B-87BD-CF7A-82163D79474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0" name="左大かっこ 29">
                  <a:extLst>
                    <a:ext uri="{FF2B5EF4-FFF2-40B4-BE49-F238E27FC236}">
                      <a16:creationId xmlns:a16="http://schemas.microsoft.com/office/drawing/2014/main" id="{8215513D-B2D0-05AA-C38A-E18460D22E1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DAC33DA7-6E92-AF44-EC78-37E5B6DC42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6BB0EB9-312B-6085-D41D-A928138DB13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D618A5B-7E27-A0F1-6902-24DDBB3F597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E26D1D1-A515-5CD6-109F-054843443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7493A99-0C3D-731C-F5BD-153259EFED88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114DCA0-FA84-A08E-771F-76CA0C7D6BF8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7019AD7D-80D3-8247-F61A-F5CF6405E7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65F546DA-0D6A-78F6-100E-49821447246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6573168-8A6B-5CEC-1B58-D982A5EF264F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11606BC8-475C-5BD0-2571-1274B08612A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左大かっこ 25">
                  <a:extLst>
                    <a:ext uri="{FF2B5EF4-FFF2-40B4-BE49-F238E27FC236}">
                      <a16:creationId xmlns:a16="http://schemas.microsoft.com/office/drawing/2014/main" id="{2D1DBAC2-162E-1B62-D47D-AF4957E1BC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219D57-D4D9-3F7F-84FD-FA30D8037F94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8972DC36-0476-B5CB-91FA-07163F8FD608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1EF98AD-D1E7-5B97-A430-A0977909E2CF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88511851-EE5A-061B-4C88-DF1B69175B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5AAA0D04-7FF0-3AD7-483C-B801ED6CC37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C659FD4D-0913-D885-1A83-F880EE2B6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AFF3412-C4AF-08A8-0249-155510CCDFEC}"/>
                </a:ext>
              </a:extLst>
            </p:cNvPr>
            <p:cNvSpPr/>
            <p:nvPr/>
          </p:nvSpPr>
          <p:spPr>
            <a:xfrm>
              <a:off x="5932003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3D9C132-B7F0-E6C2-59C6-3E4E0C39CA22}"/>
                </a:ext>
              </a:extLst>
            </p:cNvPr>
            <p:cNvSpPr/>
            <p:nvPr/>
          </p:nvSpPr>
          <p:spPr>
            <a:xfrm>
              <a:off x="6323644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32C4382-A46B-321F-0AF6-CFE61969E4C0}"/>
                </a:ext>
              </a:extLst>
            </p:cNvPr>
            <p:cNvSpPr txBox="1"/>
            <p:nvPr/>
          </p:nvSpPr>
          <p:spPr>
            <a:xfrm>
              <a:off x="6020472" y="860175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using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066470-EB7F-C74B-C922-3E2745EFCBE6}"/>
              </a:ext>
            </a:extLst>
          </p:cNvPr>
          <p:cNvGrpSpPr/>
          <p:nvPr/>
        </p:nvGrpSpPr>
        <p:grpSpPr>
          <a:xfrm>
            <a:off x="316207" y="3874876"/>
            <a:ext cx="2842137" cy="701364"/>
            <a:chOff x="316207" y="3874876"/>
            <a:chExt cx="2842137" cy="7013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D620673-D0AD-44EE-750A-B46AF6396E43}"/>
                </a:ext>
              </a:extLst>
            </p:cNvPr>
            <p:cNvGrpSpPr/>
            <p:nvPr/>
          </p:nvGrpSpPr>
          <p:grpSpPr>
            <a:xfrm>
              <a:off x="802742" y="389758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41378307-6C5D-E0B6-EEBC-EA8ECE209EC8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5FCFA4EC-065F-8513-C3FD-9F61C83878C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5CE20C9-C090-D798-171D-E6F67A30051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9A4C5E3B-0475-8884-C2D6-5D90F652B77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3D73A6D-FA34-B54C-9A90-BC1CE62EBF9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F6B85913-6BFC-62A3-337B-7A3CAB57ECF0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8650586-3B3B-0B83-6446-48B64151A2D9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0630556-2888-D307-55E6-AEA5E3A5F75D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4CA2907-7BCD-8B57-A145-D7EBAA452160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8323B07-2CB6-0017-CF42-9487C2C74BE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87232B5-D21D-8502-B3CD-C2916F16E05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FA0A93-6507-BAA7-3DCB-B705D8C01CCD}"/>
                </a:ext>
              </a:extLst>
            </p:cNvPr>
            <p:cNvSpPr/>
            <p:nvPr/>
          </p:nvSpPr>
          <p:spPr>
            <a:xfrm>
              <a:off x="1569839" y="389576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FDB4D0D-2EBC-22E5-BDFF-D93DF8ACC195}"/>
                </a:ext>
              </a:extLst>
            </p:cNvPr>
            <p:cNvSpPr/>
            <p:nvPr/>
          </p:nvSpPr>
          <p:spPr>
            <a:xfrm flipH="1">
              <a:off x="2131583" y="3895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D102328-0E12-47B7-38A5-94443861191A}"/>
                </a:ext>
              </a:extLst>
            </p:cNvPr>
            <p:cNvSpPr/>
            <p:nvPr/>
          </p:nvSpPr>
          <p:spPr>
            <a:xfrm>
              <a:off x="1606590" y="396574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55FC5DE-673D-A766-152D-21BDA9AA5777}"/>
                </a:ext>
              </a:extLst>
            </p:cNvPr>
            <p:cNvSpPr/>
            <p:nvPr/>
          </p:nvSpPr>
          <p:spPr>
            <a:xfrm>
              <a:off x="1606590" y="416130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E1CC17-2948-54E2-285E-A9A5722D8A2E}"/>
                </a:ext>
              </a:extLst>
            </p:cNvPr>
            <p:cNvSpPr/>
            <p:nvPr/>
          </p:nvSpPr>
          <p:spPr>
            <a:xfrm>
              <a:off x="1606590" y="436387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/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F650F2-8DB5-D33E-738D-3E440BE5E0E9}"/>
                </a:ext>
              </a:extLst>
            </p:cNvPr>
            <p:cNvGrpSpPr/>
            <p:nvPr/>
          </p:nvGrpSpPr>
          <p:grpSpPr>
            <a:xfrm>
              <a:off x="2511212" y="3909667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F6A04A3B-64D1-656F-CA0F-D09EE90810E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EB6D790-CDE2-8748-67BC-D10BEE16D49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D6E7122-D501-EC6E-43D2-5E5D5F263071}"/>
                </a:ext>
              </a:extLst>
            </p:cNvPr>
            <p:cNvSpPr/>
            <p:nvPr/>
          </p:nvSpPr>
          <p:spPr>
            <a:xfrm>
              <a:off x="2557670" y="395076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75CFFCE-0AEC-ECBB-8F49-56336275C5CE}"/>
                </a:ext>
              </a:extLst>
            </p:cNvPr>
            <p:cNvSpPr/>
            <p:nvPr/>
          </p:nvSpPr>
          <p:spPr>
            <a:xfrm>
              <a:off x="2557670" y="414632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AB9032-9BDB-CC03-20CB-BFBAA5AC4869}"/>
                </a:ext>
              </a:extLst>
            </p:cNvPr>
            <p:cNvSpPr/>
            <p:nvPr/>
          </p:nvSpPr>
          <p:spPr>
            <a:xfrm>
              <a:off x="2557670" y="4348897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E0FEA5B-7C72-3930-9B98-7618A9F58F4A}"/>
                </a:ext>
              </a:extLst>
            </p:cNvPr>
            <p:cNvSpPr/>
            <p:nvPr/>
          </p:nvSpPr>
          <p:spPr>
            <a:xfrm>
              <a:off x="316207" y="390897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6B6CDF-E1E4-9576-9B33-7A1315140B66}"/>
              </a:ext>
            </a:extLst>
          </p:cNvPr>
          <p:cNvGrpSpPr/>
          <p:nvPr/>
        </p:nvGrpSpPr>
        <p:grpSpPr>
          <a:xfrm>
            <a:off x="3746426" y="3763838"/>
            <a:ext cx="4594832" cy="1282185"/>
            <a:chOff x="3746426" y="3763838"/>
            <a:chExt cx="4594832" cy="128218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4E54C9A-CA77-1474-9FF1-D6CA2598EE97}"/>
                </a:ext>
              </a:extLst>
            </p:cNvPr>
            <p:cNvSpPr/>
            <p:nvPr/>
          </p:nvSpPr>
          <p:spPr>
            <a:xfrm>
              <a:off x="3787984" y="394638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/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/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97E9D18E-85D7-E439-BD6A-A56D885BCE71}"/>
                </a:ext>
              </a:extLst>
            </p:cNvPr>
            <p:cNvSpPr/>
            <p:nvPr/>
          </p:nvSpPr>
          <p:spPr>
            <a:xfrm>
              <a:off x="3746426" y="390966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98B6EAC-D1AC-58BB-9B60-392250650D49}"/>
                </a:ext>
              </a:extLst>
            </p:cNvPr>
            <p:cNvSpPr/>
            <p:nvPr/>
          </p:nvSpPr>
          <p:spPr>
            <a:xfrm flipH="1">
              <a:off x="4335602" y="390809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4F48209-3886-5FD2-0C40-79EC995B289B}"/>
                </a:ext>
              </a:extLst>
            </p:cNvPr>
            <p:cNvSpPr/>
            <p:nvPr/>
          </p:nvSpPr>
          <p:spPr>
            <a:xfrm>
              <a:off x="4681847" y="395767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DCC7CD-BA82-049E-6AE8-552C6E411021}"/>
                </a:ext>
              </a:extLst>
            </p:cNvPr>
            <p:cNvSpPr/>
            <p:nvPr/>
          </p:nvSpPr>
          <p:spPr>
            <a:xfrm>
              <a:off x="4806387" y="3930768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CF979CF-39C3-6CC1-662F-3ED26BC16744}"/>
                </a:ext>
              </a:extLst>
            </p:cNvPr>
            <p:cNvSpPr/>
            <p:nvPr/>
          </p:nvSpPr>
          <p:spPr>
            <a:xfrm>
              <a:off x="4776146" y="3897345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4717F02-00C6-22B7-9E9E-BB4F0B26AD28}"/>
                </a:ext>
              </a:extLst>
            </p:cNvPr>
            <p:cNvSpPr/>
            <p:nvPr/>
          </p:nvSpPr>
          <p:spPr>
            <a:xfrm flipH="1">
              <a:off x="5365322" y="3895769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875D9901-393A-7A96-2D0B-9D29CBB06637}"/>
                </a:ext>
              </a:extLst>
            </p:cNvPr>
            <p:cNvSpPr/>
            <p:nvPr/>
          </p:nvSpPr>
          <p:spPr>
            <a:xfrm>
              <a:off x="5624728" y="396518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530A79-1095-7FB5-07B5-3ADC01CD6007}"/>
                </a:ext>
              </a:extLst>
            </p:cNvPr>
            <p:cNvSpPr/>
            <p:nvPr/>
          </p:nvSpPr>
          <p:spPr>
            <a:xfrm>
              <a:off x="5749268" y="393828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634327F5-D285-FB0E-478F-08FF117F0C5E}"/>
                </a:ext>
              </a:extLst>
            </p:cNvPr>
            <p:cNvSpPr/>
            <p:nvPr/>
          </p:nvSpPr>
          <p:spPr>
            <a:xfrm>
              <a:off x="5719027" y="390485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42535DF4-073A-C21B-C083-A0BD75149E69}"/>
                </a:ext>
              </a:extLst>
            </p:cNvPr>
            <p:cNvSpPr/>
            <p:nvPr/>
          </p:nvSpPr>
          <p:spPr>
            <a:xfrm flipH="1">
              <a:off x="6308203" y="390328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79CD6C3-306A-9AAE-BF16-B204C66EBBB5}"/>
                </a:ext>
              </a:extLst>
            </p:cNvPr>
            <p:cNvSpPr/>
            <p:nvPr/>
          </p:nvSpPr>
          <p:spPr>
            <a:xfrm>
              <a:off x="6612442" y="395829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B789B5-C34C-79CD-BA39-19D52A848A55}"/>
                </a:ext>
              </a:extLst>
            </p:cNvPr>
            <p:cNvSpPr/>
            <p:nvPr/>
          </p:nvSpPr>
          <p:spPr>
            <a:xfrm>
              <a:off x="6736982" y="3931394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E611B2A6-9273-3E94-F0AB-3ED081A36DD7}"/>
                </a:ext>
              </a:extLst>
            </p:cNvPr>
            <p:cNvSpPr/>
            <p:nvPr/>
          </p:nvSpPr>
          <p:spPr>
            <a:xfrm>
              <a:off x="6706741" y="3897971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03E4FFA-98BA-7E18-A2A1-209BC82B5CBE}"/>
                </a:ext>
              </a:extLst>
            </p:cNvPr>
            <p:cNvSpPr/>
            <p:nvPr/>
          </p:nvSpPr>
          <p:spPr>
            <a:xfrm flipH="1">
              <a:off x="7295917" y="3896395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/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549935-DBB5-CE9D-4EDF-117D2E00FC10}"/>
                </a:ext>
              </a:extLst>
            </p:cNvPr>
            <p:cNvSpPr/>
            <p:nvPr/>
          </p:nvSpPr>
          <p:spPr>
            <a:xfrm>
              <a:off x="3798074" y="4402349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/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/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7C9C08A7-E244-90C1-59FE-0D33F1BDC81A}"/>
                </a:ext>
              </a:extLst>
            </p:cNvPr>
            <p:cNvSpPr/>
            <p:nvPr/>
          </p:nvSpPr>
          <p:spPr>
            <a:xfrm>
              <a:off x="3756516" y="436563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8529A685-F0E5-2AE7-7D18-FA4163890A06}"/>
                </a:ext>
              </a:extLst>
            </p:cNvPr>
            <p:cNvSpPr/>
            <p:nvPr/>
          </p:nvSpPr>
          <p:spPr>
            <a:xfrm flipH="1">
              <a:off x="4345692" y="436405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C7B0F34D-3C52-F4AB-70EF-DAFDE85767DD}"/>
                </a:ext>
              </a:extLst>
            </p:cNvPr>
            <p:cNvSpPr/>
            <p:nvPr/>
          </p:nvSpPr>
          <p:spPr>
            <a:xfrm>
              <a:off x="4691937" y="4413639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26052C4-6192-5C42-0AB4-580744EAA64E}"/>
                </a:ext>
              </a:extLst>
            </p:cNvPr>
            <p:cNvSpPr/>
            <p:nvPr/>
          </p:nvSpPr>
          <p:spPr>
            <a:xfrm>
              <a:off x="4816477" y="438673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E89EE6B0-552E-318D-4AB7-23294EF02B3F}"/>
                </a:ext>
              </a:extLst>
            </p:cNvPr>
            <p:cNvSpPr/>
            <p:nvPr/>
          </p:nvSpPr>
          <p:spPr>
            <a:xfrm>
              <a:off x="4786236" y="435331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47D4F12C-CDD8-6E5D-85CA-971D69F86EDE}"/>
                </a:ext>
              </a:extLst>
            </p:cNvPr>
            <p:cNvSpPr/>
            <p:nvPr/>
          </p:nvSpPr>
          <p:spPr>
            <a:xfrm flipH="1">
              <a:off x="5375412" y="435173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B4EA5C5C-DE3E-E997-299B-90DED41EC3BB}"/>
                </a:ext>
              </a:extLst>
            </p:cNvPr>
            <p:cNvSpPr/>
            <p:nvPr/>
          </p:nvSpPr>
          <p:spPr>
            <a:xfrm>
              <a:off x="5634818" y="4421151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2D71CBF-CD1C-F8A1-CEE9-84183936FF9B}"/>
                </a:ext>
              </a:extLst>
            </p:cNvPr>
            <p:cNvSpPr/>
            <p:nvPr/>
          </p:nvSpPr>
          <p:spPr>
            <a:xfrm>
              <a:off x="5759358" y="4394247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ABFE0DF6-2195-CA00-C998-16C22C411505}"/>
                </a:ext>
              </a:extLst>
            </p:cNvPr>
            <p:cNvSpPr/>
            <p:nvPr/>
          </p:nvSpPr>
          <p:spPr>
            <a:xfrm>
              <a:off x="5729117" y="436082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753AAD46-51A9-118E-B281-C2C0EAD2E17E}"/>
                </a:ext>
              </a:extLst>
            </p:cNvPr>
            <p:cNvSpPr/>
            <p:nvPr/>
          </p:nvSpPr>
          <p:spPr>
            <a:xfrm flipH="1">
              <a:off x="6318293" y="435924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E10CCCB5-F5BB-B760-C3EE-D62B3A35BFF4}"/>
                </a:ext>
              </a:extLst>
            </p:cNvPr>
            <p:cNvSpPr/>
            <p:nvPr/>
          </p:nvSpPr>
          <p:spPr>
            <a:xfrm>
              <a:off x="6622532" y="44142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B17B2A6-AE0F-7BC7-7FFE-C54918DA9935}"/>
                </a:ext>
              </a:extLst>
            </p:cNvPr>
            <p:cNvSpPr/>
            <p:nvPr/>
          </p:nvSpPr>
          <p:spPr>
            <a:xfrm>
              <a:off x="6747072" y="4387361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9D2A5883-29FA-6C01-66AE-DBD8699FE98D}"/>
                </a:ext>
              </a:extLst>
            </p:cNvPr>
            <p:cNvSpPr/>
            <p:nvPr/>
          </p:nvSpPr>
          <p:spPr>
            <a:xfrm>
              <a:off x="6716831" y="4353938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BA6732B3-8A1E-40B9-891B-C7B8CA3C2ACD}"/>
                </a:ext>
              </a:extLst>
            </p:cNvPr>
            <p:cNvSpPr/>
            <p:nvPr/>
          </p:nvSpPr>
          <p:spPr>
            <a:xfrm flipH="1">
              <a:off x="7306007" y="4352362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/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B6F9B31-8D7B-89F5-3764-DA0586FDB717}"/>
                </a:ext>
              </a:extLst>
            </p:cNvPr>
            <p:cNvSpPr/>
            <p:nvPr/>
          </p:nvSpPr>
          <p:spPr>
            <a:xfrm>
              <a:off x="3787984" y="485614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/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/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82F0AA34-8879-13AB-6570-4A5A075F3B0F}"/>
                </a:ext>
              </a:extLst>
            </p:cNvPr>
            <p:cNvSpPr/>
            <p:nvPr/>
          </p:nvSpPr>
          <p:spPr>
            <a:xfrm>
              <a:off x="3746426" y="48194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4FD56FB8-189A-6A3A-34CA-F551D5E06258}"/>
                </a:ext>
              </a:extLst>
            </p:cNvPr>
            <p:cNvSpPr/>
            <p:nvPr/>
          </p:nvSpPr>
          <p:spPr>
            <a:xfrm flipH="1">
              <a:off x="4335602" y="48178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AC39FA78-FE9B-A6A7-0D77-5153B9123896}"/>
                </a:ext>
              </a:extLst>
            </p:cNvPr>
            <p:cNvSpPr/>
            <p:nvPr/>
          </p:nvSpPr>
          <p:spPr>
            <a:xfrm>
              <a:off x="4681847" y="486743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E3D6367-7F20-5C1F-4235-A1E2EC90669B}"/>
                </a:ext>
              </a:extLst>
            </p:cNvPr>
            <p:cNvSpPr/>
            <p:nvPr/>
          </p:nvSpPr>
          <p:spPr>
            <a:xfrm>
              <a:off x="4806387" y="484053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8A5887D-EA9A-CDB2-394F-FBDC1369B07C}"/>
                </a:ext>
              </a:extLst>
            </p:cNvPr>
            <p:cNvSpPr/>
            <p:nvPr/>
          </p:nvSpPr>
          <p:spPr>
            <a:xfrm>
              <a:off x="4776146" y="480710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A80E6E8-C9F4-F864-08BB-EC0C08794CAC}"/>
                </a:ext>
              </a:extLst>
            </p:cNvPr>
            <p:cNvSpPr/>
            <p:nvPr/>
          </p:nvSpPr>
          <p:spPr>
            <a:xfrm flipH="1">
              <a:off x="5365322" y="480553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26A757C-FF84-73EF-24D9-A6CC59A20CB8}"/>
                </a:ext>
              </a:extLst>
            </p:cNvPr>
            <p:cNvSpPr/>
            <p:nvPr/>
          </p:nvSpPr>
          <p:spPr>
            <a:xfrm>
              <a:off x="5624728" y="487494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AA9367A-B25B-A3F2-1DE1-BD59FADA040F}"/>
                </a:ext>
              </a:extLst>
            </p:cNvPr>
            <p:cNvSpPr/>
            <p:nvPr/>
          </p:nvSpPr>
          <p:spPr>
            <a:xfrm>
              <a:off x="5749268" y="484804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73359C34-D0A3-27CF-6F36-32450F280A85}"/>
                </a:ext>
              </a:extLst>
            </p:cNvPr>
            <p:cNvSpPr/>
            <p:nvPr/>
          </p:nvSpPr>
          <p:spPr>
            <a:xfrm>
              <a:off x="5719027" y="481461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C2065A84-086A-F8CE-09EA-328EEDCA275D}"/>
                </a:ext>
              </a:extLst>
            </p:cNvPr>
            <p:cNvSpPr/>
            <p:nvPr/>
          </p:nvSpPr>
          <p:spPr>
            <a:xfrm flipH="1">
              <a:off x="6308203" y="481304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F978A35-BFEA-9D5B-CBD9-9793CF3F7E39}"/>
                </a:ext>
              </a:extLst>
            </p:cNvPr>
            <p:cNvSpPr/>
            <p:nvPr/>
          </p:nvSpPr>
          <p:spPr>
            <a:xfrm>
              <a:off x="6612442" y="486806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F48E991-9D1F-9434-6449-A419C5C8E6D5}"/>
                </a:ext>
              </a:extLst>
            </p:cNvPr>
            <p:cNvSpPr/>
            <p:nvPr/>
          </p:nvSpPr>
          <p:spPr>
            <a:xfrm>
              <a:off x="6736982" y="4841156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左大かっこ 53">
              <a:extLst>
                <a:ext uri="{FF2B5EF4-FFF2-40B4-BE49-F238E27FC236}">
                  <a16:creationId xmlns:a16="http://schemas.microsoft.com/office/drawing/2014/main" id="{875F9858-AA09-5160-585C-01565EE97F6D}"/>
                </a:ext>
              </a:extLst>
            </p:cNvPr>
            <p:cNvSpPr/>
            <p:nvPr/>
          </p:nvSpPr>
          <p:spPr>
            <a:xfrm>
              <a:off x="6706741" y="4807733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左大かっこ 54">
              <a:extLst>
                <a:ext uri="{FF2B5EF4-FFF2-40B4-BE49-F238E27FC236}">
                  <a16:creationId xmlns:a16="http://schemas.microsoft.com/office/drawing/2014/main" id="{579387C5-C246-8D7D-1AA2-A19ED0E66924}"/>
                </a:ext>
              </a:extLst>
            </p:cNvPr>
            <p:cNvSpPr/>
            <p:nvPr/>
          </p:nvSpPr>
          <p:spPr>
            <a:xfrm flipH="1">
              <a:off x="7295917" y="4806157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/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A0ACD23-19E3-F4C5-0EFD-E7FD5A00F11F}"/>
                </a:ext>
              </a:extLst>
            </p:cNvPr>
            <p:cNvSpPr/>
            <p:nvPr/>
          </p:nvSpPr>
          <p:spPr>
            <a:xfrm>
              <a:off x="7566799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1CAF633-717E-EA34-8343-D9878140E34B}"/>
                </a:ext>
              </a:extLst>
            </p:cNvPr>
            <p:cNvSpPr txBox="1"/>
            <p:nvPr/>
          </p:nvSpPr>
          <p:spPr>
            <a:xfrm>
              <a:off x="7674950" y="3763838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4A5AC0D7-9852-DADF-5ABB-F6B5F061292C}"/>
                </a:ext>
              </a:extLst>
            </p:cNvPr>
            <p:cNvSpPr/>
            <p:nvPr/>
          </p:nvSpPr>
          <p:spPr>
            <a:xfrm>
              <a:off x="7981258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8642262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2166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6368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4815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4219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5327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3319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2278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67817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6777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3520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2480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78018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76978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1468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8837915" y="172122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8736485" y="154178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円/楕円 61">
            <a:extLst>
              <a:ext uri="{FF2B5EF4-FFF2-40B4-BE49-F238E27FC236}">
                <a16:creationId xmlns:a16="http://schemas.microsoft.com/office/drawing/2014/main" id="{10BE5C03-6E00-2487-7E58-85DC9994C6BE}"/>
              </a:ext>
            </a:extLst>
          </p:cNvPr>
          <p:cNvSpPr/>
          <p:nvPr/>
        </p:nvSpPr>
        <p:spPr>
          <a:xfrm>
            <a:off x="3951886" y="334198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1F393A89-26FA-815B-1602-B1988D0328E9}"/>
              </a:ext>
            </a:extLst>
          </p:cNvPr>
          <p:cNvSpPr/>
          <p:nvPr/>
        </p:nvSpPr>
        <p:spPr>
          <a:xfrm>
            <a:off x="3867338" y="324118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D7C64150-B391-2DA7-4C9A-B4E776FD2CC7}"/>
              </a:ext>
            </a:extLst>
          </p:cNvPr>
          <p:cNvSpPr/>
          <p:nvPr/>
        </p:nvSpPr>
        <p:spPr>
          <a:xfrm flipH="1">
            <a:off x="4442355" y="324118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8A8CD8B-5A8D-A932-4DA4-CB4950C077C0}"/>
              </a:ext>
            </a:extLst>
          </p:cNvPr>
          <p:cNvSpPr/>
          <p:nvPr/>
        </p:nvSpPr>
        <p:spPr>
          <a:xfrm>
            <a:off x="4160320" y="354313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6777BB2A-3E86-2005-B3AC-830B24D942B6}"/>
              </a:ext>
            </a:extLst>
          </p:cNvPr>
          <p:cNvSpPr/>
          <p:nvPr/>
        </p:nvSpPr>
        <p:spPr>
          <a:xfrm>
            <a:off x="4358103" y="37442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CDF7D39-60F6-92AD-91BC-68B4C0E5BCB0}"/>
              </a:ext>
            </a:extLst>
          </p:cNvPr>
          <p:cNvGrpSpPr/>
          <p:nvPr/>
        </p:nvGrpSpPr>
        <p:grpSpPr>
          <a:xfrm>
            <a:off x="3110356" y="324408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6CB489B-CF6C-7624-D36F-D8085209730A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127B9DD-0089-0829-CDAD-0F7B00872CB9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0E156E95-E7A0-97F7-0F07-CC0FBCC9B28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83866AA9-A5E7-A979-8915-8E2FA08DCCF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F8D3E90-9663-B08B-DB04-97E255D24C85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/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8C212B78-23A5-05B4-FAF4-91D094339EDA}"/>
              </a:ext>
            </a:extLst>
          </p:cNvPr>
          <p:cNvSpPr/>
          <p:nvPr/>
        </p:nvSpPr>
        <p:spPr>
          <a:xfrm>
            <a:off x="4623663" y="323569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C792C0A6-2384-1204-6ED8-E038A4593A08}"/>
              </a:ext>
            </a:extLst>
          </p:cNvPr>
          <p:cNvSpPr/>
          <p:nvPr/>
        </p:nvSpPr>
        <p:spPr>
          <a:xfrm flipH="1">
            <a:off x="5214902" y="323569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/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/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4F74D6F-0C24-5941-F5DE-5446056A8A88}"/>
              </a:ext>
            </a:extLst>
          </p:cNvPr>
          <p:cNvGrpSpPr/>
          <p:nvPr/>
        </p:nvGrpSpPr>
        <p:grpSpPr>
          <a:xfrm>
            <a:off x="2073758" y="3235691"/>
            <a:ext cx="674453" cy="666573"/>
            <a:chOff x="972457" y="2663064"/>
            <a:chExt cx="674453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B45D7C38-0FEF-380C-4791-A6FE814AD14B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F3701C3D-3619-087A-5A5D-FEC3F56E94B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B9BA7838-1B8C-3097-B4C9-79520014CF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DFE2A78C-ABE4-FF05-8541-D3C47687C12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/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3409AF-F866-0566-50E7-B573448AC493}"/>
              </a:ext>
            </a:extLst>
          </p:cNvPr>
          <p:cNvSpPr/>
          <p:nvPr/>
        </p:nvSpPr>
        <p:spPr>
          <a:xfrm>
            <a:off x="4657423" y="331132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77568F-4B6E-21E3-1A38-43514E3DEA9C}"/>
              </a:ext>
            </a:extLst>
          </p:cNvPr>
          <p:cNvSpPr/>
          <p:nvPr/>
        </p:nvSpPr>
        <p:spPr>
          <a:xfrm>
            <a:off x="4660527" y="3510377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17B1BA-5B52-FEE3-E9A1-CC9598A7ECE9}"/>
              </a:ext>
            </a:extLst>
          </p:cNvPr>
          <p:cNvSpPr/>
          <p:nvPr/>
        </p:nvSpPr>
        <p:spPr>
          <a:xfrm>
            <a:off x="4655082" y="371906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7357034-E8D4-0E37-538B-45367DD8E4EA}"/>
              </a:ext>
            </a:extLst>
          </p:cNvPr>
          <p:cNvGrpSpPr/>
          <p:nvPr/>
        </p:nvGrpSpPr>
        <p:grpSpPr>
          <a:xfrm>
            <a:off x="5700507" y="3244085"/>
            <a:ext cx="762933" cy="666573"/>
            <a:chOff x="4609280" y="1673723"/>
            <a:chExt cx="762933" cy="666573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D92828F7-0B24-FCD6-7A0B-32631DA448C0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948305A-3152-7E5C-34D6-E9520B788E0C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20D8BF12-F492-2AE2-76CC-ACF93F11D5B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7417F719-07F4-F3B5-1D46-01A32699C66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F888B05A-30D3-FEA0-C3F6-74A5C377D0DF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A33A13A-A892-DC11-7FF5-EBCBD8CEF19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8F1AD0F-1182-1342-6428-32874FFC03F7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3164F4B-0573-D63E-F968-F2310BAA705B}"/>
              </a:ext>
            </a:extLst>
          </p:cNvPr>
          <p:cNvGrpSpPr/>
          <p:nvPr/>
        </p:nvGrpSpPr>
        <p:grpSpPr>
          <a:xfrm>
            <a:off x="6807588" y="3244085"/>
            <a:ext cx="762933" cy="666573"/>
            <a:chOff x="4609280" y="1673723"/>
            <a:chExt cx="762933" cy="666573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865CF6A-2569-5223-947E-25F3286FBD9C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4B97D675-C03E-D403-C822-742E3D0928E2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117A5FDB-D6E1-E12D-E8CA-B603E8F794C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B86BDEA9-0A04-722B-2BEF-E6F143386596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04A38A37-EA20-E1B3-2ED1-0EC6B52D86A7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02B7889-9111-4193-D6C4-99A4452631FC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521F1C2-0F5D-9CAF-733F-5BF918F22138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7B38C7C-E880-0F52-FF91-F42FEF6A338D}"/>
              </a:ext>
            </a:extLst>
          </p:cNvPr>
          <p:cNvGrpSpPr/>
          <p:nvPr/>
        </p:nvGrpSpPr>
        <p:grpSpPr>
          <a:xfrm>
            <a:off x="7879580" y="3246416"/>
            <a:ext cx="762933" cy="666573"/>
            <a:chOff x="4609280" y="1673723"/>
            <a:chExt cx="762933" cy="66657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71CEFF0-711F-DB82-74B9-0D7B7D360333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1E72FA45-CABB-7FB9-41C9-06D73ED45BDE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00990A77-5985-4131-5624-EB8988772C0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3CB2A90-ECD6-F24C-E409-2EA8929094F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9221BACA-F9F0-2659-3D9A-D8AB5DD79283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4533238-F4D2-9C48-493E-5C93916F08C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AAF32E1-1236-5A45-B19F-66DD851D7F66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1" name="円/楕円 80">
            <a:extLst>
              <a:ext uri="{FF2B5EF4-FFF2-40B4-BE49-F238E27FC236}">
                <a16:creationId xmlns:a16="http://schemas.microsoft.com/office/drawing/2014/main" id="{E7BC1E10-7348-3C1F-BD05-95D68EB00036}"/>
              </a:ext>
            </a:extLst>
          </p:cNvPr>
          <p:cNvSpPr/>
          <p:nvPr/>
        </p:nvSpPr>
        <p:spPr>
          <a:xfrm>
            <a:off x="8918906" y="315160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14CF7D-619C-E389-5C92-EB3C3082D048}"/>
              </a:ext>
            </a:extLst>
          </p:cNvPr>
          <p:cNvSpPr txBox="1"/>
          <p:nvPr/>
        </p:nvSpPr>
        <p:spPr>
          <a:xfrm>
            <a:off x="8826894" y="30020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/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/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/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/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/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  <a:blipFill>
                <a:blip r:embed="rId10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/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  <a:blipFill>
                <a:blip r:embed="rId11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/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  <a:blipFill>
                <a:blip r:embed="rId12"/>
                <a:stretch>
                  <a:fillRect r="-3774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111473" y="180751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01004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5925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069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156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289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524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2667" r="-1400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165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60F75-ED45-A44C-8DBB-8444AAB54E10}"/>
              </a:ext>
            </a:extLst>
          </p:cNvPr>
          <p:cNvSpPr txBox="1"/>
          <p:nvPr/>
        </p:nvSpPr>
        <p:spPr>
          <a:xfrm>
            <a:off x="8431289" y="727235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1391</Words>
  <Application>Microsoft Macintosh PowerPoint</Application>
  <PresentationFormat>ワイド画面</PresentationFormat>
  <Paragraphs>586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30</cp:revision>
  <cp:lastPrinted>2022-10-06T06:15:47Z</cp:lastPrinted>
  <dcterms:created xsi:type="dcterms:W3CDTF">2022-07-23T07:48:29Z</dcterms:created>
  <dcterms:modified xsi:type="dcterms:W3CDTF">2022-10-25T05:59:41Z</dcterms:modified>
</cp:coreProperties>
</file>