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3" r:id="rId2"/>
    <p:sldId id="259" r:id="rId3"/>
    <p:sldId id="262" r:id="rId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0"/>
    <p:restoredTop sz="95946"/>
  </p:normalViewPr>
  <p:slideViewPr>
    <p:cSldViewPr snapToGrid="0" snapToObjects="1">
      <p:cViewPr varScale="1">
        <p:scale>
          <a:sx n="148" d="100"/>
          <a:sy n="148" d="100"/>
        </p:scale>
        <p:origin x="6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2022/10/25</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4.png"/><Relationship Id="rId26" Type="http://schemas.openxmlformats.org/officeDocument/2006/relationships/image" Target="../media/image23.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27.png"/><Relationship Id="rId42" Type="http://schemas.openxmlformats.org/officeDocument/2006/relationships/image" Target="../media/image32.png"/><Relationship Id="rId47" Type="http://schemas.openxmlformats.org/officeDocument/2006/relationships/image" Target="../media/image35.png"/><Relationship Id="rId50" Type="http://schemas.openxmlformats.org/officeDocument/2006/relationships/image" Target="../media/image350.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30.png"/><Relationship Id="rId20" Type="http://schemas.openxmlformats.org/officeDocument/2006/relationships/image" Target="../media/image17.png"/><Relationship Id="rId41"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40" Type="http://schemas.openxmlformats.org/officeDocument/2006/relationships/image" Target="../media/image25.png"/><Relationship Id="rId45" Type="http://schemas.openxmlformats.org/officeDocument/2006/relationships/image" Target="../media/image33.png"/><Relationship Id="rId5" Type="http://schemas.openxmlformats.org/officeDocument/2006/relationships/image" Target="../media/image4.png"/><Relationship Id="rId23"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image" Target="../media/image39.png"/><Relationship Id="rId10" Type="http://schemas.openxmlformats.org/officeDocument/2006/relationships/image" Target="../media/image9.png"/><Relationship Id="rId19" Type="http://schemas.openxmlformats.org/officeDocument/2006/relationships/image" Target="../media/image16.png"/><Relationship Id="rId52"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9.png"/><Relationship Id="rId35" Type="http://schemas.openxmlformats.org/officeDocument/2006/relationships/image" Target="../media/image28.png"/><Relationship Id="rId48" Type="http://schemas.openxmlformats.org/officeDocument/2006/relationships/image" Target="../media/image37.png"/><Relationship Id="rId8" Type="http://schemas.openxmlformats.org/officeDocument/2006/relationships/image" Target="../media/image7.png"/><Relationship Id="rId51" Type="http://schemas.openxmlformats.org/officeDocument/2006/relationships/image" Target="../media/image36.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image" Target="../media/image30.png"/><Relationship Id="rId46" Type="http://schemas.openxmlformats.org/officeDocument/2006/relationships/image" Target="../media/image34.png"/></Relationships>
</file>

<file path=ppt/slides/_rels/slide3.xml.rels><?xml version="1.0" encoding="UTF-8" standalone="yes"?>
<Relationships xmlns="http://schemas.openxmlformats.org/package/2006/relationships"><Relationship Id="rId13" Type="http://schemas.openxmlformats.org/officeDocument/2006/relationships/image" Target="../media/image480.png"/><Relationship Id="rId18" Type="http://schemas.openxmlformats.org/officeDocument/2006/relationships/image" Target="../media/image53.png"/><Relationship Id="rId21" Type="http://schemas.openxmlformats.org/officeDocument/2006/relationships/image" Target="../media/image56.png"/><Relationship Id="rId50" Type="http://schemas.openxmlformats.org/officeDocument/2006/relationships/image" Target="../media/image73.png"/><Relationship Id="rId55" Type="http://schemas.openxmlformats.org/officeDocument/2006/relationships/image" Target="../media/image72.png"/><Relationship Id="rId7" Type="http://schemas.openxmlformats.org/officeDocument/2006/relationships/image" Target="../media/image46.png"/><Relationship Id="rId2" Type="http://schemas.openxmlformats.org/officeDocument/2006/relationships/image" Target="../media/image41.png"/><Relationship Id="rId16" Type="http://schemas.openxmlformats.org/officeDocument/2006/relationships/image" Target="../media/image48.png"/><Relationship Id="rId20" Type="http://schemas.openxmlformats.org/officeDocument/2006/relationships/image" Target="../media/image55.png"/><Relationship Id="rId41" Type="http://schemas.openxmlformats.org/officeDocument/2006/relationships/image" Target="../media/image68.png"/><Relationship Id="rId54"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5.png"/><Relationship Id="rId24" Type="http://schemas.openxmlformats.org/officeDocument/2006/relationships/image" Target="../media/image59.png"/><Relationship Id="rId32" Type="http://schemas.openxmlformats.org/officeDocument/2006/relationships/image" Target="../media/image63.png"/><Relationship Id="rId37" Type="http://schemas.openxmlformats.org/officeDocument/2006/relationships/image" Target="../media/image60.png"/><Relationship Id="rId45" Type="http://schemas.openxmlformats.org/officeDocument/2006/relationships/image" Target="../media/image35.png"/><Relationship Id="rId53" Type="http://schemas.openxmlformats.org/officeDocument/2006/relationships/image" Target="../media/image69.png"/><Relationship Id="rId58" Type="http://schemas.openxmlformats.org/officeDocument/2006/relationships/image" Target="../media/image76.png"/><Relationship Id="rId5" Type="http://schemas.openxmlformats.org/officeDocument/2006/relationships/image" Target="../media/image44.png"/><Relationship Id="rId15" Type="http://schemas.openxmlformats.org/officeDocument/2006/relationships/image" Target="../media/image52.png"/><Relationship Id="rId23" Type="http://schemas.openxmlformats.org/officeDocument/2006/relationships/image" Target="../media/image58.png"/><Relationship Id="rId36" Type="http://schemas.openxmlformats.org/officeDocument/2006/relationships/image" Target="../media/image65.png"/><Relationship Id="rId49" Type="http://schemas.openxmlformats.org/officeDocument/2006/relationships/image" Target="../media/image71.png"/><Relationship Id="rId57" Type="http://schemas.openxmlformats.org/officeDocument/2006/relationships/image" Target="../media/image75.png"/><Relationship Id="rId10" Type="http://schemas.openxmlformats.org/officeDocument/2006/relationships/image" Target="../media/image50.png"/><Relationship Id="rId19" Type="http://schemas.openxmlformats.org/officeDocument/2006/relationships/image" Target="../media/image54.png"/><Relationship Id="rId31" Type="http://schemas.openxmlformats.org/officeDocument/2006/relationships/image" Target="../media/image62.png"/><Relationship Id="rId44" Type="http://schemas.openxmlformats.org/officeDocument/2006/relationships/image" Target="../media/image66.png"/><Relationship Id="rId52" Type="http://schemas.openxmlformats.org/officeDocument/2006/relationships/image" Target="../media/image67.png"/><Relationship Id="rId4" Type="http://schemas.openxmlformats.org/officeDocument/2006/relationships/image" Target="../media/image42.png"/><Relationship Id="rId14" Type="http://schemas.openxmlformats.org/officeDocument/2006/relationships/image" Target="../media/image51.png"/><Relationship Id="rId22" Type="http://schemas.openxmlformats.org/officeDocument/2006/relationships/image" Target="../media/image57.png"/><Relationship Id="rId35" Type="http://schemas.openxmlformats.org/officeDocument/2006/relationships/image" Target="../media/image64.png"/><Relationship Id="rId43" Type="http://schemas.openxmlformats.org/officeDocument/2006/relationships/image" Target="../media/image70.png"/><Relationship Id="rId56" Type="http://schemas.openxmlformats.org/officeDocument/2006/relationships/image" Target="../media/image74.png"/><Relationship Id="rId8" Type="http://schemas.openxmlformats.org/officeDocument/2006/relationships/image" Target="../media/image47.png"/><Relationship Id="rId51" Type="http://schemas.openxmlformats.org/officeDocument/2006/relationships/image" Target="../media/image39.png"/><Relationship Id="rId3" Type="http://schemas.openxmlformats.org/officeDocument/2006/relationships/image" Target="../media/image43.png"/><Relationship Id="rId17" Type="http://schemas.openxmlformats.org/officeDocument/2006/relationships/image" Target="../media/image49.png"/><Relationship Id="rId38"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4"/>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7"/>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8"/>
                <a:stretch>
                  <a:fillRect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𝑑𝑖𝑎𝑔𝑜𝑛𝑎𝑙𝑖𝑧𝑎𝑏𝑙𝑒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9"/>
                <a:stretch>
                  <a:fillRect l="-3200" r="-1440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0"/>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1"/>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3"/>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2264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6"/>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8"/>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r>
                        <a:rPr lang="en-US" altLang="ja-JP" sz="701" b="0"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5"/>
                <a:stretch>
                  <a:fillRect t="-11111" b="-4444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64194"/>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mc:Choice xmlns:a14="http://schemas.microsoft.com/office/drawing/2010/main"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𝑝𝑒𝑟𝑚𝑢𝑡𝑎𝑡𝑖𝑜𝑛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46"/>
                <a:stretch>
                  <a:fillRect t="-4762" b="-1904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518074" y="606029"/>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33555"/>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33555"/>
                <a:ext cx="919376" cy="126958"/>
              </a:xfrm>
              <a:prstGeom prst="rect">
                <a:avLst/>
              </a:prstGeom>
              <a:blipFill>
                <a:blip r:embed="rId48"/>
                <a:stretch>
                  <a:fillRect t="-10000" b="-5000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(v1.4.7, Oct.25,2022)</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50"/>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51"/>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52"/>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29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stCxn id="37" idx="0"/>
            <a:endCxn id="36" idx="4"/>
          </p:cNvCxnSpPr>
          <p:nvPr/>
        </p:nvCxnSpPr>
        <p:spPr>
          <a:xfrm flipH="1">
            <a:off x="4373169" y="865616"/>
            <a:ext cx="52425" cy="443756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16F840E6-02B9-4CFE-A7D6-51F805912AF6}"/>
              </a:ext>
            </a:extLst>
          </p:cNvPr>
          <p:cNvSpPr/>
          <p:nvPr/>
        </p:nvSpPr>
        <p:spPr>
          <a:xfrm rot="4721341">
            <a:off x="4366564" y="2502230"/>
            <a:ext cx="745504"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3"/>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56310"/>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29727" y="3197507"/>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29727" y="3197507"/>
                <a:ext cx="599208" cy="129266"/>
              </a:xfrm>
              <a:prstGeom prst="rect">
                <a:avLst/>
              </a:prstGeom>
              <a:blipFill>
                <a:blip r:embed="rId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28325" y="3341226"/>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28325" y="3341226"/>
                <a:ext cx="910325" cy="126958"/>
              </a:xfrm>
              <a:prstGeom prst="rect">
                <a:avLst/>
              </a:prstGeom>
              <a:blipFill>
                <a:blip r:embed="rId5"/>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3801" y="4086997"/>
                <a:ext cx="45646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3801" y="4086997"/>
                <a:ext cx="456461" cy="126958"/>
              </a:xfrm>
              <a:prstGeom prst="rect">
                <a:avLst/>
              </a:prstGeom>
              <a:blipFill>
                <a:blip r:embed="rId6"/>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12786" y="2313490"/>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r>
                  <a:rPr lang="ja-JP" altLang="en-US" sz="825"/>
                  <a:t>直交行列で対角化可能</a:t>
                </a:r>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12786" y="2313490"/>
                <a:ext cx="1183639" cy="256224"/>
              </a:xfrm>
              <a:prstGeom prst="rect">
                <a:avLst/>
              </a:prstGeom>
              <a:blipFill>
                <a:blip r:embed="rId7"/>
                <a:stretch>
                  <a:fillRect l="-5319" t="-4762"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0966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09660"/>
                <a:ext cx="599208" cy="164469"/>
              </a:xfrm>
              <a:prstGeom prst="rect">
                <a:avLst/>
              </a:prstGeom>
              <a:blipFill>
                <a:blip r:embed="rId8"/>
                <a:stretch>
                  <a:fillRect l="-8333" t="-714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76996"/>
            <a:ext cx="6873107" cy="442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5"/>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03958"/>
            <a:ext cx="7378259" cy="5182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4026854" y="339109"/>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4026854" y="339109"/>
                <a:ext cx="1134066" cy="253787"/>
              </a:xfrm>
              <a:prstGeom prst="rect">
                <a:avLst/>
              </a:prstGeom>
              <a:blipFill>
                <a:blip r:embed="rId16"/>
                <a:stretch>
                  <a:fillRect b="-14286"/>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037391"/>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054589"/>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840872" y="1393990"/>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840872" y="1393990"/>
                <a:ext cx="599208" cy="161454"/>
              </a:xfrm>
              <a:prstGeom prst="rect">
                <a:avLst/>
              </a:prstGeom>
              <a:blipFill>
                <a:blip r:embed="rId17"/>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8356"/>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8356"/>
                <a:ext cx="599208" cy="161454"/>
              </a:xfrm>
              <a:prstGeom prst="rect">
                <a:avLst/>
              </a:prstGeom>
              <a:blipFill>
                <a:blip r:embed="rId18"/>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723248" y="52535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723248" y="525357"/>
                <a:ext cx="599208" cy="164469"/>
              </a:xfrm>
              <a:prstGeom prst="rect">
                <a:avLst/>
              </a:prstGeom>
              <a:blipFill>
                <a:blip r:embed="rId19"/>
                <a:stretch>
                  <a:fillRect l="-8333" t="-7143" r="-2083"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150260"/>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977585"/>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977585"/>
                <a:ext cx="737681" cy="211725"/>
              </a:xfrm>
              <a:prstGeom prst="rect">
                <a:avLst/>
              </a:prstGeom>
              <a:blipFill>
                <a:blip r:embed="rId20"/>
                <a:stretch>
                  <a:fillRect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563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237299"/>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237299"/>
                <a:ext cx="973084" cy="126958"/>
              </a:xfrm>
              <a:prstGeom prst="rect">
                <a:avLst/>
              </a:prstGeom>
              <a:blipFill>
                <a:blip r:embed="rId21"/>
                <a:stretch>
                  <a:fillRect l="-3846"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233122"/>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233122"/>
                <a:ext cx="1068010" cy="126958"/>
              </a:xfrm>
              <a:prstGeom prst="rect">
                <a:avLst/>
              </a:prstGeom>
              <a:blipFill>
                <a:blip r:embed="rId22"/>
                <a:stretch>
                  <a:fillRect l="-4706" t="-16667" b="-41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868669"/>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397843"/>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397843"/>
                <a:ext cx="599208" cy="161454"/>
              </a:xfrm>
              <a:prstGeom prst="rect">
                <a:avLst/>
              </a:prstGeom>
              <a:blipFill>
                <a:blip r:embed="rId2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97521" y="1581435"/>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はゼロ行を持つ</m:t>
                      </m:r>
                    </m:oMath>
                  </m:oMathPara>
                </a14:m>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97521" y="1581435"/>
                <a:ext cx="920627" cy="126958"/>
              </a:xfrm>
              <a:prstGeom prst="rect">
                <a:avLst/>
              </a:prstGeom>
              <a:blipFill>
                <a:blip r:embed="rId24"/>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31"/>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32"/>
                <a:stretch>
                  <a:fillRect l="-4054" t="-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475410"/>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474717"/>
            <a:ext cx="28666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3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764064"/>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764064"/>
                <a:ext cx="1404308" cy="126958"/>
              </a:xfrm>
              <a:prstGeom prst="rect">
                <a:avLst/>
              </a:prstGeom>
              <a:blipFill>
                <a:blip r:embed="rId37"/>
                <a:stretch>
                  <a:fillRect t="-18182"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26270" y="725541"/>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26270" y="725541"/>
                <a:ext cx="1238371" cy="127471"/>
              </a:xfrm>
              <a:prstGeom prst="rect">
                <a:avLst/>
              </a:prstGeom>
              <a:blipFill>
                <a:blip r:embed="rId38"/>
                <a:stretch>
                  <a:fillRect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41"/>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418246" y="1630188"/>
            <a:ext cx="379275" cy="1472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43"/>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571149"/>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E6BDCA52-A21C-F545-B7AA-902914986243}"/>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(v1.4.6, Oct.16,2022)</a:t>
            </a:r>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318038" y="2676912"/>
            <a:ext cx="566065"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282954"/>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1745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xmlns="">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17458"/>
                <a:ext cx="661306" cy="253916"/>
              </a:xfrm>
              <a:prstGeom prst="rect">
                <a:avLst/>
              </a:prstGeom>
              <a:blipFill>
                <a:blip r:embed="rId44"/>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094879"/>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行列の積分解</a:t>
            </a:r>
          </a:p>
        </p:txBody>
      </p:sp>
      <p:sp>
        <p:nvSpPr>
          <p:cNvPr id="93" name="テキスト ボックス 92">
            <a:extLst>
              <a:ext uri="{FF2B5EF4-FFF2-40B4-BE49-F238E27FC236}">
                <a16:creationId xmlns:a16="http://schemas.microsoft.com/office/drawing/2014/main" id="{2723B559-8143-2A43-8A74-AB4EE2067AA2}"/>
              </a:ext>
            </a:extLst>
          </p:cNvPr>
          <p:cNvSpPr txBox="1"/>
          <p:nvPr/>
        </p:nvSpPr>
        <p:spPr>
          <a:xfrm>
            <a:off x="3661130" y="30892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56301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439608" y="139174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3934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9666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327833" y="5286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49"/>
                <a:stretch>
                  <a:fillRect b="-16667"/>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xmlns="">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50"/>
                <a:stretch>
                  <a:fillRect t="-9091"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51"/>
                <a:stretch>
                  <a:fillRect b="-11111"/>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89763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305356" y="3119034"/>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305356" y="3119034"/>
                <a:ext cx="1141081" cy="129266"/>
              </a:xfrm>
              <a:prstGeom prst="rect">
                <a:avLst/>
              </a:prstGeom>
              <a:blipFill>
                <a:blip r:embed="rId52"/>
                <a:stretch>
                  <a:fillRect l="-2198" t="-27273" b="-45455"/>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865616"/>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865616"/>
                <a:ext cx="1138381" cy="253787"/>
              </a:xfrm>
              <a:prstGeom prst="rect">
                <a:avLst/>
              </a:prstGeom>
              <a:blipFill>
                <a:blip r:embed="rId53"/>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E1372F-96EB-F45E-EA0E-606C75285042}"/>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7" name="テキスト ボックス 6">
                <a:extLst>
                  <a:ext uri="{FF2B5EF4-FFF2-40B4-BE49-F238E27FC236}">
                    <a16:creationId xmlns:a16="http://schemas.microsoft.com/office/drawing/2014/main" id="{AEE1372F-96EB-F45E-EA0E-606C75285042}"/>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4"/>
                <a:stretch>
                  <a:fillRect l="-15385" r="-15385" b="-555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4C51E32-D4E4-BC8F-1605-813ACE40B4C9}"/>
              </a:ext>
            </a:extLst>
          </p:cNvPr>
          <p:cNvSpPr txBox="1"/>
          <p:nvPr/>
        </p:nvSpPr>
        <p:spPr>
          <a:xfrm>
            <a:off x="4502655"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22" name="角丸四角形 21">
            <a:extLst>
              <a:ext uri="{FF2B5EF4-FFF2-40B4-BE49-F238E27FC236}">
                <a16:creationId xmlns:a16="http://schemas.microsoft.com/office/drawing/2014/main" id="{0A2BFBE9-7277-0A78-F118-6822F1D657DB}"/>
              </a:ext>
            </a:extLst>
          </p:cNvPr>
          <p:cNvSpPr/>
          <p:nvPr/>
        </p:nvSpPr>
        <p:spPr>
          <a:xfrm>
            <a:off x="4026198" y="3243466"/>
            <a:ext cx="2421471" cy="548761"/>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11931"/>
                <a:ext cx="414346"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11931"/>
                <a:ext cx="414346" cy="126958"/>
              </a:xfrm>
              <a:prstGeom prst="rect">
                <a:avLst/>
              </a:prstGeom>
              <a:blipFill>
                <a:blip r:embed="rId55"/>
                <a:stretch>
                  <a:fillRect t="-20000" r="-2941" b="-4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2" y="2566526"/>
            <a:ext cx="704127" cy="246221"/>
          </a:xfrm>
          <a:prstGeom prst="rect">
            <a:avLst/>
          </a:prstGeom>
          <a:solidFill>
            <a:schemeClr val="bg1"/>
          </a:solid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56"/>
                <a:stretch>
                  <a:fillRect t="-8333" b="-33333"/>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8BB3F3F-B61D-D4E8-7ED0-B85C991BDA7B}"/>
                  </a:ext>
                </a:extLst>
              </p:cNvPr>
              <p:cNvSpPr txBox="1"/>
              <p:nvPr/>
            </p:nvSpPr>
            <p:spPr>
              <a:xfrm>
                <a:off x="5610588" y="3540630"/>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5" name="テキスト ボックス 44">
                <a:extLst>
                  <a:ext uri="{FF2B5EF4-FFF2-40B4-BE49-F238E27FC236}">
                    <a16:creationId xmlns:a16="http://schemas.microsoft.com/office/drawing/2014/main" id="{F8BB3F3F-B61D-D4E8-7ED0-B85C991BDA7B}"/>
                  </a:ext>
                </a:extLst>
              </p:cNvPr>
              <p:cNvSpPr txBox="1">
                <a:spLocks noRot="1" noChangeAspect="1" noMove="1" noResize="1" noEditPoints="1" noAdjustHandles="1" noChangeArrowheads="1" noChangeShapeType="1" noTextEdit="1"/>
              </p:cNvSpPr>
              <p:nvPr/>
            </p:nvSpPr>
            <p:spPr>
              <a:xfrm>
                <a:off x="5610588" y="3540630"/>
                <a:ext cx="576295" cy="221792"/>
              </a:xfrm>
              <a:prstGeom prst="rect">
                <a:avLst/>
              </a:prstGeom>
              <a:blipFill>
                <a:blip r:embed="rId57"/>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9444630D-63AB-D31E-FD7F-D3ED31095B4A}"/>
                  </a:ext>
                </a:extLst>
              </p:cNvPr>
              <p:cNvSpPr txBox="1"/>
              <p:nvPr/>
            </p:nvSpPr>
            <p:spPr>
              <a:xfrm>
                <a:off x="4761233" y="3545712"/>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6" name="テキスト ボックス 45">
                <a:extLst>
                  <a:ext uri="{FF2B5EF4-FFF2-40B4-BE49-F238E27FC236}">
                    <a16:creationId xmlns:a16="http://schemas.microsoft.com/office/drawing/2014/main" id="{9444630D-63AB-D31E-FD7F-D3ED31095B4A}"/>
                  </a:ext>
                </a:extLst>
              </p:cNvPr>
              <p:cNvSpPr txBox="1">
                <a:spLocks noRot="1" noChangeAspect="1" noMove="1" noResize="1" noEditPoints="1" noAdjustHandles="1" noChangeArrowheads="1" noChangeShapeType="1" noTextEdit="1"/>
              </p:cNvSpPr>
              <p:nvPr/>
            </p:nvSpPr>
            <p:spPr>
              <a:xfrm>
                <a:off x="4761233" y="3545712"/>
                <a:ext cx="801864" cy="227948"/>
              </a:xfrm>
              <a:prstGeom prst="rect">
                <a:avLst/>
              </a:prstGeom>
              <a:blipFill>
                <a:blip r:embed="rId58"/>
                <a:stretch>
                  <a:fillRect b="-10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83695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12660</TotalTime>
  <Words>817</Words>
  <Application>Microsoft Macintosh PowerPoint</Application>
  <PresentationFormat>画面に合わせる (16:10)</PresentationFormat>
  <Paragraphs>169</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Meiryo</vt:lpstr>
      <vt:lpstr>Arial</vt:lpstr>
      <vt:lpstr>Arial Rounded MT Bold</vt:lpstr>
      <vt:lpstr>Calibri</vt:lpstr>
      <vt:lpstr>Calibri Light</vt:lpstr>
      <vt:lpstr>Cambria Math</vt:lpstr>
      <vt:lpstr>Times</vt:lpstr>
      <vt:lpstr>Times New Roman</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平鍋 健児</cp:lastModifiedBy>
  <cp:revision>185</cp:revision>
  <cp:lastPrinted>2022-09-21T21:29:36Z</cp:lastPrinted>
  <dcterms:created xsi:type="dcterms:W3CDTF">2020-09-23T08:55:37Z</dcterms:created>
  <dcterms:modified xsi:type="dcterms:W3CDTF">2022-10-25T06:00:02Z</dcterms:modified>
</cp:coreProperties>
</file>