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347" r:id="rId2"/>
    <p:sldId id="348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5B"/>
    <a:srgbClr val="E43F3E"/>
    <a:srgbClr val="2EB77C"/>
    <a:srgbClr val="48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/>
    <p:restoredTop sz="95946"/>
  </p:normalViewPr>
  <p:slideViewPr>
    <p:cSldViewPr snapToGrid="0" snapToObjects="1">
      <p:cViewPr varScale="1">
        <p:scale>
          <a:sx n="148" d="100"/>
          <a:sy n="148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DB0-24ED-0647-A0FF-641EC2D8D3C0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3B-4728-2147-8605-7DEB1062D5F3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A63C-F9EF-5B49-9281-1FD6DE739325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41EB-A652-2245-878D-D599B2AA2DE1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BECD-D4D7-A04B-8B2E-7821E46C292D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245E-8A7B-FE48-AD8A-240D35F3CE47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2ADF-6037-A84F-BB5D-173A75F7B3B9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A4F-6209-E24F-85D9-F1F0FD5E9DB3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5A62-A7F2-4749-89AB-14E750C5D0B3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3263-1978-F342-899D-E282F8646536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9A92-5141-7249-9135-7D8E0F076278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BC290475-D272-2848-83E8-BEB25ED3C463}" type="datetime1">
              <a:rPr kumimoji="1" lang="ja-JP" altLang="en-US" smtClean="0"/>
              <a:pPr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2" descr="クリエイティブ・コモンズ・ライセンス">
            <a:extLst>
              <a:ext uri="{FF2B5EF4-FFF2-40B4-BE49-F238E27FC236}">
                <a16:creationId xmlns:a16="http://schemas.microsoft.com/office/drawing/2014/main" id="{BBC93A7C-6B6F-F64D-97D3-BBD1C348A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58" y="5450662"/>
            <a:ext cx="567901" cy="2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180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0.png"/><Relationship Id="rId34" Type="http://schemas.openxmlformats.org/officeDocument/2006/relationships/image" Target="../media/image3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0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0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2244588" y="261887"/>
            <a:ext cx="497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Map of Eigenvalues for real 𝑛×𝑛 square matrices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626792" cy="1314247"/>
            <a:chOff x="6767661" y="1329380"/>
            <a:chExt cx="1626792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616309" cy="1308205"/>
            <a:chOff x="1550241" y="2934799"/>
            <a:chExt cx="1616309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67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442403" cy="1288517"/>
            <a:chOff x="223658" y="2940063"/>
            <a:chExt cx="1442403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94511" cy="1300309"/>
            <a:chOff x="4190595" y="2915340"/>
            <a:chExt cx="129451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54212" cy="1306302"/>
            <a:chOff x="4083953" y="1364170"/>
            <a:chExt cx="1554212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803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700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612168" cy="1301798"/>
            <a:chOff x="2873957" y="2930731"/>
            <a:chExt cx="161216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Translator: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Kefang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0" y="261887"/>
            <a:ext cx="91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𝑛×𝑛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方阵的特征值映射</a:t>
            </a:r>
            <a:endParaRPr kumimoji="1"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零</a:t>
              </a: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380845" cy="1314247"/>
            <a:chOff x="6767661" y="1329380"/>
            <a:chExt cx="1380845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678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Z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倍单位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327487" cy="1308205"/>
            <a:chOff x="1550241" y="2934799"/>
            <a:chExt cx="1327487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正定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399578" cy="1288517"/>
            <a:chOff x="223658" y="2940063"/>
            <a:chExt cx="1399578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对称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投影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34391" cy="1300309"/>
            <a:chOff x="4190595" y="2915340"/>
            <a:chExt cx="123439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可逆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奇异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马尔可夫</a:t>
              </a: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18507" cy="1306302"/>
            <a:chOff x="4083953" y="1364170"/>
            <a:chExt cx="1518507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正交</a:t>
              </a: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幂零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223621" cy="1301798"/>
            <a:chOff x="2873957" y="2930731"/>
            <a:chExt cx="1223621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反对称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88528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8984</TotalTime>
  <Words>352</Words>
  <Application>Microsoft Macintosh PowerPoint</Application>
  <PresentationFormat>画面に合わせる (16:10)</PresentationFormat>
  <Paragraphs>141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DengXian</vt:lpstr>
      <vt:lpstr>Meiryo</vt:lpstr>
      <vt:lpstr>游ゴシック</vt:lpstr>
      <vt:lpstr>Arial</vt:lpstr>
      <vt:lpstr>Calibri</vt:lpstr>
      <vt:lpstr>Cambria Math</vt:lpstr>
      <vt:lpstr>Times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44</cp:revision>
  <cp:lastPrinted>2021-09-19T06:27:39Z</cp:lastPrinted>
  <dcterms:created xsi:type="dcterms:W3CDTF">2020-12-20T11:51:27Z</dcterms:created>
  <dcterms:modified xsi:type="dcterms:W3CDTF">2023-03-02T09:08:20Z</dcterms:modified>
</cp:coreProperties>
</file>