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370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71" r:id="rId27"/>
    <p:sldId id="302" r:id="rId28"/>
    <p:sldId id="372" r:id="rId29"/>
    <p:sldId id="336" r:id="rId30"/>
    <p:sldId id="373" r:id="rId31"/>
    <p:sldId id="365" r:id="rId32"/>
    <p:sldId id="366" r:id="rId33"/>
    <p:sldId id="367" r:id="rId34"/>
    <p:sldId id="368" r:id="rId35"/>
    <p:sldId id="369" r:id="rId36"/>
    <p:sldId id="322" r:id="rId37"/>
    <p:sldId id="337" r:id="rId38"/>
    <p:sldId id="374" r:id="rId39"/>
    <p:sldId id="339" r:id="rId40"/>
    <p:sldId id="375" r:id="rId41"/>
    <p:sldId id="376" r:id="rId42"/>
    <p:sldId id="308" r:id="rId43"/>
    <p:sldId id="262" r:id="rId44"/>
    <p:sldId id="347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320"/>
    <p:restoredTop sz="94718"/>
  </p:normalViewPr>
  <p:slideViewPr>
    <p:cSldViewPr snapToGrid="0">
      <p:cViewPr varScale="1">
        <p:scale>
          <a:sx n="106" d="100"/>
          <a:sy n="106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290.png"/><Relationship Id="rId7" Type="http://schemas.openxmlformats.org/officeDocument/2006/relationships/image" Target="../media/image116.png"/><Relationship Id="rId12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300.png"/><Relationship Id="rId9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137.png"/><Relationship Id="rId7" Type="http://schemas.openxmlformats.org/officeDocument/2006/relationships/image" Target="../media/image1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39.png"/><Relationship Id="rId15" Type="http://schemas.openxmlformats.org/officeDocument/2006/relationships/image" Target="../media/image49.png"/><Relationship Id="rId10" Type="http://schemas.openxmlformats.org/officeDocument/2006/relationships/image" Target="../media/image145.png"/><Relationship Id="rId19" Type="http://schemas.openxmlformats.org/officeDocument/2006/relationships/image" Target="../media/image53.png"/><Relationship Id="rId4" Type="http://schemas.openxmlformats.org/officeDocument/2006/relationships/image" Target="../media/image138.png"/><Relationship Id="rId9" Type="http://schemas.openxmlformats.org/officeDocument/2006/relationships/image" Target="../media/image144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0.png"/><Relationship Id="rId3" Type="http://schemas.openxmlformats.org/officeDocument/2006/relationships/image" Target="../media/image1370.png"/><Relationship Id="rId7" Type="http://schemas.openxmlformats.org/officeDocument/2006/relationships/image" Target="../media/image1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0.png"/><Relationship Id="rId11" Type="http://schemas.openxmlformats.org/officeDocument/2006/relationships/image" Target="../media/image1460.png"/><Relationship Id="rId5" Type="http://schemas.openxmlformats.org/officeDocument/2006/relationships/image" Target="../media/image1390.png"/><Relationship Id="rId10" Type="http://schemas.openxmlformats.org/officeDocument/2006/relationships/image" Target="../media/image1450.png"/><Relationship Id="rId4" Type="http://schemas.openxmlformats.org/officeDocument/2006/relationships/image" Target="../media/image1380.png"/><Relationship Id="rId9" Type="http://schemas.openxmlformats.org/officeDocument/2006/relationships/image" Target="../media/image14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011.png"/><Relationship Id="rId7" Type="http://schemas.openxmlformats.org/officeDocument/2006/relationships/image" Target="../media/image18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0.png"/><Relationship Id="rId5" Type="http://schemas.openxmlformats.org/officeDocument/2006/relationships/image" Target="../media/image1311.png"/><Relationship Id="rId4" Type="http://schemas.openxmlformats.org/officeDocument/2006/relationships/image" Target="../media/image161.png"/><Relationship Id="rId9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0.png"/><Relationship Id="rId7" Type="http://schemas.openxmlformats.org/officeDocument/2006/relationships/image" Target="../media/image8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10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0.png"/><Relationship Id="rId7" Type="http://schemas.openxmlformats.org/officeDocument/2006/relationships/image" Target="../media/image99.png"/><Relationship Id="rId12" Type="http://schemas.openxmlformats.org/officeDocument/2006/relationships/image" Target="../media/image9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77.png"/><Relationship Id="rId5" Type="http://schemas.openxmlformats.org/officeDocument/2006/relationships/image" Target="../media/image74.png"/><Relationship Id="rId10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image" Target="../media/image8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98.png"/><Relationship Id="rId12" Type="http://schemas.openxmlformats.org/officeDocument/2006/relationships/image" Target="../media/image10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4.png"/><Relationship Id="rId5" Type="http://schemas.openxmlformats.org/officeDocument/2006/relationships/image" Target="../media/image94.png"/><Relationship Id="rId10" Type="http://schemas.openxmlformats.org/officeDocument/2006/relationships/image" Target="../media/image103.png"/><Relationship Id="rId4" Type="http://schemas.openxmlformats.org/officeDocument/2006/relationships/image" Target="../media/image93.png"/><Relationship Id="rId9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671.png"/><Relationship Id="rId7" Type="http://schemas.openxmlformats.org/officeDocument/2006/relationships/image" Target="../media/image117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0.png"/><Relationship Id="rId5" Type="http://schemas.openxmlformats.org/officeDocument/2006/relationships/image" Target="../media/image115.png"/><Relationship Id="rId10" Type="http://schemas.openxmlformats.org/officeDocument/2006/relationships/image" Target="../media/image701.png"/><Relationship Id="rId4" Type="http://schemas.openxmlformats.org/officeDocument/2006/relationships/image" Target="../media/image1110.png"/><Relationship Id="rId9" Type="http://schemas.openxmlformats.org/officeDocument/2006/relationships/image" Target="../media/image691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48.png"/><Relationship Id="rId39" Type="http://schemas.openxmlformats.org/officeDocument/2006/relationships/image" Target="../media/image162.png"/><Relationship Id="rId21" Type="http://schemas.openxmlformats.org/officeDocument/2006/relationships/image" Target="../media/image134.png"/><Relationship Id="rId34" Type="http://schemas.openxmlformats.org/officeDocument/2006/relationships/image" Target="../media/image156.png"/><Relationship Id="rId7" Type="http://schemas.openxmlformats.org/officeDocument/2006/relationships/image" Target="../media/image11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2" Type="http://schemas.openxmlformats.org/officeDocument/2006/relationships/image" Target="../media/image106.png"/><Relationship Id="rId16" Type="http://schemas.openxmlformats.org/officeDocument/2006/relationships/image" Target="../media/image126.png"/><Relationship Id="rId20" Type="http://schemas.openxmlformats.org/officeDocument/2006/relationships/image" Target="../media/image133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21.png"/><Relationship Id="rId24" Type="http://schemas.openxmlformats.org/officeDocument/2006/relationships/image" Target="../media/image140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40" Type="http://schemas.openxmlformats.org/officeDocument/2006/relationships/image" Target="../media/image163.png"/><Relationship Id="rId5" Type="http://schemas.openxmlformats.org/officeDocument/2006/relationships/image" Target="../media/image109.png"/><Relationship Id="rId15" Type="http://schemas.openxmlformats.org/officeDocument/2006/relationships/image" Target="../media/image125.png"/><Relationship Id="rId23" Type="http://schemas.openxmlformats.org/officeDocument/2006/relationships/image" Target="../media/image136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10" Type="http://schemas.openxmlformats.org/officeDocument/2006/relationships/image" Target="../media/image114.png"/><Relationship Id="rId19" Type="http://schemas.openxmlformats.org/officeDocument/2006/relationships/image" Target="../media/image129.png"/><Relationship Id="rId31" Type="http://schemas.openxmlformats.org/officeDocument/2006/relationships/image" Target="../media/image15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24.png"/><Relationship Id="rId22" Type="http://schemas.openxmlformats.org/officeDocument/2006/relationships/image" Target="../media/image135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0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0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12.png"/><Relationship Id="rId4" Type="http://schemas.openxmlformats.org/officeDocument/2006/relationships/image" Target="../media/image12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kumimoji="1" lang="ja-JP" altLang="en-US"/>
              <a:t>日本語版</a:t>
            </a:r>
            <a:endParaRPr kumimoji="1" lang="en-US" altLang="ja-JP"/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列空間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blipFill>
                <a:blip r:embed="rId4"/>
                <a:stretch>
                  <a:fillRect l="-9890" t="-14706" r="-549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行空間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blipFill>
                <a:blip r:embed="rId5"/>
                <a:stretch>
                  <a:fillRect l="-11111" t="-14706" r="-6667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左零空間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blipFill>
                <a:blip r:embed="rId7"/>
                <a:stretch>
                  <a:fillRect l="-7273" t="-15152" r="-5455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25E9BB-D172-9BC7-3DCE-96A43FCA2D91}"/>
              </a:ext>
            </a:extLst>
          </p:cNvPr>
          <p:cNvSpPr txBox="1"/>
          <p:nvPr/>
        </p:nvSpPr>
        <p:spPr>
          <a:xfrm>
            <a:off x="4551130" y="4141375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0EE23C-E6D1-58F7-0699-158728764E3F}"/>
              </a:ext>
            </a:extLst>
          </p:cNvPr>
          <p:cNvSpPr txBox="1"/>
          <p:nvPr/>
        </p:nvSpPr>
        <p:spPr>
          <a:xfrm>
            <a:off x="8555341" y="4050861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18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F2FE30-4E24-AAA1-E2A6-9AD60E61A94B}"/>
              </a:ext>
            </a:extLst>
          </p:cNvPr>
          <p:cNvGrpSpPr/>
          <p:nvPr/>
        </p:nvGrpSpPr>
        <p:grpSpPr>
          <a:xfrm>
            <a:off x="1008431" y="1027184"/>
            <a:ext cx="481952" cy="666573"/>
            <a:chOff x="1829650" y="3384150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4BCC283-9B24-5882-9EC7-5C2D5A6039EE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B9E8AF0A-757D-6848-D25A-15637E2E703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D35731FC-B8E7-DA67-E60F-108850B3D095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17D650D-DC0A-DACB-117E-84B274B40FD6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51739BB-F634-3208-EB0C-4002E909827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9C0405-0BD7-528B-63B7-A46B234FC2B2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52EA7-1E06-341D-8FD0-CCE0A5C3D952}"/>
              </a:ext>
            </a:extLst>
          </p:cNvPr>
          <p:cNvSpPr/>
          <p:nvPr/>
        </p:nvSpPr>
        <p:spPr>
          <a:xfrm>
            <a:off x="1648756" y="104454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962B2533-2C9D-4B86-8A2F-5FD141BC8257}"/>
              </a:ext>
            </a:extLst>
          </p:cNvPr>
          <p:cNvSpPr/>
          <p:nvPr/>
        </p:nvSpPr>
        <p:spPr>
          <a:xfrm>
            <a:off x="1582038" y="10204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F8B8B96-88B6-F93B-3C83-445ABD11054B}"/>
              </a:ext>
            </a:extLst>
          </p:cNvPr>
          <p:cNvSpPr/>
          <p:nvPr/>
        </p:nvSpPr>
        <p:spPr>
          <a:xfrm flipH="1">
            <a:off x="1950012" y="10204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9B775A-186A-0B08-265C-77DA5A747400}"/>
              </a:ext>
            </a:extLst>
          </p:cNvPr>
          <p:cNvSpPr/>
          <p:nvPr/>
        </p:nvSpPr>
        <p:spPr>
          <a:xfrm>
            <a:off x="1842194" y="104108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/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31B759-0C7D-06EF-21C7-9FE0B80311ED}"/>
              </a:ext>
            </a:extLst>
          </p:cNvPr>
          <p:cNvGrpSpPr/>
          <p:nvPr/>
        </p:nvGrpSpPr>
        <p:grpSpPr>
          <a:xfrm>
            <a:off x="2460025" y="1058847"/>
            <a:ext cx="196596" cy="194343"/>
            <a:chOff x="4163876" y="2548857"/>
            <a:chExt cx="196596" cy="194343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58B1BB-BF92-F4F8-8629-2DEBF235205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CD76CB-3AB5-0DD5-C575-AE163C1284B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D987130-3370-9AD6-F39B-93CAF6F9044E}"/>
              </a:ext>
            </a:extLst>
          </p:cNvPr>
          <p:cNvGrpSpPr/>
          <p:nvPr/>
        </p:nvGrpSpPr>
        <p:grpSpPr>
          <a:xfrm>
            <a:off x="2465197" y="1272897"/>
            <a:ext cx="196596" cy="194343"/>
            <a:chOff x="4163876" y="2548857"/>
            <a:chExt cx="196596" cy="19434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A741220-A749-888E-AFFF-2A837CEDEBF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A36EE2F-BF44-7CEF-CDC1-874E4212A9B2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A34ADF-7864-AE4B-247D-085734AE3412}"/>
              </a:ext>
            </a:extLst>
          </p:cNvPr>
          <p:cNvGrpSpPr/>
          <p:nvPr/>
        </p:nvGrpSpPr>
        <p:grpSpPr>
          <a:xfrm>
            <a:off x="2470369" y="1486947"/>
            <a:ext cx="196596" cy="194343"/>
            <a:chOff x="4163876" y="2548857"/>
            <a:chExt cx="196596" cy="19434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E2A543-2DE1-B3E9-16DE-A35AA4701E5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CF9F346-5790-815D-AC10-B5DC03F4237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DFAD8ACC-8FE5-CDB8-C9FB-C1F1DCDD02D5}"/>
              </a:ext>
            </a:extLst>
          </p:cNvPr>
          <p:cNvSpPr/>
          <p:nvPr/>
        </p:nvSpPr>
        <p:spPr>
          <a:xfrm>
            <a:off x="2417938" y="10147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D24269FE-8448-E6A5-0D0D-1D897F5C6981}"/>
              </a:ext>
            </a:extLst>
          </p:cNvPr>
          <p:cNvSpPr/>
          <p:nvPr/>
        </p:nvSpPr>
        <p:spPr>
          <a:xfrm flipH="1">
            <a:off x="2928230" y="101471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9C73AC2-4E03-A44A-08F1-700D977B9808}"/>
              </a:ext>
            </a:extLst>
          </p:cNvPr>
          <p:cNvGrpSpPr/>
          <p:nvPr/>
        </p:nvGrpSpPr>
        <p:grpSpPr>
          <a:xfrm>
            <a:off x="2742501" y="1058847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77A558A-26A7-E94C-6D43-3EEC0030F1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F7EE93A-BEF7-BA59-ADFC-FDBF35A10DB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EB2A646-2A30-3A6F-3A54-61BBB5C1AC8E}"/>
              </a:ext>
            </a:extLst>
          </p:cNvPr>
          <p:cNvGrpSpPr/>
          <p:nvPr/>
        </p:nvGrpSpPr>
        <p:grpSpPr>
          <a:xfrm>
            <a:off x="2747673" y="1272897"/>
            <a:ext cx="196596" cy="194343"/>
            <a:chOff x="4163876" y="2548857"/>
            <a:chExt cx="196596" cy="194343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697BB64-8D8F-2798-D063-A4C7AC5F33A8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42EE17-9047-CD31-1107-A13EADF6027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B222C1E-88BB-962C-54AC-F905A4ADF328}"/>
              </a:ext>
            </a:extLst>
          </p:cNvPr>
          <p:cNvGrpSpPr/>
          <p:nvPr/>
        </p:nvGrpSpPr>
        <p:grpSpPr>
          <a:xfrm>
            <a:off x="2752845" y="1486947"/>
            <a:ext cx="196596" cy="194343"/>
            <a:chOff x="4163876" y="2548857"/>
            <a:chExt cx="196596" cy="19434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2BBEE10-B9E9-DB6F-413A-3975B65EAD6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F481466-21DB-7B06-0D42-42BE44BC8D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71EAEDA-BEE8-1906-EC07-C97E219E8EF9}"/>
              </a:ext>
            </a:extLst>
          </p:cNvPr>
          <p:cNvSpPr/>
          <p:nvPr/>
        </p:nvSpPr>
        <p:spPr>
          <a:xfrm>
            <a:off x="4987721" y="307656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32D879C0-3B87-21DC-EDF5-1D4737384E4D}"/>
              </a:ext>
            </a:extLst>
          </p:cNvPr>
          <p:cNvSpPr/>
          <p:nvPr/>
        </p:nvSpPr>
        <p:spPr>
          <a:xfrm flipH="1">
            <a:off x="5364407" y="307656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E68F09-7CD7-3636-5747-273546AF082E}"/>
              </a:ext>
            </a:extLst>
          </p:cNvPr>
          <p:cNvSpPr/>
          <p:nvPr/>
        </p:nvSpPr>
        <p:spPr>
          <a:xfrm>
            <a:off x="5048306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983A568-2FB1-D2DF-D137-54D0D9E991C6}"/>
              </a:ext>
            </a:extLst>
          </p:cNvPr>
          <p:cNvSpPr/>
          <p:nvPr/>
        </p:nvSpPr>
        <p:spPr>
          <a:xfrm>
            <a:off x="5253801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05AE5A6-C274-6FD6-83D8-08FAC0AAE417}"/>
              </a:ext>
            </a:extLst>
          </p:cNvPr>
          <p:cNvGrpSpPr/>
          <p:nvPr/>
        </p:nvGrpSpPr>
        <p:grpSpPr>
          <a:xfrm>
            <a:off x="5538835" y="3061462"/>
            <a:ext cx="481952" cy="498677"/>
            <a:chOff x="1462419" y="107793"/>
            <a:chExt cx="258051" cy="356903"/>
          </a:xfrm>
        </p:grpSpPr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E84257A8-B6C9-F4D5-8D2C-3C4B1A30D03D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2EFDAFAF-7480-B26E-EEE1-E614500701ED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616BA3-541B-1C66-674E-6EBD29F45C24}"/>
              </a:ext>
            </a:extLst>
          </p:cNvPr>
          <p:cNvSpPr/>
          <p:nvPr/>
        </p:nvSpPr>
        <p:spPr>
          <a:xfrm rot="5400000">
            <a:off x="5709937" y="301032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F2580EA-B297-5855-C386-3F827ED1F45A}"/>
              </a:ext>
            </a:extLst>
          </p:cNvPr>
          <p:cNvSpPr/>
          <p:nvPr/>
        </p:nvSpPr>
        <p:spPr>
          <a:xfrm rot="5400000">
            <a:off x="5703768" y="3225810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/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/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55527F-DDFC-3EFC-AD0C-3DA55BFACE8B}"/>
              </a:ext>
            </a:extLst>
          </p:cNvPr>
          <p:cNvGrpSpPr/>
          <p:nvPr/>
        </p:nvGrpSpPr>
        <p:grpSpPr>
          <a:xfrm>
            <a:off x="6411012" y="3038890"/>
            <a:ext cx="481952" cy="666573"/>
            <a:chOff x="6582673" y="1895026"/>
            <a:chExt cx="481952" cy="66657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2EEFEA9-5826-F1AD-2861-5C0B1751F965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6E18F02-4601-BB27-9DA3-0A98DE94D3F5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83DE781-9D1C-82F6-2304-E11FC132C4DE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77FD8DB3-0F37-1A63-77FD-CD83C435148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6DE84E74-8DC7-36CB-B866-10DD904B2AA0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7" name="左大かっこ 56">
                  <a:extLst>
                    <a:ext uri="{FF2B5EF4-FFF2-40B4-BE49-F238E27FC236}">
                      <a16:creationId xmlns:a16="http://schemas.microsoft.com/office/drawing/2014/main" id="{AE5762B7-B52F-A391-4302-B3260846EE5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8" name="左大かっこ 57">
                  <a:extLst>
                    <a:ext uri="{FF2B5EF4-FFF2-40B4-BE49-F238E27FC236}">
                      <a16:creationId xmlns:a16="http://schemas.microsoft.com/office/drawing/2014/main" id="{A7F1DF7B-0A4B-29FE-1AE0-84D26C89BA0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BF3CAFE-194E-D595-9D6B-3C1C16B3D1C6}"/>
              </a:ext>
            </a:extLst>
          </p:cNvPr>
          <p:cNvGrpSpPr/>
          <p:nvPr/>
        </p:nvGrpSpPr>
        <p:grpSpPr>
          <a:xfrm>
            <a:off x="7131078" y="3036822"/>
            <a:ext cx="481952" cy="666573"/>
            <a:chOff x="6582673" y="1895026"/>
            <a:chExt cx="481952" cy="666573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F3DCC86-E257-0172-56A4-E2C86EBF93A3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30A24265-7FB1-7FDE-F88B-9E3A0B1A41D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C3CD137-5929-6A73-A625-290339D18A6A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945FE1-97B0-6C79-E6F8-ACB54D6F7246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4E468B8-C5B3-AB13-608D-843A71C7823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138" name="左大かっこ 137">
                  <a:extLst>
                    <a:ext uri="{FF2B5EF4-FFF2-40B4-BE49-F238E27FC236}">
                      <a16:creationId xmlns:a16="http://schemas.microsoft.com/office/drawing/2014/main" id="{7764F2B1-432B-C8DE-3A24-C7D4246B6AA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9" name="左大かっこ 138">
                  <a:extLst>
                    <a:ext uri="{FF2B5EF4-FFF2-40B4-BE49-F238E27FC236}">
                      <a16:creationId xmlns:a16="http://schemas.microsoft.com/office/drawing/2014/main" id="{080697DF-9F02-0CBB-6045-6230E160C6F7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/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/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F2E0388-F666-8C56-1506-DB415D333A13}"/>
              </a:ext>
            </a:extLst>
          </p:cNvPr>
          <p:cNvGrpSpPr/>
          <p:nvPr/>
        </p:nvGrpSpPr>
        <p:grpSpPr>
          <a:xfrm>
            <a:off x="4982083" y="969337"/>
            <a:ext cx="3496649" cy="720974"/>
            <a:chOff x="855087" y="3155154"/>
            <a:chExt cx="3496649" cy="72097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8A484C2E-635D-0694-402B-962B87DAFC47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DDE645B6-CD1A-D35E-1ACE-DE69B5B97835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6" name="左大かっこ 195">
                <a:extLst>
                  <a:ext uri="{FF2B5EF4-FFF2-40B4-BE49-F238E27FC236}">
                    <a16:creationId xmlns:a16="http://schemas.microsoft.com/office/drawing/2014/main" id="{CC1AB991-413F-6AF1-83F1-15C997BF6C46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7" name="左大かっこ 196">
                <a:extLst>
                  <a:ext uri="{FF2B5EF4-FFF2-40B4-BE49-F238E27FC236}">
                    <a16:creationId xmlns:a16="http://schemas.microsoft.com/office/drawing/2014/main" id="{13F11BC0-BCC1-FF76-D83A-9168F442BC1A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AADA0FD-D6F8-F308-6BB4-0C0BC1A402C5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CE5868BD-4CF5-28BA-FB33-B9CA20E72595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5EC1EE17-6177-79F8-3CBE-D4129A00153B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363412AD-45FC-C219-54BA-4EAFE7A9B40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E766EF0C-3E39-D6DD-F553-27CB776D1D9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5BB02A73-3C1D-8A2C-3278-E6D04113443D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F2A840EF-E5A2-6D99-4B81-A616227784B1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029B77DD-8F92-31F4-F8E6-1E7E79B8E05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593013B2-D26C-E3F3-1717-D5FC61922FE4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76C51273-A290-3FD0-D373-AD0ECA7CB211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0CB76D1E-2ECD-D78A-98DE-F321FB291F08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3C625D0F-6FE8-2AFA-54B6-ADCF4C8181F3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0AC000C4-BF72-0EB1-BCA8-7BAC28776B98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3F6F22A5-3D7A-47DB-C94E-21C0BFF95D56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6BC7F403-955F-6138-04F7-F2E07AE34DE7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6903A2BA-CFC7-CCDF-74D0-A67460EA6672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58B2972-2231-B7C8-2BE2-978AFEE2267A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17226383-5114-4851-66F8-7BED917183F2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1" name="左大かっこ 150">
                <a:extLst>
                  <a:ext uri="{FF2B5EF4-FFF2-40B4-BE49-F238E27FC236}">
                    <a16:creationId xmlns:a16="http://schemas.microsoft.com/office/drawing/2014/main" id="{7D0A0B5E-71EB-21BD-7C6F-81507CC83E8A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2" name="左大かっこ 151">
                <a:extLst>
                  <a:ext uri="{FF2B5EF4-FFF2-40B4-BE49-F238E27FC236}">
                    <a16:creationId xmlns:a16="http://schemas.microsoft.com/office/drawing/2014/main" id="{5B8AB7EF-620D-69EF-7B23-14EBB04C5E87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CA55285E-23BC-391E-6FB0-B4A848D6491E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6DA8DD4C-A2FF-3DC4-A88F-2EA923706C96}"/>
              </a:ext>
            </a:extLst>
          </p:cNvPr>
          <p:cNvGrpSpPr/>
          <p:nvPr/>
        </p:nvGrpSpPr>
        <p:grpSpPr>
          <a:xfrm>
            <a:off x="699202" y="3019993"/>
            <a:ext cx="3112508" cy="1491467"/>
            <a:chOff x="642361" y="4200613"/>
            <a:chExt cx="3112508" cy="1491467"/>
          </a:xfrm>
        </p:grpSpPr>
        <p:sp>
          <p:nvSpPr>
            <p:cNvPr id="210" name="左大かっこ 209">
              <a:extLst>
                <a:ext uri="{FF2B5EF4-FFF2-40B4-BE49-F238E27FC236}">
                  <a16:creationId xmlns:a16="http://schemas.microsoft.com/office/drawing/2014/main" id="{4A789B4D-F13F-4793-B7EC-96278635A577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1DD7043F-998D-38FF-EBAE-1393192F860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76" name="グループ化 275">
                <a:extLst>
                  <a:ext uri="{FF2B5EF4-FFF2-40B4-BE49-F238E27FC236}">
                    <a16:creationId xmlns:a16="http://schemas.microsoft.com/office/drawing/2014/main" id="{AD617F6C-D342-E7CA-50FD-C60D8F243A72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81" name="左大かっこ 280">
                  <a:extLst>
                    <a:ext uri="{FF2B5EF4-FFF2-40B4-BE49-F238E27FC236}">
                      <a16:creationId xmlns:a16="http://schemas.microsoft.com/office/drawing/2014/main" id="{790BC0E4-2D26-FAFB-5B3A-F509E7954C0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2" name="左大かっこ 281">
                  <a:extLst>
                    <a:ext uri="{FF2B5EF4-FFF2-40B4-BE49-F238E27FC236}">
                      <a16:creationId xmlns:a16="http://schemas.microsoft.com/office/drawing/2014/main" id="{B76BADB2-ED51-7498-6C58-93AABA8F9EED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32D689DF-06BA-CCCB-2099-553865295A0B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DEEC5A0F-02DD-0F79-7EB1-9F790B230652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9ACA709B-8A02-32D2-97F5-44A663A80E8D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7B4E22ED-2244-C18B-2D31-480B68158D80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74" name="左大かっこ 273">
                <a:extLst>
                  <a:ext uri="{FF2B5EF4-FFF2-40B4-BE49-F238E27FC236}">
                    <a16:creationId xmlns:a16="http://schemas.microsoft.com/office/drawing/2014/main" id="{D8E6CD91-2453-741B-816A-F5FD9AB7AD03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5" name="左大かっこ 274">
                <a:extLst>
                  <a:ext uri="{FF2B5EF4-FFF2-40B4-BE49-F238E27FC236}">
                    <a16:creationId xmlns:a16="http://schemas.microsoft.com/office/drawing/2014/main" id="{27064814-096D-8372-73D0-0AC92B4AD694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8C5EA57-EB4E-BED4-29FE-E6A0B4A061B9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D84A9A1-A1BE-0A84-41E1-39239D3C6D18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742AF982-4B8E-17A4-5C4E-6786CE14DE0A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C739954A-6EAE-6F57-1540-15EAB3C6BBA7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C069B02D-6C32-E739-A10D-175675658358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62497678-DC44-90B0-CA78-1C4A8B8FD1CF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5BF52F14-D58A-CC86-AC17-16E589897BA2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CD8057A1-C5D4-F57F-1C55-1AA31C0FFB6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53A5626A-8EF4-A3AA-4D06-82CF86B6AF8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10A16387-EF54-4A13-BD49-409EFD1A1F3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A18F93A2-AFB6-FC49-90BB-39C3D4681F41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0A497A8-D186-FEFE-BF47-ED726150F8EA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8750B150-95EC-0F29-D9C8-2CBBD92EC210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C899573C-6296-8045-9C6E-7BDDF8F415BE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BB7092AB-2A20-8729-FFD9-993ED64BD373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66" name="左大かっこ 265">
                  <a:extLst>
                    <a:ext uri="{FF2B5EF4-FFF2-40B4-BE49-F238E27FC236}">
                      <a16:creationId xmlns:a16="http://schemas.microsoft.com/office/drawing/2014/main" id="{3AEEA62E-7C5B-EB94-A0D7-B8050E5CC4E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7" name="左大かっこ 266">
                  <a:extLst>
                    <a:ext uri="{FF2B5EF4-FFF2-40B4-BE49-F238E27FC236}">
                      <a16:creationId xmlns:a16="http://schemas.microsoft.com/office/drawing/2014/main" id="{4E78655B-44E3-9D7F-E76B-3F975FC523EA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372FDBDF-1633-9950-2B3B-BE7659612718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8E995D90-1D64-3DFD-F69F-F9FED86A65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73209900-6389-531D-E596-F2FC8AA79B00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/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blipFill>
                <a:blip r:embed="rId10"/>
                <a:stretch>
                  <a:fillRect l="-862" t="-1235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/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結果の各列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は、それぞれ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/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5A370AAD-3654-79C9-E7C7-2085DED1F368}"/>
              </a:ext>
            </a:extLst>
          </p:cNvPr>
          <p:cNvSpPr txBox="1"/>
          <p:nvPr/>
        </p:nvSpPr>
        <p:spPr>
          <a:xfrm>
            <a:off x="4648978" y="3955693"/>
            <a:ext cx="3424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行列の積は、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の行列の和に分解される。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646187BE-8E1E-6597-97A2-E598B4A66C31}"/>
              </a:ext>
            </a:extLst>
          </p:cNvPr>
          <p:cNvSpPr txBox="1"/>
          <p:nvPr/>
        </p:nvSpPr>
        <p:spPr>
          <a:xfrm>
            <a:off x="217484" y="4500161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結果の各行は、行ベクトルの線形結合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F4EA65DE-3697-A36C-1735-3D83E0D5C544}"/>
              </a:ext>
            </a:extLst>
          </p:cNvPr>
          <p:cNvSpPr txBox="1"/>
          <p:nvPr/>
        </p:nvSpPr>
        <p:spPr>
          <a:xfrm>
            <a:off x="205453" y="1859946"/>
            <a:ext cx="3692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結果の各要素は、行ベクトルと列ベクトルの内積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9" name="円/楕円 288">
            <a:extLst>
              <a:ext uri="{FF2B5EF4-FFF2-40B4-BE49-F238E27FC236}">
                <a16:creationId xmlns:a16="http://schemas.microsoft.com/office/drawing/2014/main" id="{4B9C6FA7-8C4F-BCAA-F857-73729D8F5093}"/>
              </a:ext>
            </a:extLst>
          </p:cNvPr>
          <p:cNvSpPr/>
          <p:nvPr/>
        </p:nvSpPr>
        <p:spPr>
          <a:xfrm>
            <a:off x="439643" y="103613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0" name="円/楕円 289">
            <a:extLst>
              <a:ext uri="{FF2B5EF4-FFF2-40B4-BE49-F238E27FC236}">
                <a16:creationId xmlns:a16="http://schemas.microsoft.com/office/drawing/2014/main" id="{D138E2D2-474A-CC03-0D5B-6549E0BB561A}"/>
              </a:ext>
            </a:extLst>
          </p:cNvPr>
          <p:cNvSpPr/>
          <p:nvPr/>
        </p:nvSpPr>
        <p:spPr>
          <a:xfrm>
            <a:off x="4228207" y="104282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1" name="円/楕円 290">
            <a:extLst>
              <a:ext uri="{FF2B5EF4-FFF2-40B4-BE49-F238E27FC236}">
                <a16:creationId xmlns:a16="http://schemas.microsoft.com/office/drawing/2014/main" id="{BF04C0FE-C811-9B69-92C8-C5656431C571}"/>
              </a:ext>
            </a:extLst>
          </p:cNvPr>
          <p:cNvSpPr/>
          <p:nvPr/>
        </p:nvSpPr>
        <p:spPr>
          <a:xfrm>
            <a:off x="433671" y="305168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EE93670-84C1-0246-9C9A-C6C6284936FE}"/>
              </a:ext>
            </a:extLst>
          </p:cNvPr>
          <p:cNvSpPr/>
          <p:nvPr/>
        </p:nvSpPr>
        <p:spPr>
          <a:xfrm>
            <a:off x="4224687" y="3019993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F56981-00AC-B725-107D-D84F2574D3E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08E3524-C842-C9DC-5940-A1C046462624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8B7F6897-2FEF-AEC2-7FB3-BE72E54B486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8E69EA5-2780-4AE2-CB63-CEB2ED8C38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103AAE9-D49D-59EC-3E4F-212755595BF0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AA488852-85A7-33A9-C61F-8C34BF12236D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109E801-87CC-3610-ECC3-F3EC938E5832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4BA03-5525-7BB0-C7AD-5C1C1E45F95A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D8523AC-3724-1C80-E8A6-E44E7991B1E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6D7DB841-86E3-A8B5-EFBF-ABA0B8F1ADEE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FEAE5D1-5613-0864-8571-27508534E60B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D65F6D32-B1FB-D74D-89B1-FC9701D248AD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12D860-4D74-8B4C-F402-788AD8A6ACD1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84DBFC-50D7-525B-DCC5-3E46A66170FE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341AE898-3F0D-8B46-2137-E9740ADFD412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2693A7AA-77B2-707A-4428-6344DB979ACA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838A326-DD10-AF1F-04E9-1B8486907A77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3A88DD98-1E01-28C6-344E-A2FC91FD3F9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942A876-D323-F4BB-4CC5-9D609830487F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4E7BEB-DAC4-1A77-E4CE-E61A80F9E4F4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38CFAB-AED3-0EE4-6FA0-7EAB57ADE37E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53F83B-A1E7-0DAC-EBDE-B898A3E1AC95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BDC86C3-1E02-DF9D-AAD6-817451D888F3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0735FDF-F96C-3E14-C18A-198B7E5821CA}"/>
              </a:ext>
            </a:extLst>
          </p:cNvPr>
          <p:cNvGrpSpPr/>
          <p:nvPr/>
        </p:nvGrpSpPr>
        <p:grpSpPr>
          <a:xfrm>
            <a:off x="802742" y="3897584"/>
            <a:ext cx="660405" cy="666573"/>
            <a:chOff x="1757238" y="3450771"/>
            <a:chExt cx="660405" cy="666573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45A5F083-24A8-2CC1-D6C7-20DD8C861786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C9F37DD-76AA-4A71-BF73-08F57174ABF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5F435278-BADE-ADEA-90EB-EF97EE20C40C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56901D4-3487-2DB5-AA4D-70113E194EC2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19064B74-9B0C-A83B-6BCA-61A48B08B35F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8A8A4BFA-58AC-4D85-C69A-31B5A1175026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A56ED8FA-60EC-3520-3A1E-B6DC10F8B966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807001BD-12B1-B68E-6AE4-189BA8392A0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E6749309-A1AC-0301-203A-30B3C9035331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C330D75-BCE8-7AB2-90BA-5D5DA851459C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A76BFE34-C229-E432-E9A3-9D5C73B32375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A975491-BC9A-028F-9CE8-F7BB379F9D76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0770AF5-1BA0-215D-2361-E5922F57B5DC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516BB5D-1275-5FCE-3320-BB1A991B391A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51DD7B1-7523-30DB-2C5C-0627DE258031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75" name="左大かっこ 74">
                <a:extLst>
                  <a:ext uri="{FF2B5EF4-FFF2-40B4-BE49-F238E27FC236}">
                    <a16:creationId xmlns:a16="http://schemas.microsoft.com/office/drawing/2014/main" id="{A3428DB6-B26C-A47F-D08D-F33443687277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7" name="左大かっこ 76">
                <a:extLst>
                  <a:ext uri="{FF2B5EF4-FFF2-40B4-BE49-F238E27FC236}">
                    <a16:creationId xmlns:a16="http://schemas.microsoft.com/office/drawing/2014/main" id="{34AE24A5-F087-A6F9-2076-DF50D085F3D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A22C876-150B-A0D6-54B1-341085D482CD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8B9CD3B-7D63-6C08-B938-93D1F8CC8BB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A705CE6-E986-8852-1006-392C9A6B39C9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EDB857-857D-0FC0-4A01-38DEA2363849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151BE561-4010-7D4C-B683-2C30FEB08131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68048B7-1C72-0311-5E56-17272D0B2F71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DC112381-13A1-1237-50E8-4FF862D4B50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47CF8344-CCB8-2282-1ACA-81983FF172F2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8100D12-E610-8835-9B31-F9B924C4D33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66" name="左大かっこ 65">
                <a:extLst>
                  <a:ext uri="{FF2B5EF4-FFF2-40B4-BE49-F238E27FC236}">
                    <a16:creationId xmlns:a16="http://schemas.microsoft.com/office/drawing/2014/main" id="{CE0E0212-C736-17D5-1251-FA45DF7C5C1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1" name="左大かっこ 70">
                <a:extLst>
                  <a:ext uri="{FF2B5EF4-FFF2-40B4-BE49-F238E27FC236}">
                    <a16:creationId xmlns:a16="http://schemas.microsoft.com/office/drawing/2014/main" id="{9F04B32E-4C50-066B-35A6-CC24FF0CA96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B3A6EA0-ADC3-CBFA-BB67-E3D189D182D9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B35C9F2D-B97F-6895-34AA-3DA6D4B9FFDC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FD39DBB-43B2-3B9E-96C4-7EA80983E77B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C3A1FF8F-A295-4F50-6C23-11EE8648CED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C038CE53-7B06-DC7F-4184-0360B985F5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818D345-5505-89E8-7108-E4FF8A53B8C8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D9A706E-8C75-F4A8-C44C-C7BAA2860181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BA75672-415B-42A9-6878-6511CFEB1A1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908F33D6-D427-D189-B2F8-0B3DBCADC9F7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C7312EF0-D021-6FB6-FB96-4C9071AC3555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423AE882-3FDD-89CE-0CA6-4D29869FE03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4" name="左大かっこ 163">
                <a:extLst>
                  <a:ext uri="{FF2B5EF4-FFF2-40B4-BE49-F238E27FC236}">
                    <a16:creationId xmlns:a16="http://schemas.microsoft.com/office/drawing/2014/main" id="{52D58009-DF64-4ADE-2975-88FD81FD08FE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0" name="円/楕円 99">
              <a:extLst>
                <a:ext uri="{FF2B5EF4-FFF2-40B4-BE49-F238E27FC236}">
                  <a16:creationId xmlns:a16="http://schemas.microsoft.com/office/drawing/2014/main" id="{AF80F62A-8ABF-D627-3D55-83E7C0B7E8F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4B54EE0-34EE-43EA-4BAE-2402C2AC1CA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AB32D86-B8BA-2A59-9991-5ADE4C30F70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FF59CC15-5EF7-9DF9-41F8-D26F60CF37D6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BF888DAF-84AA-0340-503A-A92809157B3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85D6B0D2-EEB4-94DA-5ED9-25825CD631DC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55" name="左大かっこ 154">
                <a:extLst>
                  <a:ext uri="{FF2B5EF4-FFF2-40B4-BE49-F238E27FC236}">
                    <a16:creationId xmlns:a16="http://schemas.microsoft.com/office/drawing/2014/main" id="{7133254A-E036-CABD-740D-66AC3F19F6C6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D6257C8A-6F26-12A7-99F5-09F7AE8A7A4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9ABF4A01-0AF7-F331-1D29-D5DD444800B6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53" name="左大かっこ 152">
                <a:extLst>
                  <a:ext uri="{FF2B5EF4-FFF2-40B4-BE49-F238E27FC236}">
                    <a16:creationId xmlns:a16="http://schemas.microsoft.com/office/drawing/2014/main" id="{0FC06AF4-A887-ABD2-534D-FC1BC06537C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4" name="左大かっこ 153">
                <a:extLst>
                  <a:ext uri="{FF2B5EF4-FFF2-40B4-BE49-F238E27FC236}">
                    <a16:creationId xmlns:a16="http://schemas.microsoft.com/office/drawing/2014/main" id="{5C941E7B-E04B-3453-264F-D88FE5E88C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BACD9E20-A949-BCA3-47C8-0CADE1FB6241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53F668E2-A6BF-E9AA-A2A2-5CE162671EA6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1F0196B2-C215-3C9C-BA84-B2EC933AB1E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4E01D735-E144-20A7-0A7C-C8CFAB28C56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7" name="左大かっこ 146">
                <a:extLst>
                  <a:ext uri="{FF2B5EF4-FFF2-40B4-BE49-F238E27FC236}">
                    <a16:creationId xmlns:a16="http://schemas.microsoft.com/office/drawing/2014/main" id="{C2351696-107B-4C81-F33A-7B8C41573C5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1940D5FD-0FEC-3120-EC82-FD23F2032C65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AB63414-EFDD-2971-E889-F1298DDDD7AE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E863EFB8-39F5-99AA-421D-2D64ABD80864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B717F187-54CD-EE99-B94A-7575EFC5CB2F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41C6C15-3224-71D5-A84B-1F1F5E234E36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88" name="左大かっこ 187">
                <a:extLst>
                  <a:ext uri="{FF2B5EF4-FFF2-40B4-BE49-F238E27FC236}">
                    <a16:creationId xmlns:a16="http://schemas.microsoft.com/office/drawing/2014/main" id="{5FE7CA93-A431-9E3E-BE11-C29C3D522FB3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9" name="左大かっこ 188">
                <a:extLst>
                  <a:ext uri="{FF2B5EF4-FFF2-40B4-BE49-F238E27FC236}">
                    <a16:creationId xmlns:a16="http://schemas.microsoft.com/office/drawing/2014/main" id="{F653A9BB-0B92-D335-73CE-E0DDA125DE53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69" name="円/楕円 168">
              <a:extLst>
                <a:ext uri="{FF2B5EF4-FFF2-40B4-BE49-F238E27FC236}">
                  <a16:creationId xmlns:a16="http://schemas.microsoft.com/office/drawing/2014/main" id="{5DC78C22-8BB5-5EA8-27C2-ACF050DED231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91BDBAC-E8CC-C429-26FE-3CDCDF7DEB8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25B4C0D7-CDC1-6758-2458-7F556E3970B6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0A219F4-569C-D9F0-0A7B-774DB3A68535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円/楕円 173">
              <a:extLst>
                <a:ext uri="{FF2B5EF4-FFF2-40B4-BE49-F238E27FC236}">
                  <a16:creationId xmlns:a16="http://schemas.microsoft.com/office/drawing/2014/main" id="{EBD26DE2-584D-5BAB-41DA-85624FEFAD4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7AAA124A-DFE3-6669-39A9-7B391E2B36E2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86" name="左大かっこ 185">
                <a:extLst>
                  <a:ext uri="{FF2B5EF4-FFF2-40B4-BE49-F238E27FC236}">
                    <a16:creationId xmlns:a16="http://schemas.microsoft.com/office/drawing/2014/main" id="{4ED4658A-A3D3-2F06-9014-8F7E344EF91F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7" name="左大かっこ 186">
                <a:extLst>
                  <a:ext uri="{FF2B5EF4-FFF2-40B4-BE49-F238E27FC236}">
                    <a16:creationId xmlns:a16="http://schemas.microsoft.com/office/drawing/2014/main" id="{38D77176-DC09-62E0-902F-9565F20D8791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76" name="グループ化 175">
              <a:extLst>
                <a:ext uri="{FF2B5EF4-FFF2-40B4-BE49-F238E27FC236}">
                  <a16:creationId xmlns:a16="http://schemas.microsoft.com/office/drawing/2014/main" id="{5C0A0E56-C015-164C-DA4E-CFECE2B34A94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83" name="左大かっこ 182">
                <a:extLst>
                  <a:ext uri="{FF2B5EF4-FFF2-40B4-BE49-F238E27FC236}">
                    <a16:creationId xmlns:a16="http://schemas.microsoft.com/office/drawing/2014/main" id="{B4F89193-D115-B04B-63D6-59F2107AE4D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A62C8A4A-69A7-DB98-0CC3-041B7E2C3A94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F1780601-2925-D734-E1B1-F95616694B5E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8" name="円/楕円 177">
              <a:extLst>
                <a:ext uri="{FF2B5EF4-FFF2-40B4-BE49-F238E27FC236}">
                  <a16:creationId xmlns:a16="http://schemas.microsoft.com/office/drawing/2014/main" id="{982E7253-4A3B-0150-D4BF-94E33B69FFA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9AF8A77-7650-4C23-C0BC-B64403501EA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81" name="左大かっこ 180">
                <a:extLst>
                  <a:ext uri="{FF2B5EF4-FFF2-40B4-BE49-F238E27FC236}">
                    <a16:creationId xmlns:a16="http://schemas.microsoft.com/office/drawing/2014/main" id="{54CE2988-9CE1-8740-EFB7-1E26797E759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2" name="左大かっこ 181">
                <a:extLst>
                  <a:ext uri="{FF2B5EF4-FFF2-40B4-BE49-F238E27FC236}">
                    <a16:creationId xmlns:a16="http://schemas.microsoft.com/office/drawing/2014/main" id="{36C68154-F31E-F0A4-7E32-F6125F4F6C5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テキスト ボックス 179">
                  <a:extLst>
                    <a:ext uri="{FF2B5EF4-FFF2-40B4-BE49-F238E27FC236}">
                      <a16:creationId xmlns:a16="http://schemas.microsoft.com/office/drawing/2014/main" id="{593CA7B7-CDC1-3EEC-633A-55A8F5738E12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" name="左大かっこ 190">
            <a:extLst>
              <a:ext uri="{FF2B5EF4-FFF2-40B4-BE49-F238E27FC236}">
                <a16:creationId xmlns:a16="http://schemas.microsoft.com/office/drawing/2014/main" id="{43EFA8AF-6A4D-5ADE-AF14-32CC51F2FC56}"/>
              </a:ext>
            </a:extLst>
          </p:cNvPr>
          <p:cNvSpPr/>
          <p:nvPr/>
        </p:nvSpPr>
        <p:spPr>
          <a:xfrm>
            <a:off x="1569839" y="389576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2" name="左大かっこ 191">
            <a:extLst>
              <a:ext uri="{FF2B5EF4-FFF2-40B4-BE49-F238E27FC236}">
                <a16:creationId xmlns:a16="http://schemas.microsoft.com/office/drawing/2014/main" id="{2959EB55-2D10-21ED-21F6-E1236B4EB6FC}"/>
              </a:ext>
            </a:extLst>
          </p:cNvPr>
          <p:cNvSpPr/>
          <p:nvPr/>
        </p:nvSpPr>
        <p:spPr>
          <a:xfrm flipH="1">
            <a:off x="2131583" y="389577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8D3A3F46-041C-46CD-C083-0A90C35F6F07}"/>
              </a:ext>
            </a:extLst>
          </p:cNvPr>
          <p:cNvSpPr/>
          <p:nvPr/>
        </p:nvSpPr>
        <p:spPr>
          <a:xfrm>
            <a:off x="1606590" y="396574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30A011E5-345D-7305-519A-D7D09E59A103}"/>
              </a:ext>
            </a:extLst>
          </p:cNvPr>
          <p:cNvSpPr/>
          <p:nvPr/>
        </p:nvSpPr>
        <p:spPr>
          <a:xfrm>
            <a:off x="1606590" y="416130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880B5792-8681-7D4F-D466-1F3563C125BE}"/>
              </a:ext>
            </a:extLst>
          </p:cNvPr>
          <p:cNvSpPr/>
          <p:nvPr/>
        </p:nvSpPr>
        <p:spPr>
          <a:xfrm>
            <a:off x="1606590" y="436387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/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BC0C9AA9-4DFE-6BCB-14BF-C6CCFE7EE9C8}"/>
              </a:ext>
            </a:extLst>
          </p:cNvPr>
          <p:cNvGrpSpPr/>
          <p:nvPr/>
        </p:nvGrpSpPr>
        <p:grpSpPr>
          <a:xfrm>
            <a:off x="2511212" y="3909667"/>
            <a:ext cx="647132" cy="666573"/>
            <a:chOff x="1000256" y="3453676"/>
            <a:chExt cx="647132" cy="666573"/>
          </a:xfrm>
        </p:grpSpPr>
        <p:sp>
          <p:nvSpPr>
            <p:cNvPr id="232" name="左大かっこ 231">
              <a:extLst>
                <a:ext uri="{FF2B5EF4-FFF2-40B4-BE49-F238E27FC236}">
                  <a16:creationId xmlns:a16="http://schemas.microsoft.com/office/drawing/2014/main" id="{5833C8FA-FEA7-F810-418B-7090DC4FB7A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3" name="左大かっこ 232">
              <a:extLst>
                <a:ext uri="{FF2B5EF4-FFF2-40B4-BE49-F238E27FC236}">
                  <a16:creationId xmlns:a16="http://schemas.microsoft.com/office/drawing/2014/main" id="{05CCCE6E-92E1-F4D0-D4CA-4720B9B65691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A2A4B17C-16E9-3313-CF4F-78A0CE3BBBB1}"/>
              </a:ext>
            </a:extLst>
          </p:cNvPr>
          <p:cNvSpPr/>
          <p:nvPr/>
        </p:nvSpPr>
        <p:spPr>
          <a:xfrm>
            <a:off x="2557670" y="395076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6226D9E8-371A-1C45-DEC0-1C01F2EDE50B}"/>
              </a:ext>
            </a:extLst>
          </p:cNvPr>
          <p:cNvSpPr/>
          <p:nvPr/>
        </p:nvSpPr>
        <p:spPr>
          <a:xfrm>
            <a:off x="2557670" y="414632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27AA673-9620-D2F2-293D-3467E76F6862}"/>
              </a:ext>
            </a:extLst>
          </p:cNvPr>
          <p:cNvSpPr/>
          <p:nvPr/>
        </p:nvSpPr>
        <p:spPr>
          <a:xfrm>
            <a:off x="2557670" y="434889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B37AB1D1-627C-BDA0-E73E-6426639054A6}"/>
              </a:ext>
            </a:extLst>
          </p:cNvPr>
          <p:cNvSpPr/>
          <p:nvPr/>
        </p:nvSpPr>
        <p:spPr>
          <a:xfrm>
            <a:off x="3787984" y="394638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/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/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A906FBB4-E0AC-E07B-D87D-A94D96A3E823}"/>
              </a:ext>
            </a:extLst>
          </p:cNvPr>
          <p:cNvSpPr/>
          <p:nvPr/>
        </p:nvSpPr>
        <p:spPr>
          <a:xfrm>
            <a:off x="3746426" y="390966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2" name="左大かっこ 301">
            <a:extLst>
              <a:ext uri="{FF2B5EF4-FFF2-40B4-BE49-F238E27FC236}">
                <a16:creationId xmlns:a16="http://schemas.microsoft.com/office/drawing/2014/main" id="{DEB161A1-3C5D-B562-2420-3B73DCF84EBA}"/>
              </a:ext>
            </a:extLst>
          </p:cNvPr>
          <p:cNvSpPr/>
          <p:nvPr/>
        </p:nvSpPr>
        <p:spPr>
          <a:xfrm flipH="1">
            <a:off x="4335602" y="390809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3F5AD3CA-2D50-5C3E-DEAD-CB8313AFEE98}"/>
              </a:ext>
            </a:extLst>
          </p:cNvPr>
          <p:cNvSpPr/>
          <p:nvPr/>
        </p:nvSpPr>
        <p:spPr>
          <a:xfrm>
            <a:off x="4681847" y="395767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2EDBE76-00B2-C6D4-550F-DE5AED1F9F29}"/>
              </a:ext>
            </a:extLst>
          </p:cNvPr>
          <p:cNvSpPr/>
          <p:nvPr/>
        </p:nvSpPr>
        <p:spPr>
          <a:xfrm>
            <a:off x="4806387" y="393076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8" name="左大かっこ 307">
            <a:extLst>
              <a:ext uri="{FF2B5EF4-FFF2-40B4-BE49-F238E27FC236}">
                <a16:creationId xmlns:a16="http://schemas.microsoft.com/office/drawing/2014/main" id="{DCA747C1-D0D7-7D78-4D6B-A2156C485574}"/>
              </a:ext>
            </a:extLst>
          </p:cNvPr>
          <p:cNvSpPr/>
          <p:nvPr/>
        </p:nvSpPr>
        <p:spPr>
          <a:xfrm>
            <a:off x="4776146" y="389734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9" name="左大かっこ 308">
            <a:extLst>
              <a:ext uri="{FF2B5EF4-FFF2-40B4-BE49-F238E27FC236}">
                <a16:creationId xmlns:a16="http://schemas.microsoft.com/office/drawing/2014/main" id="{FE6C2C35-380F-3483-418A-A66BE0C75E4D}"/>
              </a:ext>
            </a:extLst>
          </p:cNvPr>
          <p:cNvSpPr/>
          <p:nvPr/>
        </p:nvSpPr>
        <p:spPr>
          <a:xfrm flipH="1">
            <a:off x="5365322" y="389576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56D3084D-3F10-770D-E74B-99D2E8F33991}"/>
              </a:ext>
            </a:extLst>
          </p:cNvPr>
          <p:cNvSpPr/>
          <p:nvPr/>
        </p:nvSpPr>
        <p:spPr>
          <a:xfrm>
            <a:off x="5624728" y="396518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086F029A-5BE0-B421-1AAD-C018921026BD}"/>
              </a:ext>
            </a:extLst>
          </p:cNvPr>
          <p:cNvSpPr/>
          <p:nvPr/>
        </p:nvSpPr>
        <p:spPr>
          <a:xfrm>
            <a:off x="5749268" y="393828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2" name="左大かっこ 311">
            <a:extLst>
              <a:ext uri="{FF2B5EF4-FFF2-40B4-BE49-F238E27FC236}">
                <a16:creationId xmlns:a16="http://schemas.microsoft.com/office/drawing/2014/main" id="{0AC10E84-6457-4B3F-8790-A9C214F503AF}"/>
              </a:ext>
            </a:extLst>
          </p:cNvPr>
          <p:cNvSpPr/>
          <p:nvPr/>
        </p:nvSpPr>
        <p:spPr>
          <a:xfrm>
            <a:off x="5719027" y="390485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3" name="左大かっこ 312">
            <a:extLst>
              <a:ext uri="{FF2B5EF4-FFF2-40B4-BE49-F238E27FC236}">
                <a16:creationId xmlns:a16="http://schemas.microsoft.com/office/drawing/2014/main" id="{A2B8362D-FBC8-7768-A86A-E2BC75AA48C5}"/>
              </a:ext>
            </a:extLst>
          </p:cNvPr>
          <p:cNvSpPr/>
          <p:nvPr/>
        </p:nvSpPr>
        <p:spPr>
          <a:xfrm flipH="1">
            <a:off x="6308203" y="390328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4" name="円/楕円 313">
            <a:extLst>
              <a:ext uri="{FF2B5EF4-FFF2-40B4-BE49-F238E27FC236}">
                <a16:creationId xmlns:a16="http://schemas.microsoft.com/office/drawing/2014/main" id="{71F5B6FE-3EC1-EAFA-D1D4-581E3DB614C8}"/>
              </a:ext>
            </a:extLst>
          </p:cNvPr>
          <p:cNvSpPr/>
          <p:nvPr/>
        </p:nvSpPr>
        <p:spPr>
          <a:xfrm>
            <a:off x="6612442" y="395829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6C11D721-DF54-AB5A-BB2B-E410754C4437}"/>
              </a:ext>
            </a:extLst>
          </p:cNvPr>
          <p:cNvSpPr/>
          <p:nvPr/>
        </p:nvSpPr>
        <p:spPr>
          <a:xfrm>
            <a:off x="6736982" y="39313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6" name="左大かっこ 315">
            <a:extLst>
              <a:ext uri="{FF2B5EF4-FFF2-40B4-BE49-F238E27FC236}">
                <a16:creationId xmlns:a16="http://schemas.microsoft.com/office/drawing/2014/main" id="{3AD5BB4A-9277-9339-BC17-E50861CBAAC6}"/>
              </a:ext>
            </a:extLst>
          </p:cNvPr>
          <p:cNvSpPr/>
          <p:nvPr/>
        </p:nvSpPr>
        <p:spPr>
          <a:xfrm>
            <a:off x="6706741" y="389797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7" name="左大かっこ 316">
            <a:extLst>
              <a:ext uri="{FF2B5EF4-FFF2-40B4-BE49-F238E27FC236}">
                <a16:creationId xmlns:a16="http://schemas.microsoft.com/office/drawing/2014/main" id="{DDB0A1B0-1C85-FDAF-DBC9-E0BC304C9F55}"/>
              </a:ext>
            </a:extLst>
          </p:cNvPr>
          <p:cNvSpPr/>
          <p:nvPr/>
        </p:nvSpPr>
        <p:spPr>
          <a:xfrm flipH="1">
            <a:off x="7295917" y="389639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/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A0DDF4E9-89A4-CA6C-CDEC-2728E487D8F1}"/>
              </a:ext>
            </a:extLst>
          </p:cNvPr>
          <p:cNvSpPr/>
          <p:nvPr/>
        </p:nvSpPr>
        <p:spPr>
          <a:xfrm>
            <a:off x="3798074" y="4402349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/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/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左大かっこ 321">
            <a:extLst>
              <a:ext uri="{FF2B5EF4-FFF2-40B4-BE49-F238E27FC236}">
                <a16:creationId xmlns:a16="http://schemas.microsoft.com/office/drawing/2014/main" id="{FE64564E-CE0E-CF13-B2B0-76BB50636B48}"/>
              </a:ext>
            </a:extLst>
          </p:cNvPr>
          <p:cNvSpPr/>
          <p:nvPr/>
        </p:nvSpPr>
        <p:spPr>
          <a:xfrm>
            <a:off x="3756516" y="436563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3" name="左大かっこ 322">
            <a:extLst>
              <a:ext uri="{FF2B5EF4-FFF2-40B4-BE49-F238E27FC236}">
                <a16:creationId xmlns:a16="http://schemas.microsoft.com/office/drawing/2014/main" id="{36897B35-7797-5069-C249-08193BEAE4E8}"/>
              </a:ext>
            </a:extLst>
          </p:cNvPr>
          <p:cNvSpPr/>
          <p:nvPr/>
        </p:nvSpPr>
        <p:spPr>
          <a:xfrm flipH="1">
            <a:off x="4345692" y="436405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4" name="円/楕円 323">
            <a:extLst>
              <a:ext uri="{FF2B5EF4-FFF2-40B4-BE49-F238E27FC236}">
                <a16:creationId xmlns:a16="http://schemas.microsoft.com/office/drawing/2014/main" id="{996F08B2-03B6-05CF-5D2C-0A6EDAFB87C0}"/>
              </a:ext>
            </a:extLst>
          </p:cNvPr>
          <p:cNvSpPr/>
          <p:nvPr/>
        </p:nvSpPr>
        <p:spPr>
          <a:xfrm>
            <a:off x="4691937" y="4413639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565F8D0-5981-9518-26C5-56447215E106}"/>
              </a:ext>
            </a:extLst>
          </p:cNvPr>
          <p:cNvSpPr/>
          <p:nvPr/>
        </p:nvSpPr>
        <p:spPr>
          <a:xfrm>
            <a:off x="4816477" y="438673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6" name="左大かっこ 325">
            <a:extLst>
              <a:ext uri="{FF2B5EF4-FFF2-40B4-BE49-F238E27FC236}">
                <a16:creationId xmlns:a16="http://schemas.microsoft.com/office/drawing/2014/main" id="{287038EE-62AC-4A49-6985-BD697F2382BC}"/>
              </a:ext>
            </a:extLst>
          </p:cNvPr>
          <p:cNvSpPr/>
          <p:nvPr/>
        </p:nvSpPr>
        <p:spPr>
          <a:xfrm>
            <a:off x="4786236" y="435331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7" name="左大かっこ 326">
            <a:extLst>
              <a:ext uri="{FF2B5EF4-FFF2-40B4-BE49-F238E27FC236}">
                <a16:creationId xmlns:a16="http://schemas.microsoft.com/office/drawing/2014/main" id="{A7A202EB-D2BB-1F56-64D7-35CDA27D3254}"/>
              </a:ext>
            </a:extLst>
          </p:cNvPr>
          <p:cNvSpPr/>
          <p:nvPr/>
        </p:nvSpPr>
        <p:spPr>
          <a:xfrm flipH="1">
            <a:off x="5375412" y="435173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42495430-50F1-0E41-2781-0D3F641DDB96}"/>
              </a:ext>
            </a:extLst>
          </p:cNvPr>
          <p:cNvSpPr/>
          <p:nvPr/>
        </p:nvSpPr>
        <p:spPr>
          <a:xfrm>
            <a:off x="5634818" y="442115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1136BFBE-4E2D-6553-8FB2-451EA1C3FAC8}"/>
              </a:ext>
            </a:extLst>
          </p:cNvPr>
          <p:cNvSpPr/>
          <p:nvPr/>
        </p:nvSpPr>
        <p:spPr>
          <a:xfrm>
            <a:off x="5759358" y="439424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0" name="左大かっこ 329">
            <a:extLst>
              <a:ext uri="{FF2B5EF4-FFF2-40B4-BE49-F238E27FC236}">
                <a16:creationId xmlns:a16="http://schemas.microsoft.com/office/drawing/2014/main" id="{DDE09FCB-27C0-006E-A95D-1719188A1A3D}"/>
              </a:ext>
            </a:extLst>
          </p:cNvPr>
          <p:cNvSpPr/>
          <p:nvPr/>
        </p:nvSpPr>
        <p:spPr>
          <a:xfrm>
            <a:off x="5729117" y="436082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1" name="左大かっこ 330">
            <a:extLst>
              <a:ext uri="{FF2B5EF4-FFF2-40B4-BE49-F238E27FC236}">
                <a16:creationId xmlns:a16="http://schemas.microsoft.com/office/drawing/2014/main" id="{A573A1CB-5875-22C7-D0A1-A0C637EFF7F5}"/>
              </a:ext>
            </a:extLst>
          </p:cNvPr>
          <p:cNvSpPr/>
          <p:nvPr/>
        </p:nvSpPr>
        <p:spPr>
          <a:xfrm flipH="1">
            <a:off x="6318293" y="435924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2" name="円/楕円 331">
            <a:extLst>
              <a:ext uri="{FF2B5EF4-FFF2-40B4-BE49-F238E27FC236}">
                <a16:creationId xmlns:a16="http://schemas.microsoft.com/office/drawing/2014/main" id="{217462D3-26EA-612C-38EB-3AB2D050C87F}"/>
              </a:ext>
            </a:extLst>
          </p:cNvPr>
          <p:cNvSpPr/>
          <p:nvPr/>
        </p:nvSpPr>
        <p:spPr>
          <a:xfrm>
            <a:off x="6622532" y="4414265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949B5F08-8F05-1A7F-9BEE-05BCF7703912}"/>
              </a:ext>
            </a:extLst>
          </p:cNvPr>
          <p:cNvSpPr/>
          <p:nvPr/>
        </p:nvSpPr>
        <p:spPr>
          <a:xfrm>
            <a:off x="6747072" y="438736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4" name="左大かっこ 333">
            <a:extLst>
              <a:ext uri="{FF2B5EF4-FFF2-40B4-BE49-F238E27FC236}">
                <a16:creationId xmlns:a16="http://schemas.microsoft.com/office/drawing/2014/main" id="{F064FAFC-76CC-B9F4-034E-DFF9686A7F01}"/>
              </a:ext>
            </a:extLst>
          </p:cNvPr>
          <p:cNvSpPr/>
          <p:nvPr/>
        </p:nvSpPr>
        <p:spPr>
          <a:xfrm>
            <a:off x="6716831" y="435393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5" name="左大かっこ 334">
            <a:extLst>
              <a:ext uri="{FF2B5EF4-FFF2-40B4-BE49-F238E27FC236}">
                <a16:creationId xmlns:a16="http://schemas.microsoft.com/office/drawing/2014/main" id="{68D17C4B-2F5B-44F7-5D86-1D2B0159B6EF}"/>
              </a:ext>
            </a:extLst>
          </p:cNvPr>
          <p:cNvSpPr/>
          <p:nvPr/>
        </p:nvSpPr>
        <p:spPr>
          <a:xfrm flipH="1">
            <a:off x="7306007" y="435236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/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7B14F00D-F6EB-37A7-66B0-90781B223087}"/>
              </a:ext>
            </a:extLst>
          </p:cNvPr>
          <p:cNvSpPr/>
          <p:nvPr/>
        </p:nvSpPr>
        <p:spPr>
          <a:xfrm>
            <a:off x="3787984" y="485614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/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/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446723C0-3897-A50E-395B-6501A3E1C6B4}"/>
              </a:ext>
            </a:extLst>
          </p:cNvPr>
          <p:cNvSpPr/>
          <p:nvPr/>
        </p:nvSpPr>
        <p:spPr>
          <a:xfrm>
            <a:off x="3746426" y="48194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330A88AC-7D44-D09D-8FA8-61C6C4ED77E6}"/>
              </a:ext>
            </a:extLst>
          </p:cNvPr>
          <p:cNvSpPr/>
          <p:nvPr/>
        </p:nvSpPr>
        <p:spPr>
          <a:xfrm flipH="1">
            <a:off x="4335602" y="48178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2" name="円/楕円 341">
            <a:extLst>
              <a:ext uri="{FF2B5EF4-FFF2-40B4-BE49-F238E27FC236}">
                <a16:creationId xmlns:a16="http://schemas.microsoft.com/office/drawing/2014/main" id="{E6E67BF0-3637-05D7-1D5C-B87AE7675524}"/>
              </a:ext>
            </a:extLst>
          </p:cNvPr>
          <p:cNvSpPr/>
          <p:nvPr/>
        </p:nvSpPr>
        <p:spPr>
          <a:xfrm>
            <a:off x="4681847" y="4867434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342CED9-E2E0-B9FE-40CB-E4105D4ECD0F}"/>
              </a:ext>
            </a:extLst>
          </p:cNvPr>
          <p:cNvSpPr/>
          <p:nvPr/>
        </p:nvSpPr>
        <p:spPr>
          <a:xfrm>
            <a:off x="4806387" y="484053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4" name="左大かっこ 343">
            <a:extLst>
              <a:ext uri="{FF2B5EF4-FFF2-40B4-BE49-F238E27FC236}">
                <a16:creationId xmlns:a16="http://schemas.microsoft.com/office/drawing/2014/main" id="{1603544E-E5A3-BFD3-F96E-4EF32F2ACB8F}"/>
              </a:ext>
            </a:extLst>
          </p:cNvPr>
          <p:cNvSpPr/>
          <p:nvPr/>
        </p:nvSpPr>
        <p:spPr>
          <a:xfrm>
            <a:off x="4776146" y="480710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5" name="左大かっこ 344">
            <a:extLst>
              <a:ext uri="{FF2B5EF4-FFF2-40B4-BE49-F238E27FC236}">
                <a16:creationId xmlns:a16="http://schemas.microsoft.com/office/drawing/2014/main" id="{5606845B-2183-FBF8-45C5-BFB2D86792B0}"/>
              </a:ext>
            </a:extLst>
          </p:cNvPr>
          <p:cNvSpPr/>
          <p:nvPr/>
        </p:nvSpPr>
        <p:spPr>
          <a:xfrm flipH="1">
            <a:off x="5365322" y="480553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6" name="円/楕円 345">
            <a:extLst>
              <a:ext uri="{FF2B5EF4-FFF2-40B4-BE49-F238E27FC236}">
                <a16:creationId xmlns:a16="http://schemas.microsoft.com/office/drawing/2014/main" id="{39C96441-2105-C1A1-2BD0-3D1BDA7705BF}"/>
              </a:ext>
            </a:extLst>
          </p:cNvPr>
          <p:cNvSpPr/>
          <p:nvPr/>
        </p:nvSpPr>
        <p:spPr>
          <a:xfrm>
            <a:off x="5624728" y="4874946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007A9AA1-8147-1D04-3889-611EF17486B6}"/>
              </a:ext>
            </a:extLst>
          </p:cNvPr>
          <p:cNvSpPr/>
          <p:nvPr/>
        </p:nvSpPr>
        <p:spPr>
          <a:xfrm>
            <a:off x="5749268" y="484804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8" name="左大かっこ 347">
            <a:extLst>
              <a:ext uri="{FF2B5EF4-FFF2-40B4-BE49-F238E27FC236}">
                <a16:creationId xmlns:a16="http://schemas.microsoft.com/office/drawing/2014/main" id="{E9D5FC97-00CF-E7FE-077B-3B8C9D10153B}"/>
              </a:ext>
            </a:extLst>
          </p:cNvPr>
          <p:cNvSpPr/>
          <p:nvPr/>
        </p:nvSpPr>
        <p:spPr>
          <a:xfrm>
            <a:off x="5719027" y="481461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9" name="左大かっこ 348">
            <a:extLst>
              <a:ext uri="{FF2B5EF4-FFF2-40B4-BE49-F238E27FC236}">
                <a16:creationId xmlns:a16="http://schemas.microsoft.com/office/drawing/2014/main" id="{C6F227DA-43A3-37BE-272C-24AEBE676120}"/>
              </a:ext>
            </a:extLst>
          </p:cNvPr>
          <p:cNvSpPr/>
          <p:nvPr/>
        </p:nvSpPr>
        <p:spPr>
          <a:xfrm flipH="1">
            <a:off x="6308203" y="481304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0" name="円/楕円 349">
            <a:extLst>
              <a:ext uri="{FF2B5EF4-FFF2-40B4-BE49-F238E27FC236}">
                <a16:creationId xmlns:a16="http://schemas.microsoft.com/office/drawing/2014/main" id="{891DE150-15E7-5F71-8C2F-C75125DF1729}"/>
              </a:ext>
            </a:extLst>
          </p:cNvPr>
          <p:cNvSpPr/>
          <p:nvPr/>
        </p:nvSpPr>
        <p:spPr>
          <a:xfrm>
            <a:off x="6612442" y="4868060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36EC12E-1C53-B2A1-9247-3D016F273A14}"/>
              </a:ext>
            </a:extLst>
          </p:cNvPr>
          <p:cNvSpPr/>
          <p:nvPr/>
        </p:nvSpPr>
        <p:spPr>
          <a:xfrm>
            <a:off x="6736982" y="4841156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2" name="左大かっこ 351">
            <a:extLst>
              <a:ext uri="{FF2B5EF4-FFF2-40B4-BE49-F238E27FC236}">
                <a16:creationId xmlns:a16="http://schemas.microsoft.com/office/drawing/2014/main" id="{5BA0EDC6-6654-3B7C-2121-F3FF21E1DA97}"/>
              </a:ext>
            </a:extLst>
          </p:cNvPr>
          <p:cNvSpPr/>
          <p:nvPr/>
        </p:nvSpPr>
        <p:spPr>
          <a:xfrm>
            <a:off x="6706741" y="4807733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3" name="左大かっこ 352">
            <a:extLst>
              <a:ext uri="{FF2B5EF4-FFF2-40B4-BE49-F238E27FC236}">
                <a16:creationId xmlns:a16="http://schemas.microsoft.com/office/drawing/2014/main" id="{D9141B75-75CD-4E7A-19B3-C20B2720E712}"/>
              </a:ext>
            </a:extLst>
          </p:cNvPr>
          <p:cNvSpPr/>
          <p:nvPr/>
        </p:nvSpPr>
        <p:spPr>
          <a:xfrm flipH="1">
            <a:off x="7295917" y="4806157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/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円/楕円 354">
            <a:extLst>
              <a:ext uri="{FF2B5EF4-FFF2-40B4-BE49-F238E27FC236}">
                <a16:creationId xmlns:a16="http://schemas.microsoft.com/office/drawing/2014/main" id="{7F48F4BC-D190-17D2-893B-F9E73EB0FA9D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6" name="円/楕円 355">
            <a:extLst>
              <a:ext uri="{FF2B5EF4-FFF2-40B4-BE49-F238E27FC236}">
                <a16:creationId xmlns:a16="http://schemas.microsoft.com/office/drawing/2014/main" id="{069E438A-A1F7-F264-A8A9-B0E8732B9895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E83AD698-1191-2446-59D1-C86A9FB94CD6}"/>
              </a:ext>
            </a:extLst>
          </p:cNvPr>
          <p:cNvSpPr txBox="1"/>
          <p:nvPr/>
        </p:nvSpPr>
        <p:spPr>
          <a:xfrm>
            <a:off x="586267" y="1785447"/>
            <a:ext cx="262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右からの操作は、列に作用する。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8" name="テキスト ボックス 357">
            <a:extLst>
              <a:ext uri="{FF2B5EF4-FFF2-40B4-BE49-F238E27FC236}">
                <a16:creationId xmlns:a16="http://schemas.microsoft.com/office/drawing/2014/main" id="{A204B0F1-256E-F19C-A30C-95C32E961480}"/>
              </a:ext>
            </a:extLst>
          </p:cNvPr>
          <p:cNvSpPr txBox="1"/>
          <p:nvPr/>
        </p:nvSpPr>
        <p:spPr>
          <a:xfrm>
            <a:off x="674861" y="4701768"/>
            <a:ext cx="262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左からの操作は、行に作用する。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888CD833-6ACD-39BB-3AB1-EFABC5A79DBC}"/>
              </a:ext>
            </a:extLst>
          </p:cNvPr>
          <p:cNvSpPr/>
          <p:nvPr/>
        </p:nvSpPr>
        <p:spPr>
          <a:xfrm>
            <a:off x="182339" y="10040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D7AA0704-1687-A0E4-337A-B83B7ECEAE26}"/>
              </a:ext>
            </a:extLst>
          </p:cNvPr>
          <p:cNvSpPr/>
          <p:nvPr/>
        </p:nvSpPr>
        <p:spPr>
          <a:xfrm>
            <a:off x="226267" y="398076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C42BCB39-0298-4580-6CBC-E9CCFCBB63BC}"/>
              </a:ext>
            </a:extLst>
          </p:cNvPr>
          <p:cNvSpPr txBox="1"/>
          <p:nvPr/>
        </p:nvSpPr>
        <p:spPr>
          <a:xfrm>
            <a:off x="6485165" y="8601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using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2" name="左大かっこ 361">
            <a:extLst>
              <a:ext uri="{FF2B5EF4-FFF2-40B4-BE49-F238E27FC236}">
                <a16:creationId xmlns:a16="http://schemas.microsoft.com/office/drawing/2014/main" id="{DDCDB3B6-ADF8-51D9-061A-A3ED9381479E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9B5D4890-CF17-6FDB-7F6E-1DC7FC56828A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2709EF12-AE71-FFD3-1844-B28A22299FD9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F1FE37E1-0798-513A-AAB6-5AFFACD6A347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54093CB-58A0-34FD-5749-B8CFFE0AA958}"/>
              </a:ext>
            </a:extLst>
          </p:cNvPr>
          <p:cNvGrpSpPr/>
          <p:nvPr/>
        </p:nvGrpSpPr>
        <p:grpSpPr>
          <a:xfrm>
            <a:off x="272279" y="924719"/>
            <a:ext cx="2845805" cy="707175"/>
            <a:chOff x="272279" y="924719"/>
            <a:chExt cx="2845805" cy="70717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292BF75-A027-6D3F-3068-22C9B8C640C4}"/>
                </a:ext>
              </a:extLst>
            </p:cNvPr>
            <p:cNvGrpSpPr/>
            <p:nvPr/>
          </p:nvGrpSpPr>
          <p:grpSpPr>
            <a:xfrm>
              <a:off x="1492416" y="962416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97DDAA0-E671-7454-7A34-145096887EE6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912F7E78-371D-C4DE-90CB-DE6AE24012C9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6210D75E-C98A-F626-292A-12A03BD0E883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290BA6-8D8F-E4BC-1026-73CD106DADF2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C39CA26-061B-642C-D690-548414888019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17F932C-04B3-D1AF-6A80-68ABCAAB4B51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4B0B902-3582-9C24-B78A-9BEF2F70CB40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4F71969-282D-8577-52C1-2A3A16CCC03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95BF2E3C-2EBF-DB45-2FF4-A093EB9CEB19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3C2DFFE8-3FFD-D764-2494-73F28E565F4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425D8C8F-E27C-DD40-D93F-8EDD08908C2B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710822A-46E9-D370-95E5-56454911EFEA}"/>
                </a:ext>
              </a:extLst>
            </p:cNvPr>
            <p:cNvSpPr/>
            <p:nvPr/>
          </p:nvSpPr>
          <p:spPr>
            <a:xfrm>
              <a:off x="985296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ED3AF3D-9469-8B5D-A64F-0061766D44D1}"/>
                </a:ext>
              </a:extLst>
            </p:cNvPr>
            <p:cNvSpPr/>
            <p:nvPr/>
          </p:nvSpPr>
          <p:spPr>
            <a:xfrm>
              <a:off x="1173300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74ACC76-AF97-814F-383F-E6DCD5368D90}"/>
                </a:ext>
              </a:extLst>
            </p:cNvPr>
            <p:cNvSpPr/>
            <p:nvPr/>
          </p:nvSpPr>
          <p:spPr>
            <a:xfrm>
              <a:off x="735434" y="96532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B87C3434-CF09-6E6A-B030-6B553387AAFB}"/>
                </a:ext>
              </a:extLst>
            </p:cNvPr>
            <p:cNvSpPr/>
            <p:nvPr/>
          </p:nvSpPr>
          <p:spPr>
            <a:xfrm flipH="1">
              <a:off x="1297178" y="96532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8A788F8-30D9-036A-F2CD-C0C55D1914D5}"/>
                    </a:ext>
                  </a:extLst>
                </p:cNvPr>
                <p:cNvSpPr txBox="1"/>
                <p:nvPr/>
              </p:nvSpPr>
              <p:spPr>
                <a:xfrm>
                  <a:off x="2175663" y="92471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8A788F8-30D9-036A-F2CD-C0C55D191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663" y="92471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21EEA46-89EA-A228-18AB-18D5BC387C62}"/>
                </a:ext>
              </a:extLst>
            </p:cNvPr>
            <p:cNvGrpSpPr/>
            <p:nvPr/>
          </p:nvGrpSpPr>
          <p:grpSpPr>
            <a:xfrm>
              <a:off x="2470952" y="959510"/>
              <a:ext cx="647132" cy="666573"/>
              <a:chOff x="1000256" y="3453676"/>
              <a:chExt cx="647132" cy="66657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FE195F6-AC50-7512-21BC-8BDCF28BF824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56DC5DD-C06B-3EFF-320F-68EA1AA1E5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E7667C5-4AEE-C9C7-0897-7DD662576108}"/>
                </a:ext>
              </a:extLst>
            </p:cNvPr>
            <p:cNvSpPr/>
            <p:nvPr/>
          </p:nvSpPr>
          <p:spPr>
            <a:xfrm>
              <a:off x="802742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E1C6E7E-47BA-87D4-4709-FEEC1A2935B6}"/>
                </a:ext>
              </a:extLst>
            </p:cNvPr>
            <p:cNvSpPr/>
            <p:nvPr/>
          </p:nvSpPr>
          <p:spPr>
            <a:xfrm>
              <a:off x="2730549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E101513-520F-13DF-B71B-CB51FE7BA0B6}"/>
                </a:ext>
              </a:extLst>
            </p:cNvPr>
            <p:cNvSpPr/>
            <p:nvPr/>
          </p:nvSpPr>
          <p:spPr>
            <a:xfrm>
              <a:off x="2918553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1326A1A-B32B-6F76-31C3-B09C86D0249A}"/>
                </a:ext>
              </a:extLst>
            </p:cNvPr>
            <p:cNvSpPr/>
            <p:nvPr/>
          </p:nvSpPr>
          <p:spPr>
            <a:xfrm>
              <a:off x="2547995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CC4C2B20-4DFD-BE64-A841-5DA9658B45B9}"/>
                </a:ext>
              </a:extLst>
            </p:cNvPr>
            <p:cNvSpPr/>
            <p:nvPr/>
          </p:nvSpPr>
          <p:spPr>
            <a:xfrm>
              <a:off x="272279" y="101348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E3B32C-5BAF-A611-4A8D-135897DB3144}"/>
              </a:ext>
            </a:extLst>
          </p:cNvPr>
          <p:cNvGrpSpPr/>
          <p:nvPr/>
        </p:nvGrpSpPr>
        <p:grpSpPr>
          <a:xfrm>
            <a:off x="3578608" y="1196918"/>
            <a:ext cx="481952" cy="666573"/>
            <a:chOff x="3550538" y="1208086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0C1891E-2718-CFB7-933B-2C40D65E4AC5}"/>
                </a:ext>
              </a:extLst>
            </p:cNvPr>
            <p:cNvGrpSpPr/>
            <p:nvPr/>
          </p:nvGrpSpPr>
          <p:grpSpPr>
            <a:xfrm>
              <a:off x="3550538" y="1208086"/>
              <a:ext cx="481952" cy="666573"/>
              <a:chOff x="2993085" y="107794"/>
              <a:chExt cx="258051" cy="35690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5E23B9D-CABF-E74B-A1D2-7316C4D42204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38D653B2-5166-97AD-0543-6C4DA89BA863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3FAD209-4CED-AC18-CE39-8B4D8CEBFEA3}"/>
                </a:ext>
              </a:extLst>
            </p:cNvPr>
            <p:cNvGrpSpPr/>
            <p:nvPr/>
          </p:nvGrpSpPr>
          <p:grpSpPr>
            <a:xfrm>
              <a:off x="3635086" y="1308889"/>
              <a:ext cx="298683" cy="487697"/>
              <a:chOff x="3611192" y="1806580"/>
              <a:chExt cx="298683" cy="487697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C8D1B9A3-DA9D-CA8B-ED61-1F1FFCE5F43D}"/>
                  </a:ext>
                </a:extLst>
              </p:cNvPr>
              <p:cNvSpPr/>
              <p:nvPr/>
            </p:nvSpPr>
            <p:spPr>
              <a:xfrm>
                <a:off x="3611192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FAC90CDD-932E-E5DA-F997-1FD069D209EB}"/>
                  </a:ext>
                </a:extLst>
              </p:cNvPr>
              <p:cNvSpPr/>
              <p:nvPr/>
            </p:nvSpPr>
            <p:spPr>
              <a:xfrm>
                <a:off x="3611192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3A6B0EE0-39E1-539C-B97E-349E9C6D0116}"/>
                  </a:ext>
                </a:extLst>
              </p:cNvPr>
              <p:cNvSpPr/>
              <p:nvPr/>
            </p:nvSpPr>
            <p:spPr>
              <a:xfrm>
                <a:off x="3611192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7B7EAE5D-1BE9-371E-D5E9-57FB7D1D408B}"/>
                  </a:ext>
                </a:extLst>
              </p:cNvPr>
              <p:cNvSpPr/>
              <p:nvPr/>
            </p:nvSpPr>
            <p:spPr>
              <a:xfrm>
                <a:off x="3819626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BC36D395-4630-3293-BB3E-420D8B8295A5}"/>
                  </a:ext>
                </a:extLst>
              </p:cNvPr>
              <p:cNvSpPr/>
              <p:nvPr/>
            </p:nvSpPr>
            <p:spPr>
              <a:xfrm>
                <a:off x="3819626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838ED90-642A-0C0C-D8AF-CB265CC21B15}"/>
                  </a:ext>
                </a:extLst>
              </p:cNvPr>
              <p:cNvSpPr/>
              <p:nvPr/>
            </p:nvSpPr>
            <p:spPr>
              <a:xfrm>
                <a:off x="3819626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FBF609F-8C42-F7E4-C86D-269457BC8E33}"/>
              </a:ext>
            </a:extLst>
          </p:cNvPr>
          <p:cNvGrpSpPr/>
          <p:nvPr/>
        </p:nvGrpSpPr>
        <p:grpSpPr>
          <a:xfrm>
            <a:off x="2757589" y="1194627"/>
            <a:ext cx="481952" cy="666573"/>
            <a:chOff x="3710410" y="1147811"/>
            <a:chExt cx="481952" cy="666573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4E56F22-415F-6A1A-BD5D-256A9CB03849}"/>
                </a:ext>
              </a:extLst>
            </p:cNvPr>
            <p:cNvSpPr/>
            <p:nvPr/>
          </p:nvSpPr>
          <p:spPr>
            <a:xfrm>
              <a:off x="3745587" y="1186847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4E58D34-C8D8-6606-717B-2CCDFC850485}"/>
                </a:ext>
              </a:extLst>
            </p:cNvPr>
            <p:cNvGrpSpPr/>
            <p:nvPr/>
          </p:nvGrpSpPr>
          <p:grpSpPr>
            <a:xfrm>
              <a:off x="3710410" y="1147811"/>
              <a:ext cx="481952" cy="666573"/>
              <a:chOff x="1462419" y="107793"/>
              <a:chExt cx="258051" cy="356903"/>
            </a:xfrm>
          </p:grpSpPr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7AC578F5-4279-4255-14CC-0AD66446CC5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435C7BE2-9E3F-228A-7929-6DF95001AC97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/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/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/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3AF15C-F99C-8E1E-59AE-114348CDD1FC}"/>
              </a:ext>
            </a:extLst>
          </p:cNvPr>
          <p:cNvSpPr txBox="1"/>
          <p:nvPr/>
        </p:nvSpPr>
        <p:spPr>
          <a:xfrm>
            <a:off x="4056874" y="3233914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つの列ベクトル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4E7260-2D30-158F-4BD5-87F0EC03281E}"/>
              </a:ext>
            </a:extLst>
          </p:cNvPr>
          <p:cNvSpPr txBox="1"/>
          <p:nvPr/>
        </p:nvSpPr>
        <p:spPr>
          <a:xfrm>
            <a:off x="5284676" y="3220601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EC5761-537F-8343-6105-864A181C3ADF}"/>
              </a:ext>
            </a:extLst>
          </p:cNvPr>
          <p:cNvSpPr txBox="1"/>
          <p:nvPr/>
        </p:nvSpPr>
        <p:spPr>
          <a:xfrm>
            <a:off x="3301928" y="3238719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E66071-39AF-FB8D-26AC-8C7897BBD7B6}"/>
              </a:ext>
            </a:extLst>
          </p:cNvPr>
          <p:cNvSpPr txBox="1"/>
          <p:nvPr/>
        </p:nvSpPr>
        <p:spPr>
          <a:xfrm>
            <a:off x="2431866" y="3248814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1 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つの行列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97D1B2E-3F7A-1770-B57B-32C5F712A8EF}"/>
              </a:ext>
            </a:extLst>
          </p:cNvPr>
          <p:cNvGrpSpPr/>
          <p:nvPr/>
        </p:nvGrpSpPr>
        <p:grpSpPr>
          <a:xfrm>
            <a:off x="4428698" y="1191036"/>
            <a:ext cx="481952" cy="666573"/>
            <a:chOff x="4505756" y="1203784"/>
            <a:chExt cx="481952" cy="666573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AF2A291-F597-CAE1-0531-4C67F0A23616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DE4E464-7CE6-461B-F9A9-A3240210E3C8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5CF7B2D-99DA-8775-DC19-BBDA8BEA0F06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A45E80FA-40CB-7A82-B1A3-524A3EB825A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4AFEF8C6-6D0D-CAED-1AB5-BBFF024B9FD6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1BA6F5C-675B-AD3C-8ABE-A37793C9F2DD}"/>
              </a:ext>
            </a:extLst>
          </p:cNvPr>
          <p:cNvGrpSpPr/>
          <p:nvPr/>
        </p:nvGrpSpPr>
        <p:grpSpPr>
          <a:xfrm>
            <a:off x="5240953" y="1180984"/>
            <a:ext cx="481952" cy="666573"/>
            <a:chOff x="5560593" y="1202204"/>
            <a:chExt cx="481952" cy="666573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39A56DA-7C52-EDC4-7F2E-BFA0AC924B6D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7" name="左大かっこ 56">
                <a:extLst>
                  <a:ext uri="{FF2B5EF4-FFF2-40B4-BE49-F238E27FC236}">
                    <a16:creationId xmlns:a16="http://schemas.microsoft.com/office/drawing/2014/main" id="{1FC91694-878C-77EC-716C-4AEAA832D3A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F73340BB-BE0E-0F8B-4B3F-8F6535434F6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C2BFA18-97BA-7C23-8699-766D2CA93774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E3C4653-52C3-95EC-74C6-6F639191DCF8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CF2176E-C073-F2DA-C3DF-47A2D0EA9BAF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2A40FEF-B868-F754-92DF-47F2E2E46481}"/>
              </a:ext>
            </a:extLst>
          </p:cNvPr>
          <p:cNvSpPr/>
          <p:nvPr/>
        </p:nvSpPr>
        <p:spPr>
          <a:xfrm>
            <a:off x="2793056" y="2265154"/>
            <a:ext cx="409544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B2162D8-1B35-423B-0E79-2E953AA97474}"/>
              </a:ext>
            </a:extLst>
          </p:cNvPr>
          <p:cNvGrpSpPr/>
          <p:nvPr/>
        </p:nvGrpSpPr>
        <p:grpSpPr>
          <a:xfrm>
            <a:off x="5275384" y="2235138"/>
            <a:ext cx="406132" cy="663006"/>
            <a:chOff x="5065254" y="2438330"/>
            <a:chExt cx="406132" cy="66300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D78685C-9ADB-2389-DDE6-FDD5D8DF9CFA}"/>
                </a:ext>
              </a:extLst>
            </p:cNvPr>
            <p:cNvSpPr/>
            <p:nvPr/>
          </p:nvSpPr>
          <p:spPr>
            <a:xfrm rot="5400000">
              <a:off x="5194526" y="257812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C376541D-926A-D9FC-A901-EC59233F1CC8}"/>
                </a:ext>
              </a:extLst>
            </p:cNvPr>
            <p:cNvSpPr/>
            <p:nvPr/>
          </p:nvSpPr>
          <p:spPr>
            <a:xfrm rot="5400000">
              <a:off x="5205768" y="2309511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E9FF664-8033-FFA6-3EBD-32F774C511B1}"/>
                </a:ext>
              </a:extLst>
            </p:cNvPr>
            <p:cNvSpPr/>
            <p:nvPr/>
          </p:nvSpPr>
          <p:spPr>
            <a:xfrm rot="5400000">
              <a:off x="5194073" y="283571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DB48BAC-F755-3EC6-C3D9-D62C4B1C860F}"/>
              </a:ext>
            </a:extLst>
          </p:cNvPr>
          <p:cNvGrpSpPr/>
          <p:nvPr/>
        </p:nvGrpSpPr>
        <p:grpSpPr>
          <a:xfrm>
            <a:off x="4461446" y="2199771"/>
            <a:ext cx="379010" cy="745198"/>
            <a:chOff x="4251316" y="2402963"/>
            <a:chExt cx="379010" cy="745198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A5EE3D02-FDA6-29CA-A739-C72849657DD5}"/>
                </a:ext>
              </a:extLst>
            </p:cNvPr>
            <p:cNvSpPr/>
            <p:nvPr/>
          </p:nvSpPr>
          <p:spPr>
            <a:xfrm>
              <a:off x="4251316" y="2415589"/>
              <a:ext cx="157241" cy="732572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06ECBF59-407F-5F56-D101-5930EF9CC755}"/>
                </a:ext>
              </a:extLst>
            </p:cNvPr>
            <p:cNvSpPr/>
            <p:nvPr/>
          </p:nvSpPr>
          <p:spPr>
            <a:xfrm>
              <a:off x="4488996" y="2402963"/>
              <a:ext cx="141330" cy="745197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AF80CD9-6ADE-29CF-0336-79439BA88C4C}"/>
              </a:ext>
            </a:extLst>
          </p:cNvPr>
          <p:cNvGrpSpPr/>
          <p:nvPr/>
        </p:nvGrpSpPr>
        <p:grpSpPr>
          <a:xfrm>
            <a:off x="3673806" y="2255625"/>
            <a:ext cx="316434" cy="606565"/>
            <a:chOff x="3463676" y="2458817"/>
            <a:chExt cx="316434" cy="606565"/>
          </a:xfrm>
        </p:grpSpPr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61EA35C6-556D-AAA0-B611-3C37B170CCA9}"/>
                </a:ext>
              </a:extLst>
            </p:cNvPr>
            <p:cNvSpPr/>
            <p:nvPr/>
          </p:nvSpPr>
          <p:spPr>
            <a:xfrm>
              <a:off x="3463676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CDE868FB-B1A8-FE1A-C8D3-D2B0E8EA7376}"/>
                </a:ext>
              </a:extLst>
            </p:cNvPr>
            <p:cNvSpPr/>
            <p:nvPr/>
          </p:nvSpPr>
          <p:spPr>
            <a:xfrm>
              <a:off x="3463676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019BACCA-4A02-411C-ED57-3A592F157844}"/>
                </a:ext>
              </a:extLst>
            </p:cNvPr>
            <p:cNvSpPr/>
            <p:nvPr/>
          </p:nvSpPr>
          <p:spPr>
            <a:xfrm>
              <a:off x="3463676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651E436-54D5-215F-DDC2-B9E3A887523C}"/>
                </a:ext>
              </a:extLst>
            </p:cNvPr>
            <p:cNvSpPr/>
            <p:nvPr/>
          </p:nvSpPr>
          <p:spPr>
            <a:xfrm>
              <a:off x="3672110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41C4719-801A-E399-3D3F-125DF73B1C92}"/>
                </a:ext>
              </a:extLst>
            </p:cNvPr>
            <p:cNvSpPr/>
            <p:nvPr/>
          </p:nvSpPr>
          <p:spPr>
            <a:xfrm>
              <a:off x="3672110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04412F8E-A40C-7C23-44A6-5640FEE4DBF1}"/>
                </a:ext>
              </a:extLst>
            </p:cNvPr>
            <p:cNvSpPr/>
            <p:nvPr/>
          </p:nvSpPr>
          <p:spPr>
            <a:xfrm>
              <a:off x="3672110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/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blipFill>
                <a:blip r:embed="rId4"/>
                <a:stretch>
                  <a:fillRect l="-2479" t="-5085"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C0BCE7-7DD7-1154-1BEA-51B8F0150D23}"/>
              </a:ext>
            </a:extLst>
          </p:cNvPr>
          <p:cNvGrpSpPr/>
          <p:nvPr/>
        </p:nvGrpSpPr>
        <p:grpSpPr>
          <a:xfrm>
            <a:off x="3966664" y="860175"/>
            <a:ext cx="2716980" cy="2334038"/>
            <a:chOff x="3966664" y="860175"/>
            <a:chExt cx="2716980" cy="23340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F862DCFA-AA89-B56F-07FD-D631B6E4E718}"/>
                </a:ext>
              </a:extLst>
            </p:cNvPr>
            <p:cNvGrpSpPr/>
            <p:nvPr/>
          </p:nvGrpSpPr>
          <p:grpSpPr>
            <a:xfrm>
              <a:off x="3966664" y="863927"/>
              <a:ext cx="1733210" cy="727869"/>
              <a:chOff x="3966664" y="863927"/>
              <a:chExt cx="1733210" cy="727869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1636341F-B7D9-84C5-702C-252043B8AA1A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C858DF31-84D1-9386-F733-FFBCFAA86EC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CB1554A4-B106-FFBB-88B5-0AC1FBB64C69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73" name="左大かっこ 72">
                  <a:extLst>
                    <a:ext uri="{FF2B5EF4-FFF2-40B4-BE49-F238E27FC236}">
                      <a16:creationId xmlns:a16="http://schemas.microsoft.com/office/drawing/2014/main" id="{8539EB04-9CE3-1959-D5E3-ACEADFB7A844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4" name="左大かっこ 73">
                  <a:extLst>
                    <a:ext uri="{FF2B5EF4-FFF2-40B4-BE49-F238E27FC236}">
                      <a16:creationId xmlns:a16="http://schemas.microsoft.com/office/drawing/2014/main" id="{81A8B385-89F3-6161-784E-0F67AB0E4EB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D87773-5C26-E4F8-A67C-3015F2481DAE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D2561DD-9E92-A602-1F98-C3566AF1CCDA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DA21110E-2A6D-FE6D-D3A9-9F35A54C206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F9291611-E5F6-917F-699E-0FFF8700665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D10DB99D-495D-8F2A-49EF-83043A89C745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D675710C-88DA-A0EC-3D36-0FB7EAF913E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71" name="左大かっこ 70">
                  <a:extLst>
                    <a:ext uri="{FF2B5EF4-FFF2-40B4-BE49-F238E27FC236}">
                      <a16:creationId xmlns:a16="http://schemas.microsoft.com/office/drawing/2014/main" id="{3C9655F1-7B1E-9018-7CC0-7F7EFF81F762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2" name="左大かっこ 71">
                  <a:extLst>
                    <a:ext uri="{FF2B5EF4-FFF2-40B4-BE49-F238E27FC236}">
                      <a16:creationId xmlns:a16="http://schemas.microsoft.com/office/drawing/2014/main" id="{A1A4AD62-77C9-8F9E-E1AD-3A298AE8F3C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CD0F9FB7-83D2-A7D2-3C87-D8D7A945F0A7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69" name="左大かっこ 68">
                  <a:extLst>
                    <a:ext uri="{FF2B5EF4-FFF2-40B4-BE49-F238E27FC236}">
                      <a16:creationId xmlns:a16="http://schemas.microsoft.com/office/drawing/2014/main" id="{B08E3971-7B83-453A-7193-7256ACE89463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0" name="左大かっこ 69">
                  <a:extLst>
                    <a:ext uri="{FF2B5EF4-FFF2-40B4-BE49-F238E27FC236}">
                      <a16:creationId xmlns:a16="http://schemas.microsoft.com/office/drawing/2014/main" id="{CD80EF0C-1609-4CB3-7BCC-6A56F25FC69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7A31DEDA-27C5-C21E-E1D6-76EFBDCC4232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6432FBE9-58FF-C06D-5C92-E5E3DB1F515B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9B07085A-9FB2-BD6E-4354-E9EDBBEC1EFE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67" name="左大かっこ 66">
                  <a:extLst>
                    <a:ext uri="{FF2B5EF4-FFF2-40B4-BE49-F238E27FC236}">
                      <a16:creationId xmlns:a16="http://schemas.microsoft.com/office/drawing/2014/main" id="{BF6473F7-D809-9723-E399-720D7D853BA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68" name="左大かっこ 67">
                  <a:extLst>
                    <a:ext uri="{FF2B5EF4-FFF2-40B4-BE49-F238E27FC236}">
                      <a16:creationId xmlns:a16="http://schemas.microsoft.com/office/drawing/2014/main" id="{C93B49F0-E2EF-DAB0-4465-E935AA136D3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4B9D9602-11AD-6D0B-0A94-FA5CA28C07E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9E8EDF5-EE7F-7D7F-C6F6-EADB523D22FA}"/>
                </a:ext>
              </a:extLst>
            </p:cNvPr>
            <p:cNvGrpSpPr/>
            <p:nvPr/>
          </p:nvGrpSpPr>
          <p:grpSpPr>
            <a:xfrm>
              <a:off x="3987061" y="1633175"/>
              <a:ext cx="1733210" cy="727869"/>
              <a:chOff x="3966664" y="863927"/>
              <a:chExt cx="1733210" cy="727869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2B936256-2DCB-8F2B-C254-48A8E20E663B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96238357-A674-187C-CA16-61C83608A7CB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F619F3C0-7F11-403E-39E2-5B10480D3540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20B92F21-26B9-3520-6494-01C956BD288B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A127B189-936C-5789-EF7B-781E32B755C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ADA6571-EA71-EF8F-D058-95431C850C79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FAABF265-7F9E-15C9-C8B2-8B687021B294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472357CA-6372-14BA-BE2F-A876E147F738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FBD04661-3763-22A6-59FF-15F6C728F0E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ED0690B-3A91-AAA1-16BB-BD43A7A5C642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CE5ECD9E-DF33-A870-1EA9-A9BE0CBFA2B2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49" name="左大かっこ 48">
                  <a:extLst>
                    <a:ext uri="{FF2B5EF4-FFF2-40B4-BE49-F238E27FC236}">
                      <a16:creationId xmlns:a16="http://schemas.microsoft.com/office/drawing/2014/main" id="{D5CE293D-AB82-576E-2159-DCC0440CA645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CD0500F2-0625-2636-1872-ABB9C47E62C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134A7D7-B5BE-5C4B-18DE-AF614B3A27C3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9F19A9A2-7747-18DC-D71C-65B8E2BF4239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8" name="左大かっこ 47">
                  <a:extLst>
                    <a:ext uri="{FF2B5EF4-FFF2-40B4-BE49-F238E27FC236}">
                      <a16:creationId xmlns:a16="http://schemas.microsoft.com/office/drawing/2014/main" id="{5D78D7D7-8C8E-74A1-5890-6C0D7DD7841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32FADC7C-6CC9-8ACB-E7E7-6D6FFF0CCEEB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1C0A449F-80C4-9B5D-CE2A-DDC5041F4774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A356E2EB-341A-9618-784F-C2BDD6858B88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7346AEB5-CAC9-451F-93FA-D18C2660A9A5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E5EA7291-A5C6-251A-4FDB-514FFDE469C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FD436BBA-0496-3BDA-8244-7879CCFE1D1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091" r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DA8EF25-9CF9-212D-860E-7831FBEA116F}"/>
                </a:ext>
              </a:extLst>
            </p:cNvPr>
            <p:cNvGrpSpPr/>
            <p:nvPr/>
          </p:nvGrpSpPr>
          <p:grpSpPr>
            <a:xfrm>
              <a:off x="3987061" y="2466344"/>
              <a:ext cx="1733210" cy="727869"/>
              <a:chOff x="3966664" y="863927"/>
              <a:chExt cx="1733210" cy="72786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428D450-C959-BF97-55F2-176F4330D607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E86F8FF3-B338-E634-DECE-A6ED92A3C1E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7F0A19C9-0485-4D6F-49FE-BA4983A632C8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53DC4C4D-3F4B-87BD-CF7A-82163D79474F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0" name="左大かっこ 29">
                  <a:extLst>
                    <a:ext uri="{FF2B5EF4-FFF2-40B4-BE49-F238E27FC236}">
                      <a16:creationId xmlns:a16="http://schemas.microsoft.com/office/drawing/2014/main" id="{8215513D-B2D0-05AA-C38A-E18460D22E14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DAC33DA7-6E92-AF44-EC78-37E5B6DC4279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6BB0EB9-312B-6085-D41D-A928138DB134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ED618A5B-7E27-A0F1-6902-24DDBB3F597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E26D1D1-A515-5CD6-109F-0548434434BE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17493A99-0C3D-731C-F5BD-153259EFED88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A114DCA0-FA84-A08E-771F-76CA0C7D6BF8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7019AD7D-80D3-8247-F61A-F5CF6405E73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65F546DA-0D6A-78F6-100E-498214472461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86573168-8A6B-5CEC-1B58-D982A5EF264F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11606BC8-475C-5BD0-2571-1274B08612A8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左大かっこ 25">
                  <a:extLst>
                    <a:ext uri="{FF2B5EF4-FFF2-40B4-BE49-F238E27FC236}">
                      <a16:creationId xmlns:a16="http://schemas.microsoft.com/office/drawing/2014/main" id="{2D1DBAC2-162E-1B62-D47D-AF4957E1BC2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4219D57-D4D9-3F7F-84FD-FA30D8037F94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8972DC36-0476-B5CB-91FA-07163F8FD608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31EF98AD-D1E7-5B97-A430-A0977909E2CF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23" name="左大かっこ 22">
                  <a:extLst>
                    <a:ext uri="{FF2B5EF4-FFF2-40B4-BE49-F238E27FC236}">
                      <a16:creationId xmlns:a16="http://schemas.microsoft.com/office/drawing/2014/main" id="{88511851-EE5A-061B-4C88-DF1B69175BC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5AAA0D04-7FF0-3AD7-483C-B801ED6CC37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C659FD4D-0913-D885-1A83-F880EE2B62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r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5AFF3412-C4AF-08A8-0249-155510CCDFEC}"/>
                </a:ext>
              </a:extLst>
            </p:cNvPr>
            <p:cNvSpPr/>
            <p:nvPr/>
          </p:nvSpPr>
          <p:spPr>
            <a:xfrm>
              <a:off x="5932003" y="1122789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3D9C132-B7F0-E6C2-59C6-3E4E0C39CA22}"/>
                </a:ext>
              </a:extLst>
            </p:cNvPr>
            <p:cNvSpPr/>
            <p:nvPr/>
          </p:nvSpPr>
          <p:spPr>
            <a:xfrm>
              <a:off x="6323644" y="1122789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32C4382-A46B-321F-0AF6-CFE61969E4C0}"/>
                </a:ext>
              </a:extLst>
            </p:cNvPr>
            <p:cNvSpPr txBox="1"/>
            <p:nvPr/>
          </p:nvSpPr>
          <p:spPr>
            <a:xfrm>
              <a:off x="6020472" y="860175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using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7066470-EB7F-C74B-C922-3E2745EFCBE6}"/>
              </a:ext>
            </a:extLst>
          </p:cNvPr>
          <p:cNvGrpSpPr/>
          <p:nvPr/>
        </p:nvGrpSpPr>
        <p:grpSpPr>
          <a:xfrm>
            <a:off x="316207" y="3874876"/>
            <a:ext cx="2842137" cy="701364"/>
            <a:chOff x="316207" y="3874876"/>
            <a:chExt cx="2842137" cy="70136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FD620673-D0AD-44EE-750A-B46AF6396E43}"/>
                </a:ext>
              </a:extLst>
            </p:cNvPr>
            <p:cNvGrpSpPr/>
            <p:nvPr/>
          </p:nvGrpSpPr>
          <p:grpSpPr>
            <a:xfrm>
              <a:off x="802742" y="389758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41378307-6C5D-E0B6-EEBC-EA8ECE209EC8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5FCFA4EC-065F-8513-C3FD-9F61C83878C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5CE20C9-C090-D798-171D-E6F67A30051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9A4C5E3B-0475-8884-C2D6-5D90F652B772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3D73A6D-FA34-B54C-9A90-BC1CE62EBF9B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F6B85913-6BFC-62A3-337B-7A3CAB57ECF0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38650586-3B3B-0B83-6446-48B64151A2D9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0630556-2888-D307-55E6-AEA5E3A5F75D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4CA2907-7BCD-8B57-A145-D7EBAA452160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8323B07-2CB6-0017-CF42-9487C2C74BE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87232B5-D21D-8502-B3CD-C2916F16E059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FA0A93-6507-BAA7-3DCB-B705D8C01CCD}"/>
                </a:ext>
              </a:extLst>
            </p:cNvPr>
            <p:cNvSpPr/>
            <p:nvPr/>
          </p:nvSpPr>
          <p:spPr>
            <a:xfrm>
              <a:off x="1569839" y="389576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FDB4D0D-2EBC-22E5-BDFF-D93DF8ACC195}"/>
                </a:ext>
              </a:extLst>
            </p:cNvPr>
            <p:cNvSpPr/>
            <p:nvPr/>
          </p:nvSpPr>
          <p:spPr>
            <a:xfrm flipH="1">
              <a:off x="2131583" y="3895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D102328-0E12-47B7-38A5-94443861191A}"/>
                </a:ext>
              </a:extLst>
            </p:cNvPr>
            <p:cNvSpPr/>
            <p:nvPr/>
          </p:nvSpPr>
          <p:spPr>
            <a:xfrm>
              <a:off x="1606590" y="396574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55FC5DE-673D-A766-152D-21BDA9AA5777}"/>
                </a:ext>
              </a:extLst>
            </p:cNvPr>
            <p:cNvSpPr/>
            <p:nvPr/>
          </p:nvSpPr>
          <p:spPr>
            <a:xfrm>
              <a:off x="1606590" y="4161302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DE1CC17-2948-54E2-285E-A9A5722D8A2E}"/>
                </a:ext>
              </a:extLst>
            </p:cNvPr>
            <p:cNvSpPr/>
            <p:nvPr/>
          </p:nvSpPr>
          <p:spPr>
            <a:xfrm>
              <a:off x="1606590" y="436387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5D0F995-EDF4-CC3C-2C36-45AF69CF3765}"/>
                    </a:ext>
                  </a:extLst>
                </p:cNvPr>
                <p:cNvSpPr txBox="1"/>
                <p:nvPr/>
              </p:nvSpPr>
              <p:spPr>
                <a:xfrm>
                  <a:off x="2215923" y="3874876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5D0F995-EDF4-CC3C-2C36-45AF69CF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923" y="3874876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4F650F2-8DB5-D33E-738D-3E440BE5E0E9}"/>
                </a:ext>
              </a:extLst>
            </p:cNvPr>
            <p:cNvGrpSpPr/>
            <p:nvPr/>
          </p:nvGrpSpPr>
          <p:grpSpPr>
            <a:xfrm>
              <a:off x="2511212" y="3909667"/>
              <a:ext cx="647132" cy="666573"/>
              <a:chOff x="1000256" y="3453676"/>
              <a:chExt cx="647132" cy="66657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F6A04A3B-64D1-656F-CA0F-D09EE90810E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EB6D790-CDE2-8748-67BC-D10BEE16D49E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D6E7122-D501-EC6E-43D2-5E5D5F263071}"/>
                </a:ext>
              </a:extLst>
            </p:cNvPr>
            <p:cNvSpPr/>
            <p:nvPr/>
          </p:nvSpPr>
          <p:spPr>
            <a:xfrm>
              <a:off x="2557670" y="3950762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75CFFCE-0AEC-ECBB-8F49-56336275C5CE}"/>
                </a:ext>
              </a:extLst>
            </p:cNvPr>
            <p:cNvSpPr/>
            <p:nvPr/>
          </p:nvSpPr>
          <p:spPr>
            <a:xfrm>
              <a:off x="2557670" y="4146324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4AB9032-9BDB-CC03-20CB-BFBAA5AC4869}"/>
                </a:ext>
              </a:extLst>
            </p:cNvPr>
            <p:cNvSpPr/>
            <p:nvPr/>
          </p:nvSpPr>
          <p:spPr>
            <a:xfrm>
              <a:off x="2557670" y="4348897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E0FEA5B-7C72-3930-9B98-7618A9F58F4A}"/>
                </a:ext>
              </a:extLst>
            </p:cNvPr>
            <p:cNvSpPr/>
            <p:nvPr/>
          </p:nvSpPr>
          <p:spPr>
            <a:xfrm>
              <a:off x="316207" y="390897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6B6CDF-E1E4-9576-9B33-7A1315140B66}"/>
              </a:ext>
            </a:extLst>
          </p:cNvPr>
          <p:cNvGrpSpPr/>
          <p:nvPr/>
        </p:nvGrpSpPr>
        <p:grpSpPr>
          <a:xfrm>
            <a:off x="3746426" y="3763838"/>
            <a:ext cx="4594832" cy="1282185"/>
            <a:chOff x="3746426" y="3763838"/>
            <a:chExt cx="4594832" cy="128218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4E54C9A-CA77-1474-9FF1-D6CA2598EE97}"/>
                </a:ext>
              </a:extLst>
            </p:cNvPr>
            <p:cNvSpPr/>
            <p:nvPr/>
          </p:nvSpPr>
          <p:spPr>
            <a:xfrm>
              <a:off x="3787984" y="3946382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720411D0-D860-3B58-4956-7C204BE70A72}"/>
                    </a:ext>
                  </a:extLst>
                </p:cNvPr>
                <p:cNvSpPr txBox="1"/>
                <p:nvPr/>
              </p:nvSpPr>
              <p:spPr>
                <a:xfrm>
                  <a:off x="4415957" y="3859262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720411D0-D860-3B58-4956-7C204BE70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957" y="3859262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62F6E9E-EBA7-5E7D-035E-AD149095D6F7}"/>
                    </a:ext>
                  </a:extLst>
                </p:cNvPr>
                <p:cNvSpPr txBox="1"/>
                <p:nvPr/>
              </p:nvSpPr>
              <p:spPr>
                <a:xfrm>
                  <a:off x="5394950" y="3857911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62F6E9E-EBA7-5E7D-035E-AD149095D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950" y="3857911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97E9D18E-85D7-E439-BD6A-A56D885BCE71}"/>
                </a:ext>
              </a:extLst>
            </p:cNvPr>
            <p:cNvSpPr/>
            <p:nvPr/>
          </p:nvSpPr>
          <p:spPr>
            <a:xfrm>
              <a:off x="3746426" y="390966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598B6EAC-D1AC-58BB-9B60-392250650D49}"/>
                </a:ext>
              </a:extLst>
            </p:cNvPr>
            <p:cNvSpPr/>
            <p:nvPr/>
          </p:nvSpPr>
          <p:spPr>
            <a:xfrm flipH="1">
              <a:off x="4335602" y="390809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4F48209-3886-5FD2-0C40-79EC995B289B}"/>
                </a:ext>
              </a:extLst>
            </p:cNvPr>
            <p:cNvSpPr/>
            <p:nvPr/>
          </p:nvSpPr>
          <p:spPr>
            <a:xfrm>
              <a:off x="4681847" y="395767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6DCC7CD-BA82-049E-6AE8-552C6E411021}"/>
                </a:ext>
              </a:extLst>
            </p:cNvPr>
            <p:cNvSpPr/>
            <p:nvPr/>
          </p:nvSpPr>
          <p:spPr>
            <a:xfrm>
              <a:off x="4806387" y="3930768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CF979CF-39C3-6CC1-662F-3ED26BC16744}"/>
                </a:ext>
              </a:extLst>
            </p:cNvPr>
            <p:cNvSpPr/>
            <p:nvPr/>
          </p:nvSpPr>
          <p:spPr>
            <a:xfrm>
              <a:off x="4776146" y="3897345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74717F02-00C6-22B7-9E9E-BB4F0B26AD28}"/>
                </a:ext>
              </a:extLst>
            </p:cNvPr>
            <p:cNvSpPr/>
            <p:nvPr/>
          </p:nvSpPr>
          <p:spPr>
            <a:xfrm flipH="1">
              <a:off x="5365322" y="3895769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875D9901-393A-7A96-2D0B-9D29CBB06637}"/>
                </a:ext>
              </a:extLst>
            </p:cNvPr>
            <p:cNvSpPr/>
            <p:nvPr/>
          </p:nvSpPr>
          <p:spPr>
            <a:xfrm>
              <a:off x="5624728" y="396518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6530A79-1095-7FB5-07B5-3ADC01CD6007}"/>
                </a:ext>
              </a:extLst>
            </p:cNvPr>
            <p:cNvSpPr/>
            <p:nvPr/>
          </p:nvSpPr>
          <p:spPr>
            <a:xfrm>
              <a:off x="5749268" y="393828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634327F5-D285-FB0E-478F-08FF117F0C5E}"/>
                </a:ext>
              </a:extLst>
            </p:cNvPr>
            <p:cNvSpPr/>
            <p:nvPr/>
          </p:nvSpPr>
          <p:spPr>
            <a:xfrm>
              <a:off x="5719027" y="390485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42535DF4-073A-C21B-C083-A0BD75149E69}"/>
                </a:ext>
              </a:extLst>
            </p:cNvPr>
            <p:cNvSpPr/>
            <p:nvPr/>
          </p:nvSpPr>
          <p:spPr>
            <a:xfrm flipH="1">
              <a:off x="6308203" y="390328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979CD6C3-306A-9AAE-BF16-B204C66EBBB5}"/>
                </a:ext>
              </a:extLst>
            </p:cNvPr>
            <p:cNvSpPr/>
            <p:nvPr/>
          </p:nvSpPr>
          <p:spPr>
            <a:xfrm>
              <a:off x="6612442" y="395829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1B789B5-C34C-79CD-BA39-19D52A848A55}"/>
                </a:ext>
              </a:extLst>
            </p:cNvPr>
            <p:cNvSpPr/>
            <p:nvPr/>
          </p:nvSpPr>
          <p:spPr>
            <a:xfrm>
              <a:off x="6736982" y="3931394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E611B2A6-9273-3E94-F0AB-3ED081A36DD7}"/>
                </a:ext>
              </a:extLst>
            </p:cNvPr>
            <p:cNvSpPr/>
            <p:nvPr/>
          </p:nvSpPr>
          <p:spPr>
            <a:xfrm>
              <a:off x="6706741" y="3897971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F03E4FFA-98BA-7E18-A2A1-209BC82B5CBE}"/>
                </a:ext>
              </a:extLst>
            </p:cNvPr>
            <p:cNvSpPr/>
            <p:nvPr/>
          </p:nvSpPr>
          <p:spPr>
            <a:xfrm flipH="1">
              <a:off x="7295917" y="3896395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1078EB7-F8C0-73E1-E60C-A1F6D8E4EE3A}"/>
                    </a:ext>
                  </a:extLst>
                </p:cNvPr>
                <p:cNvSpPr txBox="1"/>
                <p:nvPr/>
              </p:nvSpPr>
              <p:spPr>
                <a:xfrm>
                  <a:off x="6350897" y="3857910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1078EB7-F8C0-73E1-E60C-A1F6D8E4E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897" y="3857910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4549935-DBB5-CE9D-4EDF-117D2E00FC10}"/>
                </a:ext>
              </a:extLst>
            </p:cNvPr>
            <p:cNvSpPr/>
            <p:nvPr/>
          </p:nvSpPr>
          <p:spPr>
            <a:xfrm>
              <a:off x="3798074" y="4402349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B2FAECD-4BA0-B5B8-99DB-BF264A9AC7B6}"/>
                    </a:ext>
                  </a:extLst>
                </p:cNvPr>
                <p:cNvSpPr txBox="1"/>
                <p:nvPr/>
              </p:nvSpPr>
              <p:spPr>
                <a:xfrm>
                  <a:off x="4426047" y="431522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B2FAECD-4BA0-B5B8-99DB-BF264A9AC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047" y="4315229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5C07C07-7C3D-967B-CFC1-72705366692D}"/>
                    </a:ext>
                  </a:extLst>
                </p:cNvPr>
                <p:cNvSpPr txBox="1"/>
                <p:nvPr/>
              </p:nvSpPr>
              <p:spPr>
                <a:xfrm>
                  <a:off x="5405040" y="43138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5C07C07-7C3D-967B-CFC1-727053666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040" y="4313878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7C9C08A7-E244-90C1-59FE-0D33F1BDC81A}"/>
                </a:ext>
              </a:extLst>
            </p:cNvPr>
            <p:cNvSpPr/>
            <p:nvPr/>
          </p:nvSpPr>
          <p:spPr>
            <a:xfrm>
              <a:off x="3756516" y="4365634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8529A685-F0E5-2AE7-7D18-FA4163890A06}"/>
                </a:ext>
              </a:extLst>
            </p:cNvPr>
            <p:cNvSpPr/>
            <p:nvPr/>
          </p:nvSpPr>
          <p:spPr>
            <a:xfrm flipH="1">
              <a:off x="4345692" y="4364058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C7B0F34D-3C52-F4AB-70EF-DAFDE85767DD}"/>
                </a:ext>
              </a:extLst>
            </p:cNvPr>
            <p:cNvSpPr/>
            <p:nvPr/>
          </p:nvSpPr>
          <p:spPr>
            <a:xfrm>
              <a:off x="4691937" y="4413639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26052C4-6192-5C42-0AB4-580744EAA64E}"/>
                </a:ext>
              </a:extLst>
            </p:cNvPr>
            <p:cNvSpPr/>
            <p:nvPr/>
          </p:nvSpPr>
          <p:spPr>
            <a:xfrm>
              <a:off x="4816477" y="438673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E89EE6B0-552E-318D-4AB7-23294EF02B3F}"/>
                </a:ext>
              </a:extLst>
            </p:cNvPr>
            <p:cNvSpPr/>
            <p:nvPr/>
          </p:nvSpPr>
          <p:spPr>
            <a:xfrm>
              <a:off x="4786236" y="435331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47D4F12C-CDD8-6E5D-85CA-971D69F86EDE}"/>
                </a:ext>
              </a:extLst>
            </p:cNvPr>
            <p:cNvSpPr/>
            <p:nvPr/>
          </p:nvSpPr>
          <p:spPr>
            <a:xfrm flipH="1">
              <a:off x="5375412" y="435173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B4EA5C5C-DE3E-E997-299B-90DED41EC3BB}"/>
                </a:ext>
              </a:extLst>
            </p:cNvPr>
            <p:cNvSpPr/>
            <p:nvPr/>
          </p:nvSpPr>
          <p:spPr>
            <a:xfrm>
              <a:off x="5634818" y="4421151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2D71CBF-CD1C-F8A1-CEE9-84183936FF9B}"/>
                </a:ext>
              </a:extLst>
            </p:cNvPr>
            <p:cNvSpPr/>
            <p:nvPr/>
          </p:nvSpPr>
          <p:spPr>
            <a:xfrm>
              <a:off x="5759358" y="4394247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ABFE0DF6-2195-CA00-C998-16C22C411505}"/>
                </a:ext>
              </a:extLst>
            </p:cNvPr>
            <p:cNvSpPr/>
            <p:nvPr/>
          </p:nvSpPr>
          <p:spPr>
            <a:xfrm>
              <a:off x="5729117" y="4360824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753AAD46-51A9-118E-B281-C2C0EAD2E17E}"/>
                </a:ext>
              </a:extLst>
            </p:cNvPr>
            <p:cNvSpPr/>
            <p:nvPr/>
          </p:nvSpPr>
          <p:spPr>
            <a:xfrm flipH="1">
              <a:off x="6318293" y="4359248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E10CCCB5-F5BB-B760-C3EE-D62B3A35BFF4}"/>
                </a:ext>
              </a:extLst>
            </p:cNvPr>
            <p:cNvSpPr/>
            <p:nvPr/>
          </p:nvSpPr>
          <p:spPr>
            <a:xfrm>
              <a:off x="6622532" y="44142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B17B2A6-AE0F-7BC7-7FFE-C54918DA9935}"/>
                </a:ext>
              </a:extLst>
            </p:cNvPr>
            <p:cNvSpPr/>
            <p:nvPr/>
          </p:nvSpPr>
          <p:spPr>
            <a:xfrm>
              <a:off x="6747072" y="4387361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9D2A5883-29FA-6C01-66AE-DBD8699FE98D}"/>
                </a:ext>
              </a:extLst>
            </p:cNvPr>
            <p:cNvSpPr/>
            <p:nvPr/>
          </p:nvSpPr>
          <p:spPr>
            <a:xfrm>
              <a:off x="6716831" y="4353938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BA6732B3-8A1E-40B9-891B-C7B8CA3C2ACD}"/>
                </a:ext>
              </a:extLst>
            </p:cNvPr>
            <p:cNvSpPr/>
            <p:nvPr/>
          </p:nvSpPr>
          <p:spPr>
            <a:xfrm flipH="1">
              <a:off x="7306007" y="4352362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C33DDB8-E8C5-F66A-C1A7-40809C54E865}"/>
                    </a:ext>
                  </a:extLst>
                </p:cNvPr>
                <p:cNvSpPr txBox="1"/>
                <p:nvPr/>
              </p:nvSpPr>
              <p:spPr>
                <a:xfrm>
                  <a:off x="6360987" y="431387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C33DDB8-E8C5-F66A-C1A7-40809C54E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987" y="431387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B6F9B31-8D7B-89F5-3764-DA0586FDB717}"/>
                </a:ext>
              </a:extLst>
            </p:cNvPr>
            <p:cNvSpPr/>
            <p:nvPr/>
          </p:nvSpPr>
          <p:spPr>
            <a:xfrm>
              <a:off x="3787984" y="4856144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309296F-8CCA-E82A-6646-73B1EFB0CAB4}"/>
                    </a:ext>
                  </a:extLst>
                </p:cNvPr>
                <p:cNvSpPr txBox="1"/>
                <p:nvPr/>
              </p:nvSpPr>
              <p:spPr>
                <a:xfrm>
                  <a:off x="4415957" y="4769024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309296F-8CCA-E82A-6646-73B1EFB0C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957" y="4769024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B01A160-D291-6B9E-2893-38068F6E710D}"/>
                    </a:ext>
                  </a:extLst>
                </p:cNvPr>
                <p:cNvSpPr txBox="1"/>
                <p:nvPr/>
              </p:nvSpPr>
              <p:spPr>
                <a:xfrm>
                  <a:off x="5394950" y="4767673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B01A160-D291-6B9E-2893-38068F6E7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950" y="4767673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82F0AA34-8879-13AB-6570-4A5A075F3B0F}"/>
                </a:ext>
              </a:extLst>
            </p:cNvPr>
            <p:cNvSpPr/>
            <p:nvPr/>
          </p:nvSpPr>
          <p:spPr>
            <a:xfrm>
              <a:off x="3746426" y="48194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4FD56FB8-189A-6A3A-34CA-F551D5E06258}"/>
                </a:ext>
              </a:extLst>
            </p:cNvPr>
            <p:cNvSpPr/>
            <p:nvPr/>
          </p:nvSpPr>
          <p:spPr>
            <a:xfrm flipH="1">
              <a:off x="4335602" y="48178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AC39FA78-FE9B-A6A7-0D77-5153B9123896}"/>
                </a:ext>
              </a:extLst>
            </p:cNvPr>
            <p:cNvSpPr/>
            <p:nvPr/>
          </p:nvSpPr>
          <p:spPr>
            <a:xfrm>
              <a:off x="4681847" y="486743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E3D6367-7F20-5C1F-4235-A1E2EC90669B}"/>
                </a:ext>
              </a:extLst>
            </p:cNvPr>
            <p:cNvSpPr/>
            <p:nvPr/>
          </p:nvSpPr>
          <p:spPr>
            <a:xfrm>
              <a:off x="4806387" y="484053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38A5887D-EA9A-CDB2-394F-FBDC1369B07C}"/>
                </a:ext>
              </a:extLst>
            </p:cNvPr>
            <p:cNvSpPr/>
            <p:nvPr/>
          </p:nvSpPr>
          <p:spPr>
            <a:xfrm>
              <a:off x="4776146" y="480710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3A80E6E8-C9F4-F864-08BB-EC0C08794CAC}"/>
                </a:ext>
              </a:extLst>
            </p:cNvPr>
            <p:cNvSpPr/>
            <p:nvPr/>
          </p:nvSpPr>
          <p:spPr>
            <a:xfrm flipH="1">
              <a:off x="5365322" y="480553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F26A757C-FF84-73EF-24D9-A6CC59A20CB8}"/>
                </a:ext>
              </a:extLst>
            </p:cNvPr>
            <p:cNvSpPr/>
            <p:nvPr/>
          </p:nvSpPr>
          <p:spPr>
            <a:xfrm>
              <a:off x="5624728" y="487494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FAA9367A-B25B-A3F2-1DE1-BD59FADA040F}"/>
                </a:ext>
              </a:extLst>
            </p:cNvPr>
            <p:cNvSpPr/>
            <p:nvPr/>
          </p:nvSpPr>
          <p:spPr>
            <a:xfrm>
              <a:off x="5749268" y="4848042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0" name="左大かっこ 49">
              <a:extLst>
                <a:ext uri="{FF2B5EF4-FFF2-40B4-BE49-F238E27FC236}">
                  <a16:creationId xmlns:a16="http://schemas.microsoft.com/office/drawing/2014/main" id="{73359C34-D0A3-27CF-6F36-32450F280A85}"/>
                </a:ext>
              </a:extLst>
            </p:cNvPr>
            <p:cNvSpPr/>
            <p:nvPr/>
          </p:nvSpPr>
          <p:spPr>
            <a:xfrm>
              <a:off x="5719027" y="481461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C2065A84-086A-F8CE-09EA-328EEDCA275D}"/>
                </a:ext>
              </a:extLst>
            </p:cNvPr>
            <p:cNvSpPr/>
            <p:nvPr/>
          </p:nvSpPr>
          <p:spPr>
            <a:xfrm flipH="1">
              <a:off x="6308203" y="481304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1F978A35-BFEA-9D5B-CBD9-9793CF3F7E39}"/>
                </a:ext>
              </a:extLst>
            </p:cNvPr>
            <p:cNvSpPr/>
            <p:nvPr/>
          </p:nvSpPr>
          <p:spPr>
            <a:xfrm>
              <a:off x="6612442" y="486806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0F48E991-9D1F-9434-6449-A419C5C8E6D5}"/>
                </a:ext>
              </a:extLst>
            </p:cNvPr>
            <p:cNvSpPr/>
            <p:nvPr/>
          </p:nvSpPr>
          <p:spPr>
            <a:xfrm>
              <a:off x="6736982" y="4841156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4" name="左大かっこ 53">
              <a:extLst>
                <a:ext uri="{FF2B5EF4-FFF2-40B4-BE49-F238E27FC236}">
                  <a16:creationId xmlns:a16="http://schemas.microsoft.com/office/drawing/2014/main" id="{875F9858-AA09-5160-585C-01565EE97F6D}"/>
                </a:ext>
              </a:extLst>
            </p:cNvPr>
            <p:cNvSpPr/>
            <p:nvPr/>
          </p:nvSpPr>
          <p:spPr>
            <a:xfrm>
              <a:off x="6706741" y="4807733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左大かっこ 54">
              <a:extLst>
                <a:ext uri="{FF2B5EF4-FFF2-40B4-BE49-F238E27FC236}">
                  <a16:creationId xmlns:a16="http://schemas.microsoft.com/office/drawing/2014/main" id="{579387C5-C246-8D7D-1AA2-A19ED0E66924}"/>
                </a:ext>
              </a:extLst>
            </p:cNvPr>
            <p:cNvSpPr/>
            <p:nvPr/>
          </p:nvSpPr>
          <p:spPr>
            <a:xfrm flipH="1">
              <a:off x="7295917" y="4806157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AC95E0F-B1C2-BA26-49C7-150D4A200490}"/>
                    </a:ext>
                  </a:extLst>
                </p:cNvPr>
                <p:cNvSpPr txBox="1"/>
                <p:nvPr/>
              </p:nvSpPr>
              <p:spPr>
                <a:xfrm>
                  <a:off x="6350897" y="4767672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AC95E0F-B1C2-BA26-49C7-150D4A200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897" y="4767672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BA0ACD23-19E3-F4C5-0EFD-E7FD5A00F11F}"/>
                </a:ext>
              </a:extLst>
            </p:cNvPr>
            <p:cNvSpPr/>
            <p:nvPr/>
          </p:nvSpPr>
          <p:spPr>
            <a:xfrm>
              <a:off x="7566799" y="402227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MM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1CAF633-717E-EA34-8343-D9878140E34B}"/>
                </a:ext>
              </a:extLst>
            </p:cNvPr>
            <p:cNvSpPr txBox="1"/>
            <p:nvPr/>
          </p:nvSpPr>
          <p:spPr>
            <a:xfrm>
              <a:off x="7674950" y="3763838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4A5AC0D7-9852-DADF-5ABB-F6B5F061292C}"/>
                </a:ext>
              </a:extLst>
            </p:cNvPr>
            <p:cNvSpPr/>
            <p:nvPr/>
          </p:nvSpPr>
          <p:spPr>
            <a:xfrm>
              <a:off x="7981258" y="402227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9D2370-1D3A-6FC3-C069-59223F809158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6E86391-4184-6087-76D1-A0B49B3DB58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30A3DD2-D56B-2B15-0C55-A9C62EF98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F24BB17-0DD9-8009-57F9-6AFBB53643F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CAE3256E-4F4A-4374-196A-B6470A6F2D0E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093C83F4-C315-BDE5-79D6-A59C11372EB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D5F123D-10B3-F00E-F364-895C14448B34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4A76DA-E4D6-849E-3945-735169A8ECE3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E3BEF9-47B3-D60B-0984-619A683F50AE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9B5D0552-2BDB-CD97-CB8D-2C3FD2FED75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264B2D7B-A43B-F3DB-13DF-863D3787B95E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AC04DE-D4EF-1C3F-0225-9541FEF26DE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/楕円 19">
            <a:extLst>
              <a:ext uri="{FF2B5EF4-FFF2-40B4-BE49-F238E27FC236}">
                <a16:creationId xmlns:a16="http://schemas.microsoft.com/office/drawing/2014/main" id="{EAA26F9F-C2B5-D35A-CC0A-FDEE4AAE4FE6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AAE2E15-6161-F039-15D0-34578E6903C8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64FE63B-5066-44EF-B380-133876751EED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7C2411E-237C-003B-DDA7-31CF08072470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65E31F7-8566-FF36-0349-9EAFC04460B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FAA134F-4996-DA05-A865-3EDEAF005822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1E10BA2F-29F8-159D-C060-0FAF916FC622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9ED004F9-5256-A6EC-F916-36F60F6BADF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905CA28-1D78-5022-2B42-36012092D2F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9CA7343-03ED-D9F9-2AF5-0B3DCF413ABE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2CA27B87-67C7-1CFD-DA3D-4252E807A34C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A43404-EAE0-6CAA-D4C8-039E5C61D8EF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5565EB5-6A72-A23D-C962-36B4CAE1E440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4FE845C-1BE7-E3A9-89DB-94CFAC2A99B1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2381AB1-14C1-29B9-1D67-617F8291DB50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463D49B-A464-9778-B860-CBA6126A22BB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809E80C-ACA1-E2B8-0238-0C6C60A35E03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B7AAFA68-02C2-2EAA-0D41-0E41197F75FB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9AF7584C-9A25-20A3-F7D1-561B06C1AC5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FFD3DE30-85FD-EDD4-6E3E-10109202E7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BEC82137-38CB-8C08-A4D9-0EC94231E451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1917CE1-10AC-CC53-FD56-57422A98325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36BD579-E274-A9B3-2921-90125ED7CCF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D8495077-B264-5AEA-6B31-41357619B51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DD5CB9E7-298A-B626-6D49-CDCB6483BB9A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B409FA7A-9A98-427D-C1DD-95475CD000BD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2378E40-0500-46B2-39D4-9807314B8326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5AFAEEC-2F04-ED03-3659-06821F28F76C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38909908-DA24-3741-832C-F79E64A9A41D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sp>
        <p:nvSpPr>
          <p:cNvPr id="50" name="円/楕円 49">
            <a:extLst>
              <a:ext uri="{FF2B5EF4-FFF2-40B4-BE49-F238E27FC236}">
                <a16:creationId xmlns:a16="http://schemas.microsoft.com/office/drawing/2014/main" id="{48FB1EB3-A3FB-D732-A460-A971B3574DDC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B76F5965-0A03-3272-EA4D-3DEDFC572805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BA7C1D0-DC07-2E56-040D-22E7E420248B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/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/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3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00D7F-BC64-54F1-950F-B4F912FAD950}"/>
              </a:ext>
            </a:extLst>
          </p:cNvPr>
          <p:cNvSpPr txBox="1"/>
          <p:nvPr/>
        </p:nvSpPr>
        <p:spPr>
          <a:xfrm>
            <a:off x="908688" y="268946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対角行列を右から掛けると各列がスカラー倍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EEC10E-269D-7B76-5E9E-831186C11EE0}"/>
              </a:ext>
            </a:extLst>
          </p:cNvPr>
          <p:cNvSpPr txBox="1"/>
          <p:nvPr/>
        </p:nvSpPr>
        <p:spPr>
          <a:xfrm>
            <a:off x="5175006" y="2688219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対角行列を左から掛けると各行がスカラー倍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81282D3D-1B0D-C791-2737-2BA88A36657D}"/>
              </a:ext>
            </a:extLst>
          </p:cNvPr>
          <p:cNvSpPr/>
          <p:nvPr/>
        </p:nvSpPr>
        <p:spPr>
          <a:xfrm>
            <a:off x="658935" y="191737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C682CA6-3B82-BBBF-B182-28014F287A7F}"/>
              </a:ext>
            </a:extLst>
          </p:cNvPr>
          <p:cNvSpPr/>
          <p:nvPr/>
        </p:nvSpPr>
        <p:spPr>
          <a:xfrm>
            <a:off x="4897747" y="187831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D3F12A6-6062-4243-5FBA-1120BF8BB810}"/>
              </a:ext>
            </a:extLst>
          </p:cNvPr>
          <p:cNvSpPr txBox="1"/>
          <p:nvPr/>
        </p:nvSpPr>
        <p:spPr>
          <a:xfrm>
            <a:off x="1453724" y="1732338"/>
            <a:ext cx="6622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スカラー倍された列ベクトルの線形結合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ベクトル漸化式やベクトル線形微分方程式で活用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/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blipFill>
                <a:blip r:embed="rId5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B81DB7-E934-6767-CB18-375CCAE8DEC8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09E1933D-2708-49EF-9D66-DE716528B990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3E201094-7D75-2265-B1E1-385D644ABAB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3DA8AC5-C31E-6768-0041-EC12802CE530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226D5CD-5600-DB80-FF07-127C58B9B68A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B0F92E-8387-062D-E75F-24784C23854D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D84C7FF-75FE-815C-9D1C-1FDAC5F1B3C5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B325221-A080-6407-B225-6DB40732F3F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365BE50C-D4EF-5634-27A5-7B45FC92CBE6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8321F88F-8590-8A30-8626-1F73352A0B5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79E124-83B8-8979-F908-46058190AA7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FCEBCE-F3BC-D7BF-C103-B77069C2C663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C9174E0-EAF2-ABD5-81C3-0023B2201EF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28D81F0-1DDF-E8EB-59A0-BDEFEE334197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54D42D6B-B14A-7BA6-94F6-FBEAAFD80DD7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7AD15E2A-E58F-67D8-28C6-4D37E6AE3241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0EA7288-5F19-E647-6592-7580CC53E08C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C7F8E7-C913-59D2-55FE-0A0D17102466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4BB3C001-1876-C037-C0F0-806CE3D185CD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1ACF661A-B9ED-DDEB-641D-43434E2BDAEC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181EB99-0A63-0378-204F-0CF3D86F36CF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572F155-3D44-B19B-DE96-792E677E5C0F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4C837E-ABA4-E6C8-E1A9-95F7D0D95D20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A19B39CD-B850-F3BF-525F-1681C753FE80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417C9027-136A-9FB5-32C5-DF4A22106BC5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42F14398-3ACF-54A1-FCBF-A6EB6612654A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7841D3D5-56E8-FDE4-B3E5-E7CB68EC6D36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7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1CDA610-8ED8-E30B-419C-9FF98C326C3C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B613BA0B-62F6-2B47-CD83-59C8761B1BD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A38EB7EB-AFA6-E8EF-1CB7-D30D9872B322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BE8C3AFE-2CA9-07CA-659F-570FF12C6901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07443937-A288-B3B1-8D11-4E39274CC2B0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8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48374C0-9C5D-57B4-62DA-A574EB52464A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0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D83992E-4BD2-2BBD-B9EE-B3A9A7A6F980}"/>
              </a:ext>
            </a:extLst>
          </p:cNvPr>
          <p:cNvSpPr txBox="1"/>
          <p:nvPr/>
        </p:nvSpPr>
        <p:spPr>
          <a:xfrm>
            <a:off x="1466424" y="4271710"/>
            <a:ext cx="418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行列の和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(SVD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や対称行列のスペクトル分解で活用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1040829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5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9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68646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70ACA5A-1F8A-DFCF-CE7A-D1F2DB8DF639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9936BA24-1D45-FD99-AA59-6ED5750FC7F4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B2B22A4-0229-B09C-D944-1ED2C0ED83E4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3732428-3C78-22C7-4E02-B38F58DC2C22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F3DC5FBB-EB8E-9691-5908-D027E954D170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8E7517BC-4DE5-6E7F-B993-78BE8D4C15A1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155D5214-D6CA-16F2-D670-1E3752B86E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400CFBBD-97E1-C164-E9C4-EB01B06CCA5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E9C836C-ADC3-CA0B-E2B2-3C42BDD63670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2810479-7692-6D3B-568E-D1D7389E88DD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DAD7EE-B580-053E-1E82-C88990C64E3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620062-0D1E-AD4B-4DC1-8FD2456D18A4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AE3338-8510-02BB-FE5C-DFE52F2EF985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09B3C88E-2E9C-5DC9-A329-45DC0436A7B4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32654F88-647C-B1C7-833F-BED557FCD917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F5E8C535-AE62-5DA6-A7B7-8D82474C5A9F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3FB50DC3-143A-911B-11EC-29212CEED79E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/楕円 66">
            <a:extLst>
              <a:ext uri="{FF2B5EF4-FFF2-40B4-BE49-F238E27FC236}">
                <a16:creationId xmlns:a16="http://schemas.microsoft.com/office/drawing/2014/main" id="{C52E2803-289C-9619-6C4F-22C92053F8B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CF6E9EC-5F76-0DAA-ED15-C418B4311D12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7AFC30D4-ABC0-F687-722E-97EEEC5D4FB8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6D3594B-E3C7-019D-E06A-5920F3A91EBB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左大かっこ 70">
              <a:extLst>
                <a:ext uri="{FF2B5EF4-FFF2-40B4-BE49-F238E27FC236}">
                  <a16:creationId xmlns:a16="http://schemas.microsoft.com/office/drawing/2014/main" id="{3847DCE1-F58E-ABDC-3B08-2A208185C2B6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8DD637CE-E120-2C8B-4F8F-4FBCCD4AC00A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0F7A6D71-2DCC-826D-6714-366C1F1FD978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C522B68B-72FD-1A39-E96D-BC1C742D49F6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19DF4C-6AD9-35C8-4320-017ED3796112}"/>
              </a:ext>
            </a:extLst>
          </p:cNvPr>
          <p:cNvSpPr txBox="1"/>
          <p:nvPr/>
        </p:nvSpPr>
        <p:spPr>
          <a:xfrm>
            <a:off x="2973357" y="162686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内積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数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59B1F1-A83E-2719-54A3-5E8C5A9AD29E}"/>
              </a:ext>
            </a:extLst>
          </p:cNvPr>
          <p:cNvSpPr txBox="1"/>
          <p:nvPr/>
        </p:nvSpPr>
        <p:spPr>
          <a:xfrm>
            <a:off x="7603119" y="1548877"/>
            <a:ext cx="1116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32FE820-170B-34AD-071C-421F776B4960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v1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5C65EEE-9F2A-1EA5-0552-1E8E958D3C98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AF927C25-7D1B-08DD-425E-7FED9D100D4A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81" name="左大かっこ 80">
              <a:extLst>
                <a:ext uri="{FF2B5EF4-FFF2-40B4-BE49-F238E27FC236}">
                  <a16:creationId xmlns:a16="http://schemas.microsoft.com/office/drawing/2014/main" id="{ED97695F-C650-6557-06B6-E338F7D4DC9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BE7EC406-46CC-7D50-814A-F4DA19412198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3" name="円/楕円 82">
            <a:extLst>
              <a:ext uri="{FF2B5EF4-FFF2-40B4-BE49-F238E27FC236}">
                <a16:creationId xmlns:a16="http://schemas.microsoft.com/office/drawing/2014/main" id="{0F15120F-2DE7-26A5-AE3F-E1E6AE0A3D89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AF1765C-AA20-357F-496F-D5CD5510282E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14C2DAC-F80D-DB00-CCDE-B411DBD5828F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1C6B7DA8-B2C3-BAB9-C795-5F0330F3F51B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8720ABD2-5998-0E3D-EC55-F9D06296C304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/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の順に掛けると、行列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kumimoji="1" lang="ja-JP" altLang="en-US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に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なる。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どちらも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でなければ、この行列は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Rank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が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になることが分かる。（各行はスカラー倍であり、各列もスカラー倍である）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２つの列ベクトルの内積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は行列形式では、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と表現され、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つの数（スカラー）になる。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EF9AD84D-A679-6456-4384-346ACCAD96CF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v2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/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6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6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FF9E19-3259-7C2F-A074-43F47FBAF1FC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3DCD6409-03C5-977D-2BA5-7B021E090BED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28DB89F2-678F-DDC8-7E9A-F6DF0D360D16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8EC1E43-CDFB-B2FD-A503-4409F3CA8CF0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00FB36-B260-2DEC-01C0-859001811883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4B5D907-6112-52E0-7C94-3868A255EA0E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D82675B-7C41-3ADC-FED7-479CCDDC983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86E63FC7-68C7-7504-F7C2-E5D4B8B9BC4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8467D44-C06A-38D2-1869-D9524397495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28BE7E0-F1E7-3C83-2CC2-DD7293DF0B38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A642CE7-1B55-71E9-F63C-58A75825593B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038EBF7-FC92-87FD-639C-FCB9FC6B02B5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021D597-8F5B-3AA0-4CE7-454E5F260B60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0744EB4-C600-C727-85E8-817976E6F3FD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AAD53CD-8FA6-B56F-7325-FA3A2C51B2E7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946BCAF-2364-782F-502B-C346CCC38E17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DE4C975-5E20-1ABB-1572-011913CC2485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F69F591-2E6A-0161-B532-52823CF2D92A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FF15AB04-1FD9-9F16-157A-3B59BCDF26E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F24B22C8-88B3-D369-7A6E-600EFA9D59A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B6F5441-0032-77AF-2BC4-269341CC0B70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E902F33C-FA58-191F-AB7C-AA247C746D7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FFB31C8E-A6AF-59B4-5CDB-FA22F6609197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7CB9E3-BCB3-355F-5515-349DAC9E5984}"/>
              </a:ext>
            </a:extLst>
          </p:cNvPr>
          <p:cNvGrpSpPr/>
          <p:nvPr/>
        </p:nvGrpSpPr>
        <p:grpSpPr>
          <a:xfrm>
            <a:off x="4752878" y="2561041"/>
            <a:ext cx="660405" cy="666573"/>
            <a:chOff x="1757238" y="3450771"/>
            <a:chExt cx="660405" cy="666573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2E0444C0-7282-34A1-3636-CB125957E721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CBB455EC-2656-7345-A002-8D6804B5DEA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14A35B65-1CA2-3FCD-2493-16AA2D6FAD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C930F8FC-E165-9B08-2DA0-030205EC7B17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202A651-3505-CA8D-1DFA-8FA73F3F2849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5A722774-27D9-C714-F006-C476FB6B8550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F0E45D79-3BBF-FC73-A1CE-4B1D678BAEC3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47ED4191-0E94-B0DF-63C9-A195E4A69930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351D4FA-A19E-7B6C-D03E-A559817C4C35}"/>
              </a:ext>
            </a:extLst>
          </p:cNvPr>
          <p:cNvGrpSpPr/>
          <p:nvPr/>
        </p:nvGrpSpPr>
        <p:grpSpPr>
          <a:xfrm>
            <a:off x="3952228" y="2589962"/>
            <a:ext cx="647132" cy="666573"/>
            <a:chOff x="1000256" y="3453676"/>
            <a:chExt cx="647132" cy="666573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31B2A4A-49ED-7DC8-FC6D-728EF46451E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1DEF8CA-F818-2D6D-B52A-A2F394EBD85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左大かっこ 40">
              <a:extLst>
                <a:ext uri="{FF2B5EF4-FFF2-40B4-BE49-F238E27FC236}">
                  <a16:creationId xmlns:a16="http://schemas.microsoft.com/office/drawing/2014/main" id="{84754909-9F4F-6177-5089-7F460BE43C0E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B5CCC0F1-A649-DFB6-AA9A-EE55EA0C06D8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F6D8254-9B89-79D6-9786-2BCF578ADC5F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49A2F74-0635-5BEB-E88D-C8228AB1BB76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F7BEDB78-5791-C190-F837-0528BC58DF6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0460BE5B-85AD-AAE8-2F13-2566AFBFE906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075EB981-F6BD-417C-7A0E-BF5C97C7FE92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C3DE2A94-2ED6-8EAE-1963-F1CA0E5A64E4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7B627E8D-6868-AF0B-443A-36AEA27A9623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B2A07D36-FB57-DC82-90C7-E3FCA82929B9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58C8D59B-75C0-DF48-4498-E5D1AD12BEC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9114BC8-CC71-CC33-2A15-96D1381E2E5B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8C6BB34E-AE5E-AB7A-06A7-EE2C441CBA9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6081BD27-6A46-7D91-5B30-5C3093306BB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D1B65E19-09F9-BE72-FC89-78F8A54DC9BD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BC418ADE-B7A2-DBE8-E08D-0CF18873CB0F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E3D7B54F-DEA6-57C7-B232-1793B5824F5D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F2E2DC9-7ECC-C027-4D6C-728A096FF9C4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4D6D304-D954-72FF-B91F-A2F4BF78548E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25A03D8-61E8-9F01-4038-7F69ECF61DBC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4158028-CFC9-B45C-C06D-F9302DCF6372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D6CD5781-E7B4-6583-BC59-C2A2DC5B1A2E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323FF1BD-7BAF-F54F-5BCA-799E62FED075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E6106936-AA88-16D5-60FB-292E58FB3214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9EC21DFB-61C2-CC02-D7CC-16DE099DE0C0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4214DBA5-1CE6-11F1-EA97-0D08C0A8A574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BE521B19-F3A9-6489-36C0-AE2B27C17D4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8F168137-58BA-2216-8AE4-0B21BD05A93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B259FA9F-DA2B-D5FC-5BD5-4A40344B8218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0E3934FE-9404-F654-2462-E99F1D1EF7D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左大かっこ 65">
              <a:extLst>
                <a:ext uri="{FF2B5EF4-FFF2-40B4-BE49-F238E27FC236}">
                  <a16:creationId xmlns:a16="http://schemas.microsoft.com/office/drawing/2014/main" id="{809E6164-D1AF-7E7C-C3AA-F9AA91488AE7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BA5576C-9FFC-B23B-3988-8AAA84C6651D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E9289262-9454-C4BE-2057-2B9111EA36E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37832D8D-9AF2-6D46-F10D-A8D098EAFD2E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BF9BBB4E-EA2A-E52D-0EC8-ED84F5798018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85C3BE3-23C4-CEE3-BCB6-581A9C28E524}"/>
              </a:ext>
            </a:extLst>
          </p:cNvPr>
          <p:cNvSpPr txBox="1"/>
          <p:nvPr/>
        </p:nvSpPr>
        <p:spPr>
          <a:xfrm>
            <a:off x="6565536" y="1074931"/>
            <a:ext cx="247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独立列行列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と行簡約行列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行ランク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列ランクを示す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94B6FA-E60D-89BF-26E1-C1432A2E2F43}"/>
              </a:ext>
            </a:extLst>
          </p:cNvPr>
          <p:cNvSpPr txBox="1"/>
          <p:nvPr/>
        </p:nvSpPr>
        <p:spPr>
          <a:xfrm>
            <a:off x="6565537" y="1697592"/>
            <a:ext cx="240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ガウスの消去法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（下三角行列）（上三角行列）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A0542F0-5925-ED38-C962-C6DF35F66508}"/>
              </a:ext>
            </a:extLst>
          </p:cNvPr>
          <p:cNvSpPr txBox="1"/>
          <p:nvPr/>
        </p:nvSpPr>
        <p:spPr>
          <a:xfrm>
            <a:off x="6565536" y="2569234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=Gram-Schmidt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の直交化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直交行列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と三角行列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346AA81-38F7-D551-A21A-F2A45B9AC52E}"/>
              </a:ext>
            </a:extLst>
          </p:cNvPr>
          <p:cNvSpPr txBox="1"/>
          <p:nvPr/>
        </p:nvSpPr>
        <p:spPr>
          <a:xfrm>
            <a:off x="6568286" y="3353278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対称行列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の固有値分解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固有ベクトル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と固有値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EE5DBFF-9ACC-FFE1-D659-2194637971D6}"/>
              </a:ext>
            </a:extLst>
          </p:cNvPr>
          <p:cNvSpPr txBox="1"/>
          <p:nvPr/>
        </p:nvSpPr>
        <p:spPr>
          <a:xfrm>
            <a:off x="6565535" y="4141795"/>
            <a:ext cx="267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どんな長方行列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にも使える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kumimoji="1" lang="en-US" altLang="ja-JP" sz="1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4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D46265-1D32-6F50-A3B3-7630145C561D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F0F07-8F2E-B1BD-693E-9D263481AA0B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E8A67D8-9EA6-527E-1521-DCD02849E817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391781-630B-7000-DFF9-74DA55BCFA3E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48AC5A-E227-3882-ED97-84129E46F5E5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027987-7BD9-6849-E6DC-EDBA9E1B233A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C8B102-1214-5DBB-DBA8-82A41D930C3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55212E-F08F-0F79-DEC0-ECCBA149F8EE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5283FD0B-8D33-40BA-5EA3-76A64B98897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EF402FBB-3CB3-E089-D647-3FF9234C8A60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B9E8473-1739-D36D-BBEB-2F27A4D15E63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14AB3335-DEF9-61F9-2214-B3523FEA107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3B250C38-E56D-0DB3-5E45-0D521EEA061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61041"/>
            <a:ext cx="1461055" cy="695494"/>
            <a:chOff x="3952228" y="2561041"/>
            <a:chExt cx="1461055" cy="69549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61041"/>
              <a:ext cx="660405" cy="666573"/>
              <a:chOff x="1757238" y="3450771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4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744960" y="1293445"/>
            <a:ext cx="7111272" cy="967334"/>
            <a:chOff x="751644" y="2740619"/>
            <a:chExt cx="5926060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209842" y="3136732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6137759" y="2986998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9264281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96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2CF8251-6F11-DC20-BD62-638F7A8DB8C8}"/>
              </a:ext>
            </a:extLst>
          </p:cNvPr>
          <p:cNvGrpSpPr/>
          <p:nvPr/>
        </p:nvGrpSpPr>
        <p:grpSpPr>
          <a:xfrm>
            <a:off x="317810" y="1591631"/>
            <a:ext cx="3436530" cy="751138"/>
            <a:chOff x="317810" y="1591631"/>
            <a:chExt cx="3436530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780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内積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kumimoji="1"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数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0499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2166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6368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4815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4219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5327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3319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3319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2278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67817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6777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3520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3520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2480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78018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76978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78010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1468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8837915" y="172122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8736485" y="154178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4666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3307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77854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713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円/楕円 61">
            <a:extLst>
              <a:ext uri="{FF2B5EF4-FFF2-40B4-BE49-F238E27FC236}">
                <a16:creationId xmlns:a16="http://schemas.microsoft.com/office/drawing/2014/main" id="{10BE5C03-6E00-2487-7E58-85DC9994C6BE}"/>
              </a:ext>
            </a:extLst>
          </p:cNvPr>
          <p:cNvSpPr/>
          <p:nvPr/>
        </p:nvSpPr>
        <p:spPr>
          <a:xfrm>
            <a:off x="3951886" y="334198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1F393A89-26FA-815B-1602-B1988D0328E9}"/>
              </a:ext>
            </a:extLst>
          </p:cNvPr>
          <p:cNvSpPr/>
          <p:nvPr/>
        </p:nvSpPr>
        <p:spPr>
          <a:xfrm>
            <a:off x="3867338" y="324118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D7C64150-B391-2DA7-4C9A-B4E776FD2CC7}"/>
              </a:ext>
            </a:extLst>
          </p:cNvPr>
          <p:cNvSpPr/>
          <p:nvPr/>
        </p:nvSpPr>
        <p:spPr>
          <a:xfrm flipH="1">
            <a:off x="4442355" y="324118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8A8CD8B-5A8D-A932-4DA4-CB4950C077C0}"/>
              </a:ext>
            </a:extLst>
          </p:cNvPr>
          <p:cNvSpPr/>
          <p:nvPr/>
        </p:nvSpPr>
        <p:spPr>
          <a:xfrm>
            <a:off x="4160320" y="354313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6777BB2A-3E86-2005-B3AC-830B24D942B6}"/>
              </a:ext>
            </a:extLst>
          </p:cNvPr>
          <p:cNvSpPr/>
          <p:nvPr/>
        </p:nvSpPr>
        <p:spPr>
          <a:xfrm>
            <a:off x="4358103" y="374429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FCDF7D39-60F6-92AD-91BC-68B4C0E5BCB0}"/>
              </a:ext>
            </a:extLst>
          </p:cNvPr>
          <p:cNvGrpSpPr/>
          <p:nvPr/>
        </p:nvGrpSpPr>
        <p:grpSpPr>
          <a:xfrm>
            <a:off x="3110356" y="324408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6CB489B-CF6C-7624-D36F-D8085209730A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127B9DD-0089-0829-CDAD-0F7B00872CB9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0E156E95-E7A0-97F7-0F07-CC0FBCC9B28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83866AA9-A5E7-A979-8915-8E2FA08DCCF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F8D3E90-9663-B08B-DB04-97E255D24C85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82D4BE-538E-8278-4D4F-E35BBB606B02}"/>
                  </a:ext>
                </a:extLst>
              </p:cNvPr>
              <p:cNvSpPr txBox="1"/>
              <p:nvPr/>
            </p:nvSpPr>
            <p:spPr>
              <a:xfrm>
                <a:off x="5275259" y="328256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82D4BE-538E-8278-4D4F-E35BBB60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59" y="328256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8C212B78-23A5-05B4-FAF4-91D094339EDA}"/>
              </a:ext>
            </a:extLst>
          </p:cNvPr>
          <p:cNvSpPr/>
          <p:nvPr/>
        </p:nvSpPr>
        <p:spPr>
          <a:xfrm>
            <a:off x="4623663" y="323569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C792C0A6-2384-1204-6ED8-E038A4593A08}"/>
              </a:ext>
            </a:extLst>
          </p:cNvPr>
          <p:cNvSpPr/>
          <p:nvPr/>
        </p:nvSpPr>
        <p:spPr>
          <a:xfrm flipH="1">
            <a:off x="5214902" y="323569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255DFD9-89E5-6317-FE3F-8AB2D9D3A379}"/>
                  </a:ext>
                </a:extLst>
              </p:cNvPr>
              <p:cNvSpPr txBox="1"/>
              <p:nvPr/>
            </p:nvSpPr>
            <p:spPr>
              <a:xfrm>
                <a:off x="6441299" y="328256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255DFD9-89E5-6317-FE3F-8AB2D9D3A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99" y="3282563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9A818D4-701F-E2DF-051E-94B942336BC2}"/>
                  </a:ext>
                </a:extLst>
              </p:cNvPr>
              <p:cNvSpPr txBox="1"/>
              <p:nvPr/>
            </p:nvSpPr>
            <p:spPr>
              <a:xfrm>
                <a:off x="7524010" y="3280841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9A818D4-701F-E2DF-051E-94B94233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010" y="3280841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4F74D6F-0C24-5941-F5DE-5446056A8A88}"/>
              </a:ext>
            </a:extLst>
          </p:cNvPr>
          <p:cNvGrpSpPr/>
          <p:nvPr/>
        </p:nvGrpSpPr>
        <p:grpSpPr>
          <a:xfrm>
            <a:off x="2073758" y="3235691"/>
            <a:ext cx="674453" cy="666573"/>
            <a:chOff x="972457" y="2663064"/>
            <a:chExt cx="674453" cy="666573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B45D7C38-0FEF-380C-4791-A6FE814AD14B}"/>
                </a:ext>
              </a:extLst>
            </p:cNvPr>
            <p:cNvSpPr/>
            <p:nvPr/>
          </p:nvSpPr>
          <p:spPr>
            <a:xfrm>
              <a:off x="1005300" y="2715683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F3701C3D-3619-087A-5A5D-FEC3F56E94BC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B9BA7838-1B8C-3097-B4C9-79520014CF8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4" name="左大かっこ 113">
                <a:extLst>
                  <a:ext uri="{FF2B5EF4-FFF2-40B4-BE49-F238E27FC236}">
                    <a16:creationId xmlns:a16="http://schemas.microsoft.com/office/drawing/2014/main" id="{DFE2A78C-ABE4-FF05-8541-D3C47687C129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83B4592-082B-C797-156F-6EFE8EB6BCB2}"/>
                  </a:ext>
                </a:extLst>
              </p:cNvPr>
              <p:cNvSpPr txBox="1"/>
              <p:nvPr/>
            </p:nvSpPr>
            <p:spPr>
              <a:xfrm>
                <a:off x="2734102" y="330028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83B4592-082B-C797-156F-6EFE8EB6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02" y="3300280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3409AF-F866-0566-50E7-B573448AC493}"/>
              </a:ext>
            </a:extLst>
          </p:cNvPr>
          <p:cNvSpPr/>
          <p:nvPr/>
        </p:nvSpPr>
        <p:spPr>
          <a:xfrm>
            <a:off x="4657423" y="3311322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E77568F-4B6E-21E3-1A38-43514E3DEA9C}"/>
              </a:ext>
            </a:extLst>
          </p:cNvPr>
          <p:cNvSpPr/>
          <p:nvPr/>
        </p:nvSpPr>
        <p:spPr>
          <a:xfrm>
            <a:off x="4660527" y="3510377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E17B1BA-5B52-FEE3-E9A1-CC9598A7ECE9}"/>
              </a:ext>
            </a:extLst>
          </p:cNvPr>
          <p:cNvSpPr/>
          <p:nvPr/>
        </p:nvSpPr>
        <p:spPr>
          <a:xfrm>
            <a:off x="4655082" y="3719062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7357034-E8D4-0E37-538B-45367DD8E4EA}"/>
              </a:ext>
            </a:extLst>
          </p:cNvPr>
          <p:cNvGrpSpPr/>
          <p:nvPr/>
        </p:nvGrpSpPr>
        <p:grpSpPr>
          <a:xfrm>
            <a:off x="5700507" y="3244085"/>
            <a:ext cx="762933" cy="666573"/>
            <a:chOff x="4609280" y="1673723"/>
            <a:chExt cx="762933" cy="666573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D92828F7-0B24-FCD6-7A0B-32631DA448C0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4948305A-3152-7E5C-34D6-E9520B788E0C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109" name="左大かっこ 108">
                <a:extLst>
                  <a:ext uri="{FF2B5EF4-FFF2-40B4-BE49-F238E27FC236}">
                    <a16:creationId xmlns:a16="http://schemas.microsoft.com/office/drawing/2014/main" id="{20D8BF12-F492-2AE2-76CC-ACF93F11D5B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0" name="左大かっこ 109">
                <a:extLst>
                  <a:ext uri="{FF2B5EF4-FFF2-40B4-BE49-F238E27FC236}">
                    <a16:creationId xmlns:a16="http://schemas.microsoft.com/office/drawing/2014/main" id="{7417F719-07F4-F3B5-1D46-01A32699C669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F888B05A-30D3-FEA0-C3F6-74A5C377D0DF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7A33A13A-A892-DC11-7FF5-EBCBD8CEF19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8F1AD0F-1182-1342-6428-32874FFC03F7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3164F4B-0573-D63E-F968-F2310BAA705B}"/>
              </a:ext>
            </a:extLst>
          </p:cNvPr>
          <p:cNvGrpSpPr/>
          <p:nvPr/>
        </p:nvGrpSpPr>
        <p:grpSpPr>
          <a:xfrm>
            <a:off x="6807588" y="3244085"/>
            <a:ext cx="762933" cy="666573"/>
            <a:chOff x="4609280" y="1673723"/>
            <a:chExt cx="762933" cy="666573"/>
          </a:xfrm>
        </p:grpSpPr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865CF6A-2569-5223-947E-25F3286FBD9C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4B97D675-C03E-D403-C822-742E3D0928E2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117A5FDB-D6E1-E12D-E8CA-B603E8F794C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3" name="左大かっこ 102">
                <a:extLst>
                  <a:ext uri="{FF2B5EF4-FFF2-40B4-BE49-F238E27FC236}">
                    <a16:creationId xmlns:a16="http://schemas.microsoft.com/office/drawing/2014/main" id="{B86BDEA9-0A04-722B-2BEF-E6F143386596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9" name="円/楕円 98">
              <a:extLst>
                <a:ext uri="{FF2B5EF4-FFF2-40B4-BE49-F238E27FC236}">
                  <a16:creationId xmlns:a16="http://schemas.microsoft.com/office/drawing/2014/main" id="{04A38A37-EA20-E1B3-2ED1-0EC6B52D86A7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B02B7889-9111-4193-D6C4-99A4452631FC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521F1C2-0F5D-9CAF-733F-5BF918F22138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17B38C7C-E880-0F52-FF91-F42FEF6A338D}"/>
              </a:ext>
            </a:extLst>
          </p:cNvPr>
          <p:cNvGrpSpPr/>
          <p:nvPr/>
        </p:nvGrpSpPr>
        <p:grpSpPr>
          <a:xfrm>
            <a:off x="7879580" y="3246416"/>
            <a:ext cx="762933" cy="666573"/>
            <a:chOff x="4609280" y="1673723"/>
            <a:chExt cx="762933" cy="666573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71CEFF0-711F-DB82-74B9-0D7B7D360333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1E72FA45-CABB-7FB9-41C9-06D73ED45BDE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00990A77-5985-4131-5624-EB8988772C0E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3CB2A90-ECD6-F24C-E409-2EA8929094F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9221BACA-F9F0-2659-3D9A-D8AB5DD79283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F4533238-F4D2-9C48-493E-5C93916F08C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AAF32E1-1236-5A45-B19F-66DD851D7F66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1" name="円/楕円 80">
            <a:extLst>
              <a:ext uri="{FF2B5EF4-FFF2-40B4-BE49-F238E27FC236}">
                <a16:creationId xmlns:a16="http://schemas.microsoft.com/office/drawing/2014/main" id="{E7BC1E10-7348-3C1F-BD05-95D68EB00036}"/>
              </a:ext>
            </a:extLst>
          </p:cNvPr>
          <p:cNvSpPr/>
          <p:nvPr/>
        </p:nvSpPr>
        <p:spPr>
          <a:xfrm>
            <a:off x="8918906" y="315160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814CF7D-619C-E389-5C92-EB3C3082D048}"/>
              </a:ext>
            </a:extLst>
          </p:cNvPr>
          <p:cNvSpPr txBox="1"/>
          <p:nvPr/>
        </p:nvSpPr>
        <p:spPr>
          <a:xfrm>
            <a:off x="8826894" y="300207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8F016C8-ABC6-E62B-BF5D-E4F4A2666C78}"/>
                  </a:ext>
                </a:extLst>
              </p:cNvPr>
              <p:cNvSpPr txBox="1"/>
              <p:nvPr/>
            </p:nvSpPr>
            <p:spPr>
              <a:xfrm>
                <a:off x="3304190" y="2895545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8F016C8-ABC6-E62B-BF5D-E4F4A2666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90" y="2895545"/>
                <a:ext cx="35182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71FEA3B-0FC0-BBA8-7897-743CF42CD3D1}"/>
                  </a:ext>
                </a:extLst>
              </p:cNvPr>
              <p:cNvSpPr txBox="1"/>
              <p:nvPr/>
            </p:nvSpPr>
            <p:spPr>
              <a:xfrm>
                <a:off x="4003143" y="2913608"/>
                <a:ext cx="340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71FEA3B-0FC0-BBA8-7897-743CF42C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43" y="2913608"/>
                <a:ext cx="34047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F2B58DEF-399B-C4CC-8142-737395CFF5ED}"/>
                  </a:ext>
                </a:extLst>
              </p:cNvPr>
              <p:cNvSpPr txBox="1"/>
              <p:nvPr/>
            </p:nvSpPr>
            <p:spPr>
              <a:xfrm>
                <a:off x="2261529" y="2936381"/>
                <a:ext cx="3228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F2B58DEF-399B-C4CC-8142-737395CF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29" y="2936381"/>
                <a:ext cx="32284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79BB4B33-60DF-8FF5-A5B9-781BD0703CA7}"/>
                  </a:ext>
                </a:extLst>
              </p:cNvPr>
              <p:cNvSpPr txBox="1"/>
              <p:nvPr/>
            </p:nvSpPr>
            <p:spPr>
              <a:xfrm>
                <a:off x="4775922" y="2893281"/>
                <a:ext cx="444224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79BB4B33-60DF-8FF5-A5B9-781BD070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22" y="2893281"/>
                <a:ext cx="444224" cy="311560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E9B1EC5-21EF-2F2C-9DCF-9A88056B6443}"/>
                  </a:ext>
                </a:extLst>
              </p:cNvPr>
              <p:cNvSpPr/>
              <p:nvPr/>
            </p:nvSpPr>
            <p:spPr>
              <a:xfrm>
                <a:off x="5770349" y="2893621"/>
                <a:ext cx="666913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E9B1EC5-21EF-2F2C-9DCF-9A88056B6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9" y="2893621"/>
                <a:ext cx="666913" cy="314702"/>
              </a:xfrm>
              <a:prstGeom prst="rect">
                <a:avLst/>
              </a:prstGeom>
              <a:blipFill>
                <a:blip r:embed="rId10"/>
                <a:stretch>
                  <a:fillRect r="-3774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2A5737B-F100-3FDF-7653-3D1A373D2B1F}"/>
                  </a:ext>
                </a:extLst>
              </p:cNvPr>
              <p:cNvSpPr/>
              <p:nvPr/>
            </p:nvSpPr>
            <p:spPr>
              <a:xfrm>
                <a:off x="6859130" y="2898044"/>
                <a:ext cx="666913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2A5737B-F100-3FDF-7653-3D1A373D2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30" y="2898044"/>
                <a:ext cx="666913" cy="315086"/>
              </a:xfrm>
              <a:prstGeom prst="rect">
                <a:avLst/>
              </a:prstGeom>
              <a:blipFill>
                <a:blip r:embed="rId11"/>
                <a:stretch>
                  <a:fillRect r="-3774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23A9DC28-5407-A057-6A88-6DC1CC391ADB}"/>
                  </a:ext>
                </a:extLst>
              </p:cNvPr>
              <p:cNvSpPr/>
              <p:nvPr/>
            </p:nvSpPr>
            <p:spPr>
              <a:xfrm>
                <a:off x="7927686" y="2911962"/>
                <a:ext cx="666913" cy="31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23A9DC28-5407-A057-6A88-6DC1CC391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686" y="2911962"/>
                <a:ext cx="666913" cy="316177"/>
              </a:xfrm>
              <a:prstGeom prst="rect">
                <a:avLst/>
              </a:prstGeom>
              <a:blipFill>
                <a:blip r:embed="rId12"/>
                <a:stretch>
                  <a:fillRect r="-3774" b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262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111473" y="180751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01004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44576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622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5925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069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156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289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5904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524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013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>
            <a:off x="5857403" y="1038739"/>
            <a:ext cx="62910" cy="53250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16F840E6-02B9-4CFE-A7D6-51F805912AF6}"/>
              </a:ext>
            </a:extLst>
          </p:cNvPr>
          <p:cNvSpPr/>
          <p:nvPr/>
        </p:nvSpPr>
        <p:spPr>
          <a:xfrm rot="4721341">
            <a:off x="5849477" y="3002677"/>
            <a:ext cx="894605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4" y="3011150"/>
            <a:ext cx="2306452" cy="222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4213"/>
            <a:ext cx="3576914" cy="2744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806267" y="3427763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31170" y="275602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603386" y="347102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直交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872970" y="4240010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88615"/>
            <a:ext cx="6478966" cy="3193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5194248" y="2542506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205433" y="4627573"/>
            <a:ext cx="719051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正定値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blipFill>
                <a:blip r:embed="rId4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blipFill>
                <a:blip r:embed="rId5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/>
              </a:p>
              <a:p>
                <a:r>
                  <a:rPr lang="ja-JP" altLang="en-US" sz="990"/>
                  <a:t>直交行列で対角化可能</a:t>
                </a: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blipFill>
                <a:blip r:embed="rId7"/>
                <a:stretch>
                  <a:fillRect l="-6250" t="-4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/>
                            <m:t>Λ</m:t>
                          </m:r>
                          <m:r>
                            <a:rPr lang="en-US" altLang="ja-JP" sz="1259"/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blipFill>
                <a:blip r:embed="rId8"/>
                <a:stretch>
                  <a:fillRect l="-6897" t="-11765" r="-517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19978" y="2054069"/>
            <a:ext cx="7177472" cy="3788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/>
                            <m:t>Λ</m:t>
                          </m:r>
                          <m:r>
                            <a:rPr lang="en-US" altLang="ja-JP" sz="1259"/>
                            <m:t>𝑋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9" y="1052396"/>
            <a:ext cx="8247728" cy="5311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439823" y="364750"/>
            <a:ext cx="8853911" cy="6218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blipFill>
                <a:blip r:embed="rId13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874280" y="1244869"/>
            <a:ext cx="1145906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可逆（正則）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035604" y="1265508"/>
            <a:ext cx="1149674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非可逆（特異）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𝑈</m:t>
                      </m:r>
                      <m:r>
                        <m:rPr>
                          <m:sty m:val="p"/>
                        </m:rPr>
                        <a:rPr lang="el-GR" altLang="ja-JP" sz="1259"/>
                        <m:t>Σ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blipFill>
                <a:blip r:embed="rId16"/>
                <a:stretch>
                  <a:fillRect l="-6897" t="-5882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729601" y="1380312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94728" y="4627572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99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blipFill>
                <a:blip r:embed="rId18"/>
                <a:stretch>
                  <a:fillRect l="-3191" t="-30769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ja-JP" sz="99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9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990" i="1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ja-JP" sz="990" dirty="0"/>
                  <a:t>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blipFill>
                <a:blip r:embed="rId19"/>
                <a:stretch>
                  <a:fillRect l="-3922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485803" y="3442403"/>
            <a:ext cx="569957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射影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はゼロ行を持つ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blipFill>
                <a:blip r:embed="rId21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𝑋𝐽𝑋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blipFill>
                <a:blip r:embed="rId2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blipFill>
                <a:blip r:embed="rId23"/>
                <a:stretch>
                  <a:fillRect l="-3371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𝑆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/>
                            <m:t>Λ</m:t>
                          </m:r>
                          <m:r>
                            <a:rPr lang="en-US" altLang="ja-JP" sz="1259"/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blipFill>
                <a:blip r:embed="rId24"/>
                <a:stretch>
                  <a:fillRect l="-5172" t="-12500" r="-34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679580" y="1770493"/>
            <a:ext cx="897849" cy="3805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074644" y="1769675"/>
            <a:ext cx="344002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CA59E4-02EC-8348-90A9-DF74635EC2CA}"/>
              </a:ext>
            </a:extLst>
          </p:cNvPr>
          <p:cNvSpPr txBox="1"/>
          <p:nvPr/>
        </p:nvSpPr>
        <p:spPr>
          <a:xfrm>
            <a:off x="6907836" y="2286265"/>
            <a:ext cx="422542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/>
              <a:t>対角化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 flipV="1">
            <a:off x="6701918" y="2362440"/>
            <a:ext cx="205918" cy="336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330378" y="2362440"/>
            <a:ext cx="790242" cy="135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𝐴</m:t>
                          </m:r>
                        </m:e>
                        <m:sup>
                          <m:r>
                            <a:rPr lang="en-US" altLang="ja-JP" sz="1259"/>
                            <m:t>+</m:t>
                          </m:r>
                        </m:sup>
                      </m:sSup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𝑉</m:t>
                      </m:r>
                      <m:sSup>
                        <m:sSupPr>
                          <m:ctrlPr>
                            <a:rPr lang="el-GR" altLang="ja-JP" sz="1259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/>
                            <m:t>Σ</m:t>
                          </m:r>
                        </m:e>
                        <m:sup>
                          <m:r>
                            <a:rPr lang="en-US" altLang="ja-JP" sz="1259"/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blipFill>
                <a:blip r:embed="rId2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640631" y="6030021"/>
            <a:ext cx="1186702" cy="127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列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blipFill>
                <a:blip r:embed="rId26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</a:rPr>
                        <m:t>単位直交基底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blipFill>
                <a:blip r:embed="rId27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𝐴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𝑉</m:t>
                      </m:r>
                      <m:sSup>
                        <m:sSupPr>
                          <m:ctrlPr>
                            <a:rPr lang="el-GR" altLang="ja-JP" sz="1259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/>
                            <m:t>Σ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blipFill>
                <a:blip r:embed="rId28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911496" y="1956226"/>
            <a:ext cx="455130" cy="17672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841">
                    <a:ea typeface="Cambria Math" panose="02040503050406030204" pitchFamily="18" charset="0"/>
                  </a:rPr>
                  <a:t>すべての</a:t>
                </a:r>
                <a14:m>
                  <m:oMath xmlns:m="http://schemas.openxmlformats.org/officeDocument/2006/math">
                    <m:r>
                      <a:rPr lang="en-US" altLang="ja-JP" sz="96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841">
                    <a:ea typeface="Cambria Math" panose="02040503050406030204" pitchFamily="18" charset="0"/>
                  </a:rPr>
                  <a:t>に対する</a:t>
                </a:r>
                <a14:m>
                  <m:oMath xmlns:m="http://schemas.openxmlformats.org/officeDocument/2006/math">
                    <m:r>
                      <a:rPr lang="ja-JP" altLang="en-US" sz="84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擬似逆行列</m:t>
                    </m:r>
                  </m:oMath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blipFill>
                <a:blip r:embed="rId29"/>
                <a:stretch>
                  <a:fillRect l="-4032" t="-15385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0143B49-D0A9-0545-9D0E-D984E3E057B5}"/>
              </a:ext>
            </a:extLst>
          </p:cNvPr>
          <p:cNvSpPr txBox="1"/>
          <p:nvPr/>
        </p:nvSpPr>
        <p:spPr>
          <a:xfrm rot="10800000" flipV="1">
            <a:off x="3470477" y="1885380"/>
            <a:ext cx="157938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グラム・シュミット法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46F0E462-4BFF-4E49-8866-57D679CCD4DF}"/>
              </a:ext>
            </a:extLst>
          </p:cNvPr>
          <p:cNvSpPr/>
          <p:nvPr/>
        </p:nvSpPr>
        <p:spPr>
          <a:xfrm rot="16200000">
            <a:off x="4591246" y="3212295"/>
            <a:ext cx="679278" cy="164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30819A-880A-454F-862D-E2DA36FCEBA7}"/>
              </a:ext>
            </a:extLst>
          </p:cNvPr>
          <p:cNvSpPr/>
          <p:nvPr/>
        </p:nvSpPr>
        <p:spPr>
          <a:xfrm>
            <a:off x="4951990" y="3939545"/>
            <a:ext cx="246451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/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990" b="1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ja-JP" altLang="en-US" sz="99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の並び替え</a:t>
                </a:r>
                <a:endParaRPr lang="en-US" altLang="ja-JP" sz="99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990"/>
                  <a:t>の根</a:t>
                </a:r>
                <a:endParaRPr lang="en-US" altLang="ja-JP" sz="99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blipFill>
                <a:blip r:embed="rId30"/>
                <a:stretch>
                  <a:fillRect l="-9524" t="-16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626B5C8-6982-EA4C-A637-A46EEA3905B6}"/>
              </a:ext>
            </a:extLst>
          </p:cNvPr>
          <p:cNvSpPr txBox="1"/>
          <p:nvPr/>
        </p:nvSpPr>
        <p:spPr>
          <a:xfrm>
            <a:off x="4526976" y="3713855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置換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BF2248-8BB5-D54D-8530-4467A0BCDC31}"/>
              </a:ext>
            </a:extLst>
          </p:cNvPr>
          <p:cNvSpPr txBox="1"/>
          <p:nvPr/>
        </p:nvSpPr>
        <p:spPr>
          <a:xfrm>
            <a:off x="8553623" y="364750"/>
            <a:ext cx="1605218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ja-JP" altLang="en-US" sz="1259"/>
              <a:t>行列の積分解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723B559-8143-2A43-8A74-AB4EE2067AA2}"/>
              </a:ext>
            </a:extLst>
          </p:cNvPr>
          <p:cNvSpPr txBox="1"/>
          <p:nvPr/>
        </p:nvSpPr>
        <p:spPr>
          <a:xfrm>
            <a:off x="5002956" y="370706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559C861-ABBC-9849-82BB-F62B5F6DB5AB}"/>
              </a:ext>
            </a:extLst>
          </p:cNvPr>
          <p:cNvSpPr txBox="1"/>
          <p:nvPr/>
        </p:nvSpPr>
        <p:spPr>
          <a:xfrm>
            <a:off x="8521194" y="621091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260">
                <a:solidFill>
                  <a:schemeClr val="bg1"/>
                </a:solidFill>
              </a:rPr>
              <a:t>解説の節番号</a:t>
            </a:r>
            <a:endParaRPr lang="en-US" altLang="ja-JP" sz="1260" dirty="0">
              <a:solidFill>
                <a:schemeClr val="bg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BB10063-7C34-944A-9FDA-FD836498F064}"/>
              </a:ext>
            </a:extLst>
          </p:cNvPr>
          <p:cNvSpPr txBox="1"/>
          <p:nvPr/>
        </p:nvSpPr>
        <p:spPr>
          <a:xfrm>
            <a:off x="8498462" y="828010"/>
            <a:ext cx="1771639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40" dirty="0"/>
              <a:t>(in Linear Algebra for Everyone)</a:t>
            </a:r>
            <a:endParaRPr lang="ja-JP" altLang="en-US" sz="84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5775942-0D9F-344F-922B-DB068D432A52}"/>
              </a:ext>
            </a:extLst>
          </p:cNvPr>
          <p:cNvSpPr txBox="1"/>
          <p:nvPr/>
        </p:nvSpPr>
        <p:spPr>
          <a:xfrm>
            <a:off x="4270565" y="67561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A5B466A-A7AD-344C-A5D5-0EEAED6F66E7}"/>
              </a:ext>
            </a:extLst>
          </p:cNvPr>
          <p:cNvSpPr txBox="1"/>
          <p:nvPr/>
        </p:nvSpPr>
        <p:spPr>
          <a:xfrm>
            <a:off x="7137130" y="167009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3AC08BD-6E3E-8F40-84D4-D00C8D45706A}"/>
              </a:ext>
            </a:extLst>
          </p:cNvPr>
          <p:cNvSpPr txBox="1"/>
          <p:nvPr/>
        </p:nvSpPr>
        <p:spPr>
          <a:xfrm>
            <a:off x="6852377" y="27751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D4A2103-DE4F-EB4C-87CD-A4BAB31F8334}"/>
              </a:ext>
            </a:extLst>
          </p:cNvPr>
          <p:cNvSpPr txBox="1"/>
          <p:nvPr/>
        </p:nvSpPr>
        <p:spPr>
          <a:xfrm>
            <a:off x="3590722" y="167212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88A54CD-B102-BB45-976F-C9F62A466B4E}"/>
              </a:ext>
            </a:extLst>
          </p:cNvPr>
          <p:cNvSpPr txBox="1"/>
          <p:nvPr/>
        </p:nvSpPr>
        <p:spPr>
          <a:xfrm>
            <a:off x="4091986" y="350317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50D3932-9B13-8143-858B-53B59D8C1960}"/>
              </a:ext>
            </a:extLst>
          </p:cNvPr>
          <p:cNvSpPr txBox="1"/>
          <p:nvPr/>
        </p:nvSpPr>
        <p:spPr>
          <a:xfrm>
            <a:off x="5440081" y="226290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B3D1293-26C8-1347-837C-AED84F6E61AE}"/>
              </a:ext>
            </a:extLst>
          </p:cNvPr>
          <p:cNvSpPr txBox="1"/>
          <p:nvPr/>
        </p:nvSpPr>
        <p:spPr>
          <a:xfrm>
            <a:off x="5842391" y="467599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8C211EB-B55F-9A47-AEDB-540DDA73B3CB}"/>
              </a:ext>
            </a:extLst>
          </p:cNvPr>
          <p:cNvSpPr txBox="1"/>
          <p:nvPr/>
        </p:nvSpPr>
        <p:spPr>
          <a:xfrm>
            <a:off x="7747033" y="31542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C47A795-E31F-DE49-9122-882EBA88B83D}"/>
              </a:ext>
            </a:extLst>
          </p:cNvPr>
          <p:cNvSpPr txBox="1"/>
          <p:nvPr/>
        </p:nvSpPr>
        <p:spPr>
          <a:xfrm>
            <a:off x="7003000" y="63439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32FC1-900B-6349-A562-BC527818353B}"/>
              </a:ext>
            </a:extLst>
          </p:cNvPr>
          <p:cNvSpPr txBox="1"/>
          <p:nvPr/>
        </p:nvSpPr>
        <p:spPr>
          <a:xfrm>
            <a:off x="7823410" y="5929044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/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5656A95-0D9F-3474-3295-B9EB063C897B}"/>
              </a:ext>
            </a:extLst>
          </p:cNvPr>
          <p:cNvSpPr txBox="1"/>
          <p:nvPr/>
        </p:nvSpPr>
        <p:spPr>
          <a:xfrm>
            <a:off x="9034022" y="22750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/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ジョルダン標準形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blipFill>
                <a:blip r:embed="rId32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ABDA6B0-6D1B-3A44-8443-B3104B339CFA}"/>
              </a:ext>
            </a:extLst>
          </p:cNvPr>
          <p:cNvSpPr txBox="1"/>
          <p:nvPr/>
        </p:nvSpPr>
        <p:spPr>
          <a:xfrm>
            <a:off x="6172633" y="347716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ja-JP" altLang="en-US" sz="99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blipFill>
                <a:blip r:embed="rId34"/>
                <a:stretch>
                  <a:fillRect l="-3704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F17D560-9EF3-88E4-E050-6A8565C23FAA}"/>
              </a:ext>
            </a:extLst>
          </p:cNvPr>
          <p:cNvSpPr txBox="1"/>
          <p:nvPr/>
        </p:nvSpPr>
        <p:spPr>
          <a:xfrm>
            <a:off x="4925243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2044943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対角化可能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正方行列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blipFill>
                <a:blip r:embed="rId35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36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C51E32-D4E4-BC8F-1605-813ACE40B4C9}"/>
              </a:ext>
            </a:extLst>
          </p:cNvPr>
          <p:cNvSpPr txBox="1"/>
          <p:nvPr/>
        </p:nvSpPr>
        <p:spPr>
          <a:xfrm>
            <a:off x="6012786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0A2BFBE9-7277-0A78-F118-6822F1D657DB}"/>
              </a:ext>
            </a:extLst>
          </p:cNvPr>
          <p:cNvSpPr/>
          <p:nvPr/>
        </p:nvSpPr>
        <p:spPr>
          <a:xfrm>
            <a:off x="5441038" y="3892160"/>
            <a:ext cx="2905765" cy="658513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三角化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blipFill>
                <a:blip r:embed="rId37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4163" y="3079832"/>
            <a:ext cx="8449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半正定値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en-US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ja-JP" sz="108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blipFill>
                <a:blip r:embed="rId38"/>
                <a:stretch>
                  <a:fillRect t="-14286" r="-1449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A718F46-5A30-1341-A8C7-DC8D165F3FBF}"/>
              </a:ext>
            </a:extLst>
          </p:cNvPr>
          <p:cNvSpPr txBox="1"/>
          <p:nvPr/>
        </p:nvSpPr>
        <p:spPr>
          <a:xfrm>
            <a:off x="5382497" y="308051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/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blipFill>
                <a:blip r:embed="rId3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/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blipFill>
                <a:blip r:embed="rId4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69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057951" cy="747256"/>
            <a:chOff x="4661436" y="1531904"/>
            <a:chExt cx="4057951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116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Rank1</a:t>
              </a:r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の行列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537C6D4-527B-304F-F2B6-56447FA7462E}"/>
              </a:ext>
            </a:extLst>
          </p:cNvPr>
          <p:cNvGrpSpPr/>
          <p:nvPr/>
        </p:nvGrpSpPr>
        <p:grpSpPr>
          <a:xfrm>
            <a:off x="3672885" y="148077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2380C37-A258-BBD8-CC06-E4626C19400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2481C3F-C769-F6A7-4376-E6C6C106A79E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E1829F-FC75-221D-C17D-E9AEEDBC5C11}"/>
              </a:ext>
            </a:extLst>
          </p:cNvPr>
          <p:cNvGrpSpPr/>
          <p:nvPr/>
        </p:nvGrpSpPr>
        <p:grpSpPr>
          <a:xfrm>
            <a:off x="2245513" y="1455164"/>
            <a:ext cx="481952" cy="666573"/>
            <a:chOff x="1462419" y="107793"/>
            <a:chExt cx="258051" cy="356903"/>
          </a:xfrm>
        </p:grpSpPr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D18EE597-2989-2237-EB26-167CFEFC64F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F091AE12-6E54-12EB-6AB7-4358F658E9C9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A13008-08CA-F225-889B-584BFAC70157}"/>
              </a:ext>
            </a:extLst>
          </p:cNvPr>
          <p:cNvSpPr/>
          <p:nvPr/>
        </p:nvSpPr>
        <p:spPr>
          <a:xfrm rot="5400000">
            <a:off x="2416615" y="137574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E72E3B-7DFA-D14F-9746-B5C37D694DB6}"/>
              </a:ext>
            </a:extLst>
          </p:cNvPr>
          <p:cNvSpPr/>
          <p:nvPr/>
        </p:nvSpPr>
        <p:spPr>
          <a:xfrm rot="5400000">
            <a:off x="2410446" y="159123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AC178E-78A4-863F-C539-3838F7AD714D}"/>
              </a:ext>
            </a:extLst>
          </p:cNvPr>
          <p:cNvSpPr/>
          <p:nvPr/>
        </p:nvSpPr>
        <p:spPr>
          <a:xfrm rot="5400000">
            <a:off x="2415315" y="180801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8E6F58-A11B-FB62-6CF8-A18E3E5CFFDF}"/>
              </a:ext>
            </a:extLst>
          </p:cNvPr>
          <p:cNvSpPr/>
          <p:nvPr/>
        </p:nvSpPr>
        <p:spPr>
          <a:xfrm>
            <a:off x="2863328" y="146924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5929365-027C-C773-BED8-23D2F98E82F3}"/>
              </a:ext>
            </a:extLst>
          </p:cNvPr>
          <p:cNvSpPr/>
          <p:nvPr/>
        </p:nvSpPr>
        <p:spPr>
          <a:xfrm>
            <a:off x="2796610" y="144513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93ED8AE5-CD2D-F129-D86D-78356317FCB7}"/>
              </a:ext>
            </a:extLst>
          </p:cNvPr>
          <p:cNvSpPr/>
          <p:nvPr/>
        </p:nvSpPr>
        <p:spPr>
          <a:xfrm flipH="1">
            <a:off x="2981706" y="144514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/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0DB34-B35C-241B-AEA1-4B600D779040}"/>
              </a:ext>
            </a:extLst>
          </p:cNvPr>
          <p:cNvGrpSpPr/>
          <p:nvPr/>
        </p:nvGrpSpPr>
        <p:grpSpPr>
          <a:xfrm>
            <a:off x="3678057" y="1694829"/>
            <a:ext cx="196596" cy="194343"/>
            <a:chOff x="4163876" y="2548857"/>
            <a:chExt cx="196596" cy="19434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2BB53BD-BA9B-2301-AA3F-66E13C09CC9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29E6E78-AE14-526B-12DC-8A6B0C21F81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62E3871-474F-1927-A99D-F18AAC14456F}"/>
              </a:ext>
            </a:extLst>
          </p:cNvPr>
          <p:cNvGrpSpPr/>
          <p:nvPr/>
        </p:nvGrpSpPr>
        <p:grpSpPr>
          <a:xfrm>
            <a:off x="3683229" y="1908879"/>
            <a:ext cx="196596" cy="194343"/>
            <a:chOff x="4163876" y="2548857"/>
            <a:chExt cx="196596" cy="1943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CAC7316-D8DB-064F-0037-CD4C406293B6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379D5A2-8393-1A76-9647-B5968BE543C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6A85A331-3A05-6A41-788A-8AB1DEC0B150}"/>
              </a:ext>
            </a:extLst>
          </p:cNvPr>
          <p:cNvSpPr/>
          <p:nvPr/>
        </p:nvSpPr>
        <p:spPr>
          <a:xfrm>
            <a:off x="3630798" y="14366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F5514A6A-5D34-DF1B-9C59-B33F083221A7}"/>
              </a:ext>
            </a:extLst>
          </p:cNvPr>
          <p:cNvSpPr/>
          <p:nvPr/>
        </p:nvSpPr>
        <p:spPr>
          <a:xfrm flipH="1">
            <a:off x="3834322" y="14366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9E1DAB82-A9BE-82E4-8FD6-5648A243D8E7}"/>
              </a:ext>
            </a:extLst>
          </p:cNvPr>
          <p:cNvSpPr/>
          <p:nvPr/>
        </p:nvSpPr>
        <p:spPr>
          <a:xfrm>
            <a:off x="6357760" y="146861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B5EDC09D-B356-F63C-FA75-176ABD6C420B}"/>
              </a:ext>
            </a:extLst>
          </p:cNvPr>
          <p:cNvSpPr/>
          <p:nvPr/>
        </p:nvSpPr>
        <p:spPr>
          <a:xfrm flipH="1">
            <a:off x="6542856" y="146861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/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3994101-42F0-C942-62A6-A7109DE3FED5}"/>
              </a:ext>
            </a:extLst>
          </p:cNvPr>
          <p:cNvSpPr/>
          <p:nvPr/>
        </p:nvSpPr>
        <p:spPr>
          <a:xfrm>
            <a:off x="7216157" y="145376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1064A7-A0EA-BBFE-AEB2-BF0CB7F1A836}"/>
              </a:ext>
            </a:extLst>
          </p:cNvPr>
          <p:cNvSpPr/>
          <p:nvPr/>
        </p:nvSpPr>
        <p:spPr>
          <a:xfrm flipH="1">
            <a:off x="7379041" y="145376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64667B6-1CB2-14BA-61CD-ED416C87B58E}"/>
              </a:ext>
            </a:extLst>
          </p:cNvPr>
          <p:cNvSpPr/>
          <p:nvPr/>
        </p:nvSpPr>
        <p:spPr>
          <a:xfrm>
            <a:off x="6451086" y="153018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0DB65DEE-0DBE-53B0-25AD-39336090BA5C}"/>
              </a:ext>
            </a:extLst>
          </p:cNvPr>
          <p:cNvSpPr/>
          <p:nvPr/>
        </p:nvSpPr>
        <p:spPr>
          <a:xfrm>
            <a:off x="6451086" y="173134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0FD0A68-D6FF-FB1F-7E1C-6D576EF1B679}"/>
              </a:ext>
            </a:extLst>
          </p:cNvPr>
          <p:cNvGrpSpPr/>
          <p:nvPr/>
        </p:nvGrpSpPr>
        <p:grpSpPr>
          <a:xfrm>
            <a:off x="5806659" y="1478636"/>
            <a:ext cx="462072" cy="666573"/>
            <a:chOff x="1462419" y="107793"/>
            <a:chExt cx="247407" cy="356903"/>
          </a:xfrm>
        </p:grpSpPr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4DF91BC-589E-327C-1F68-9F67406F0A2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FC30609C-7324-B4CA-3AF7-E6592890780E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E3910F6-6E8B-D161-409F-012141F252BD}"/>
              </a:ext>
            </a:extLst>
          </p:cNvPr>
          <p:cNvSpPr/>
          <p:nvPr/>
        </p:nvSpPr>
        <p:spPr>
          <a:xfrm>
            <a:off x="5867248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D14A9C8-3812-977A-CF03-D17F4A443990}"/>
              </a:ext>
            </a:extLst>
          </p:cNvPr>
          <p:cNvSpPr/>
          <p:nvPr/>
        </p:nvSpPr>
        <p:spPr>
          <a:xfrm>
            <a:off x="6072743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2724D98-FD4C-46D7-B6CC-936EF66022CF}"/>
              </a:ext>
            </a:extLst>
          </p:cNvPr>
          <p:cNvSpPr/>
          <p:nvPr/>
        </p:nvSpPr>
        <p:spPr>
          <a:xfrm>
            <a:off x="7274567" y="150194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509FD77-A957-B771-8E30-3FC89A7F551B}"/>
              </a:ext>
            </a:extLst>
          </p:cNvPr>
          <p:cNvSpPr/>
          <p:nvPr/>
        </p:nvSpPr>
        <p:spPr>
          <a:xfrm>
            <a:off x="7086306" y="153116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041057C1-7F42-B0DC-6671-5EC47C284D47}"/>
              </a:ext>
            </a:extLst>
          </p:cNvPr>
          <p:cNvSpPr/>
          <p:nvPr/>
        </p:nvSpPr>
        <p:spPr>
          <a:xfrm>
            <a:off x="7888779" y="144863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7C0EB77D-D1D2-7B07-0784-0317649C752B}"/>
              </a:ext>
            </a:extLst>
          </p:cNvPr>
          <p:cNvSpPr/>
          <p:nvPr/>
        </p:nvSpPr>
        <p:spPr>
          <a:xfrm flipH="1">
            <a:off x="8051663" y="144863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F50D8B5-387D-174A-5A1B-9E3E6A2BA504}"/>
              </a:ext>
            </a:extLst>
          </p:cNvPr>
          <p:cNvSpPr/>
          <p:nvPr/>
        </p:nvSpPr>
        <p:spPr>
          <a:xfrm>
            <a:off x="7947189" y="14968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A9F5007C-E2E6-B5B8-D896-4698BD24F578}"/>
              </a:ext>
            </a:extLst>
          </p:cNvPr>
          <p:cNvSpPr/>
          <p:nvPr/>
        </p:nvSpPr>
        <p:spPr>
          <a:xfrm>
            <a:off x="7758928" y="152603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/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/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の行ベクトルと列ベクトルの積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（内積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からなる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つの列ベクトル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/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/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39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/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173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円/楕円 45">
            <a:extLst>
              <a:ext uri="{FF2B5EF4-FFF2-40B4-BE49-F238E27FC236}">
                <a16:creationId xmlns:a16="http://schemas.microsoft.com/office/drawing/2014/main" id="{E2DB8AFB-F4D3-474A-3046-8851E10FD318}"/>
              </a:ext>
            </a:extLst>
          </p:cNvPr>
          <p:cNvSpPr/>
          <p:nvPr/>
        </p:nvSpPr>
        <p:spPr>
          <a:xfrm>
            <a:off x="1399239" y="147273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8DD77851-5AA0-2C80-62A2-39DB1B427F2A}"/>
              </a:ext>
            </a:extLst>
          </p:cNvPr>
          <p:cNvSpPr/>
          <p:nvPr/>
        </p:nvSpPr>
        <p:spPr>
          <a:xfrm>
            <a:off x="4966292" y="149446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/楕円 52">
            <a:extLst>
              <a:ext uri="{FF2B5EF4-FFF2-40B4-BE49-F238E27FC236}">
                <a16:creationId xmlns:a16="http://schemas.microsoft.com/office/drawing/2014/main" id="{4B831C16-F2F2-CDC6-EE15-1076ECCE2EDF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E5DE5AA-6439-8791-3C88-6D2911B18F15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FC49F0CC-8CE3-2620-9EB5-EC4B05BBFBB3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C6E9B6B0-97A0-3883-4933-CC198189739F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5DA57723-DA7C-80BE-CDCA-38081A143910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2C911D61-DB97-8B9B-11FF-62EFEC795AD7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074146C-1364-8B6D-FE4E-0441FF1917FE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3A0E7B3-49AA-B196-B27F-36A7FAA808E8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8046F10-C294-A3F9-B2C1-338BC06A69E6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>
            <a:extLst>
              <a:ext uri="{FF2B5EF4-FFF2-40B4-BE49-F238E27FC236}">
                <a16:creationId xmlns:a16="http://schemas.microsoft.com/office/drawing/2014/main" id="{1B945374-2329-5AFD-A9B6-1F4E496D5938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CEA396D-5E19-E31B-BEB3-9640D1755ADC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261C4421-E168-28CF-54C5-51CAA1DCF3F9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FDAB9914-F7BF-5595-911D-F43539BF7E5B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4A44EC21-1AFB-C22B-046B-6734C94DC2E0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79B7AC0-93B3-7F2E-BBA3-03EEEAE9849F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853E4B6-E091-793E-9FF0-A2D68C59323A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98F574F-CE98-3DDF-DC5B-825B2BF2C14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1114F2DC-CB3E-2699-FD21-ADE269D75751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87" name="左大かっこ 86">
                  <a:extLst>
                    <a:ext uri="{FF2B5EF4-FFF2-40B4-BE49-F238E27FC236}">
                      <a16:creationId xmlns:a16="http://schemas.microsoft.com/office/drawing/2014/main" id="{6542D604-A4B4-E79E-8EE0-1F895BC326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88" name="左大かっこ 87">
                  <a:extLst>
                    <a:ext uri="{FF2B5EF4-FFF2-40B4-BE49-F238E27FC236}">
                      <a16:creationId xmlns:a16="http://schemas.microsoft.com/office/drawing/2014/main" id="{717B249D-6CDB-8CD6-DC64-B50CB7B36617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7DE03108-F258-8320-D48E-599F525E443C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9ECB5E1A-9B32-97CB-B8F0-35460B0DC6A8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F34315E-A836-5A94-75D9-F1E540284884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C7C1A4AB-E6CE-495E-7BF4-BFADB9C784C7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4" name="左大かっこ 73">
              <a:extLst>
                <a:ext uri="{FF2B5EF4-FFF2-40B4-BE49-F238E27FC236}">
                  <a16:creationId xmlns:a16="http://schemas.microsoft.com/office/drawing/2014/main" id="{5CFFAE25-8AA7-B15A-88B5-9B92CF46B4F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48A2C07-4772-277D-DF85-47596E76CA69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76DC94E-D056-4530-F17C-603E72E5279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EA7EAA0-A423-0D79-AE65-E3A6FFDCD60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3FD1BAAF-AEF5-917A-FF21-3CDAD06FAC2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039A0B9-0DFD-B28A-1D4A-88234452667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8E3DD85-E024-4A9E-2129-E61728BF86B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EF9E55DE-A89C-620E-278C-A0A8A19807C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8" name="左大かっこ 77">
              <a:extLst>
                <a:ext uri="{FF2B5EF4-FFF2-40B4-BE49-F238E27FC236}">
                  <a16:creationId xmlns:a16="http://schemas.microsoft.com/office/drawing/2014/main" id="{726885D3-17AE-AB63-5EC3-7B3D2A11C155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136A9C69-5345-25E5-3F36-3A857FD5A386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円/楕円 88">
            <a:extLst>
              <a:ext uri="{FF2B5EF4-FFF2-40B4-BE49-F238E27FC236}">
                <a16:creationId xmlns:a16="http://schemas.microsoft.com/office/drawing/2014/main" id="{C5B29A7C-6F37-AC2D-AB5C-36ABB3F12DCF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A68DDD6-B9CA-15D0-EB7B-946EB3FC96DF}"/>
              </a:ext>
            </a:extLst>
          </p:cNvPr>
          <p:cNvSpPr txBox="1"/>
          <p:nvPr/>
        </p:nvSpPr>
        <p:spPr>
          <a:xfrm>
            <a:off x="5380257" y="1211259"/>
            <a:ext cx="252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行ベクトルと </a:t>
            </a: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の列ベクトルとの積（内積）からなる、</a:t>
            </a:r>
            <a:endParaRPr lang="en-US" altLang="ja-JP" sz="12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7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0AB5AABA-CCCD-AD14-17E2-832B7A2430E2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2388B2B-8FE2-555E-86B8-0EE68D8782FB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F35B09F-4134-E46F-C643-B4574B53E4BA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8340769F-774D-CD29-37EE-4F16ABFFE576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C83E8662-CFA3-9A28-391D-10B089F5251B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358E3C6-44E2-3465-C1EE-AAAA6A328C6D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6A0AFDD0-5C1E-E292-BDD8-6371D65302D6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8AD5473F-6539-FDA9-2884-4365CEFC991C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F92785-4B42-BF8F-8552-8BCD5580F950}"/>
              </a:ext>
            </a:extLst>
          </p:cNvPr>
          <p:cNvSpPr txBox="1"/>
          <p:nvPr/>
        </p:nvSpPr>
        <p:spPr>
          <a:xfrm>
            <a:off x="5473224" y="3467597"/>
            <a:ext cx="252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の行ベクトルの線形結合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1442</Words>
  <Application>Microsoft Macintosh PowerPoint</Application>
  <PresentationFormat>ワイド画面</PresentationFormat>
  <Paragraphs>578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4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33</cp:revision>
  <cp:lastPrinted>2022-10-06T10:20:32Z</cp:lastPrinted>
  <dcterms:created xsi:type="dcterms:W3CDTF">2022-07-23T07:48:29Z</dcterms:created>
  <dcterms:modified xsi:type="dcterms:W3CDTF">2022-10-15T22:34:38Z</dcterms:modified>
</cp:coreProperties>
</file>