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0"/>
    <p:restoredTop sz="95946"/>
  </p:normalViewPr>
  <p:slideViewPr>
    <p:cSldViewPr snapToGrid="0" snapToObjects="1">
      <p:cViewPr varScale="1">
        <p:scale>
          <a:sx n="148" d="100"/>
          <a:sy n="148" d="100"/>
        </p:scale>
        <p:origin x="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2022/10/16</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4.png"/><Relationship Id="rId26" Type="http://schemas.openxmlformats.org/officeDocument/2006/relationships/image" Target="../media/image23.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34.png"/><Relationship Id="rId50" Type="http://schemas.openxmlformats.org/officeDocument/2006/relationships/image" Target="../media/image35.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30.png"/><Relationship Id="rId20" Type="http://schemas.openxmlformats.org/officeDocument/2006/relationships/image" Target="../media/image17.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40" Type="http://schemas.openxmlformats.org/officeDocument/2006/relationships/image" Target="../media/image25.png"/><Relationship Id="rId45" Type="http://schemas.openxmlformats.org/officeDocument/2006/relationships/image" Target="../media/image33.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png"/><Relationship Id="rId35" Type="http://schemas.openxmlformats.org/officeDocument/2006/relationships/image" Target="../media/image28.png"/><Relationship Id="rId48" Type="http://schemas.openxmlformats.org/officeDocument/2006/relationships/image" Target="../media/image37.png"/><Relationship Id="rId8" Type="http://schemas.openxmlformats.org/officeDocument/2006/relationships/image" Target="../media/image7.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40.png"/></Relationships>
</file>

<file path=ppt/slides/_rels/slide3.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png"/><Relationship Id="rId21" Type="http://schemas.openxmlformats.org/officeDocument/2006/relationships/image" Target="../media/image56.png"/><Relationship Id="rId50" Type="http://schemas.openxmlformats.org/officeDocument/2006/relationships/image" Target="../media/image73.png"/><Relationship Id="rId55" Type="http://schemas.openxmlformats.org/officeDocument/2006/relationships/image" Target="../media/image72.png"/><Relationship Id="rId7" Type="http://schemas.openxmlformats.org/officeDocument/2006/relationships/image" Target="../media/image46.png"/><Relationship Id="rId2" Type="http://schemas.openxmlformats.org/officeDocument/2006/relationships/image" Target="../media/image41.png"/><Relationship Id="rId16" Type="http://schemas.openxmlformats.org/officeDocument/2006/relationships/image" Target="../media/image48.png"/><Relationship Id="rId20" Type="http://schemas.openxmlformats.org/officeDocument/2006/relationships/image" Target="../media/image55.png"/><Relationship Id="rId41" Type="http://schemas.openxmlformats.org/officeDocument/2006/relationships/image" Target="../media/image68.png"/><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png"/><Relationship Id="rId24" Type="http://schemas.openxmlformats.org/officeDocument/2006/relationships/image" Target="../media/image59.png"/><Relationship Id="rId32" Type="http://schemas.openxmlformats.org/officeDocument/2006/relationships/image" Target="../media/image63.png"/><Relationship Id="rId37" Type="http://schemas.openxmlformats.org/officeDocument/2006/relationships/image" Target="../media/image60.png"/><Relationship Id="rId45" Type="http://schemas.openxmlformats.org/officeDocument/2006/relationships/image" Target="../media/image34.png"/><Relationship Id="rId53" Type="http://schemas.openxmlformats.org/officeDocument/2006/relationships/image" Target="../media/image69.png"/><Relationship Id="rId58" Type="http://schemas.openxmlformats.org/officeDocument/2006/relationships/image" Target="../media/image76.png"/><Relationship Id="rId5" Type="http://schemas.openxmlformats.org/officeDocument/2006/relationships/image" Target="../media/image44.png"/><Relationship Id="rId15" Type="http://schemas.openxmlformats.org/officeDocument/2006/relationships/image" Target="../media/image52.png"/><Relationship Id="rId23" Type="http://schemas.openxmlformats.org/officeDocument/2006/relationships/image" Target="../media/image58.png"/><Relationship Id="rId36" Type="http://schemas.openxmlformats.org/officeDocument/2006/relationships/image" Target="../media/image65.png"/><Relationship Id="rId49" Type="http://schemas.openxmlformats.org/officeDocument/2006/relationships/image" Target="../media/image71.png"/><Relationship Id="rId57" Type="http://schemas.openxmlformats.org/officeDocument/2006/relationships/image" Target="../media/image75.png"/><Relationship Id="rId10" Type="http://schemas.openxmlformats.org/officeDocument/2006/relationships/image" Target="../media/image50.png"/><Relationship Id="rId19" Type="http://schemas.openxmlformats.org/officeDocument/2006/relationships/image" Target="../media/image54.png"/><Relationship Id="rId31" Type="http://schemas.openxmlformats.org/officeDocument/2006/relationships/image" Target="../media/image62.png"/><Relationship Id="rId44" Type="http://schemas.openxmlformats.org/officeDocument/2006/relationships/image" Target="../media/image66.png"/><Relationship Id="rId52" Type="http://schemas.openxmlformats.org/officeDocument/2006/relationships/image" Target="../media/image67.png"/><Relationship Id="rId4" Type="http://schemas.openxmlformats.org/officeDocument/2006/relationships/image" Target="../media/image42.png"/><Relationship Id="rId14" Type="http://schemas.openxmlformats.org/officeDocument/2006/relationships/image" Target="../media/image51.png"/><Relationship Id="rId22" Type="http://schemas.openxmlformats.org/officeDocument/2006/relationships/image" Target="../media/image57.png"/><Relationship Id="rId35" Type="http://schemas.openxmlformats.org/officeDocument/2006/relationships/image" Target="../media/image64.png"/><Relationship Id="rId43" Type="http://schemas.openxmlformats.org/officeDocument/2006/relationships/image" Target="../media/image70.png"/><Relationship Id="rId56" Type="http://schemas.openxmlformats.org/officeDocument/2006/relationships/image" Target="../media/image74.png"/><Relationship Id="rId8" Type="http://schemas.openxmlformats.org/officeDocument/2006/relationships/image" Target="../media/image47.png"/><Relationship Id="rId51" Type="http://schemas.openxmlformats.org/officeDocument/2006/relationships/image" Target="../media/image39.png"/><Relationship Id="rId3" Type="http://schemas.openxmlformats.org/officeDocument/2006/relationships/image" Target="../media/image43.png"/><Relationship Id="rId17" Type="http://schemas.openxmlformats.org/officeDocument/2006/relationships/image" Target="../media/image49.png"/><Relationship Id="rId38"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361965"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361965" y="2297179"/>
                <a:ext cx="1574784" cy="256224"/>
              </a:xfrm>
              <a:prstGeom prst="rect">
                <a:avLst/>
              </a:prstGeom>
              <a:blipFill>
                <a:blip r:embed="rId9"/>
                <a:stretch>
                  <a:fillRect l="-3175" r="-7937"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36192"/>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2264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6"/>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6419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3355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33555"/>
                <a:ext cx="919376" cy="126958"/>
              </a:xfrm>
              <a:prstGeom prst="rect">
                <a:avLst/>
              </a:prstGeom>
              <a:blipFill>
                <a:blip r:embed="rId48"/>
                <a:stretch>
                  <a:fillRect t="-10000" b="-5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(v1.4.6, Oct.16,2022)</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50"/>
                <a:stretch>
                  <a:fillRect t="-10000" b="-5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5"/>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6"/>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7"/>
                <a:stretch>
                  <a:fillRect l="-5319" t="-4762"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8"/>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6"/>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7"/>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8"/>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9"/>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20"/>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21"/>
                <a:stretch>
                  <a:fillRect l="-3846"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2"/>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37"/>
                <a:stretch>
                  <a:fillRect t="-18182"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3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71149"/>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(v1.4.6, Oct.16,2022)</a:t>
            </a: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44"/>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9"/>
                <a:stretch>
                  <a:fillRect b="-1666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52"/>
                <a:stretch>
                  <a:fillRect l="-2198" t="-27273" b="-45455"/>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4"/>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55"/>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66526"/>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56"/>
                <a:stretch>
                  <a:fillRect t="-8333" b="-33333"/>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57"/>
                <a:stretch>
                  <a:fillRect b="-105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58"/>
                <a:stretch>
                  <a:fillRect b="-10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369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12658</TotalTime>
  <Words>817</Words>
  <Application>Microsoft Macintosh PowerPoint</Application>
  <PresentationFormat>画面に合わせる (16:10)</PresentationFormat>
  <Paragraphs>169</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Meiryo</vt:lpstr>
      <vt:lpstr>Arial</vt:lpstr>
      <vt:lpstr>Arial Rounded MT Bold</vt:lpstr>
      <vt:lpstr>Calibri</vt:lpstr>
      <vt:lpstr>Calibri Light</vt:lpstr>
      <vt:lpstr>Cambria Math</vt:lpstr>
      <vt:lpstr>Times</vt:lpstr>
      <vt:lpstr>Times New Roman</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184</cp:revision>
  <cp:lastPrinted>2022-09-21T21:29:36Z</cp:lastPrinted>
  <dcterms:created xsi:type="dcterms:W3CDTF">2020-09-23T08:55:37Z</dcterms:created>
  <dcterms:modified xsi:type="dcterms:W3CDTF">2022-10-15T22:31:03Z</dcterms:modified>
</cp:coreProperties>
</file>