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32" r:id="rId3"/>
    <p:sldId id="333" r:id="rId4"/>
    <p:sldId id="349" r:id="rId5"/>
    <p:sldId id="350" r:id="rId6"/>
    <p:sldId id="334" r:id="rId7"/>
    <p:sldId id="351" r:id="rId8"/>
    <p:sldId id="352" r:id="rId9"/>
    <p:sldId id="335" r:id="rId10"/>
    <p:sldId id="353" r:id="rId11"/>
    <p:sldId id="354" r:id="rId12"/>
    <p:sldId id="370" r:id="rId13"/>
    <p:sldId id="299" r:id="rId14"/>
    <p:sldId id="355" r:id="rId15"/>
    <p:sldId id="356" r:id="rId16"/>
    <p:sldId id="357" r:id="rId17"/>
    <p:sldId id="358" r:id="rId18"/>
    <p:sldId id="300" r:id="rId19"/>
    <p:sldId id="359" r:id="rId20"/>
    <p:sldId id="360" r:id="rId21"/>
    <p:sldId id="361" r:id="rId22"/>
    <p:sldId id="362" r:id="rId23"/>
    <p:sldId id="301" r:id="rId24"/>
    <p:sldId id="363" r:id="rId25"/>
    <p:sldId id="364" r:id="rId26"/>
    <p:sldId id="371" r:id="rId27"/>
    <p:sldId id="302" r:id="rId28"/>
    <p:sldId id="372" r:id="rId29"/>
    <p:sldId id="336" r:id="rId30"/>
    <p:sldId id="373" r:id="rId31"/>
    <p:sldId id="365" r:id="rId32"/>
    <p:sldId id="366" r:id="rId33"/>
    <p:sldId id="367" r:id="rId34"/>
    <p:sldId id="368" r:id="rId35"/>
    <p:sldId id="369" r:id="rId36"/>
    <p:sldId id="322" r:id="rId37"/>
    <p:sldId id="337" r:id="rId38"/>
    <p:sldId id="374" r:id="rId39"/>
    <p:sldId id="339" r:id="rId40"/>
    <p:sldId id="375" r:id="rId41"/>
    <p:sldId id="376" r:id="rId42"/>
    <p:sldId id="308" r:id="rId43"/>
    <p:sldId id="348" r:id="rId44"/>
    <p:sldId id="347" r:id="rId4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320"/>
    <p:restoredTop sz="94718"/>
  </p:normalViewPr>
  <p:slideViewPr>
    <p:cSldViewPr snapToGrid="0">
      <p:cViewPr varScale="1">
        <p:scale>
          <a:sx n="106" d="100"/>
          <a:sy n="106" d="100"/>
        </p:scale>
        <p:origin x="1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64453BB-5AF9-B770-6024-0592E5825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EB2F56-1C54-ED74-7F30-07C2D848D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D25F0-C7A1-5945-9852-EE47F225334B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38FD68-7660-BF11-8AC7-7384794EAF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DB4513-9AB2-C0B7-9592-7A6EDD218F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D916-3135-BC48-A9C3-6F43CF5FB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38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86A-07D7-8D49-9F58-911A83DFE889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6FD4-2D79-8946-BAF5-E4E834A6A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4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0A994-89B6-F24A-AFA1-41AA0854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980130-895F-B06D-9084-E2D514D9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C5364-A131-382E-18F9-F6CEB533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369-6313-5147-9E13-EA5B2B807FC0}" type="datetime1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5047A-722C-4E83-48F3-2ACBA98F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9A8A3-94C4-41E3-D093-B2DA9F53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BDEA-F796-8AA7-86DD-86D3000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F3DE67-F27D-4E9E-9BFD-6648FA60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BD764-EB40-14CD-5B1B-EA7008A3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607-1E56-7F4A-83BC-2BCD3B5497FC}" type="datetime1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49848-0393-4309-634E-2D7FA9DF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B5E42-B5F7-2E9C-022F-206A76B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EA4F73-6AFE-1340-4002-2D00281EF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EBD2F2-44B0-F034-2DC1-AAE19D63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689E4-E8D8-F8C2-DF5F-1866BC51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33C-6CF9-E541-BBC2-EB4D7CCB5F83}" type="datetime1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B5603-CF3A-9593-ED19-4CA27232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17AA02-B191-228D-0716-33B1008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750AE-8258-F97B-547E-A26A1E64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139B3-3A51-60DB-41D8-7D831709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02F7D-314C-439F-09F1-3E28FD6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6DF4-4281-0944-9CB4-150CAB8E7CA1}" type="datetime1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9B1E-1054-CDB1-FEFA-B8656761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F21CAC-EF47-D8DA-86FD-95CA8BD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CD113-1789-7B50-AB00-1BD82C12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8E3FE-E76A-8627-C395-3CCA70A4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F39D-1500-2C58-1E4F-853205EF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9319-20B6-9141-81A3-6DCBD320BCAD}" type="datetime1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67513-6FE1-A5E3-6365-3D602CC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18188-A7F9-3CE5-730B-2B5C049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FDECB-6D31-D489-660F-1932374D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95179-2EFF-DB70-FE0C-16798694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2C0A4-FD25-0932-337F-0164CC0FD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F1D7B-57F5-6389-CFB0-466498E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2941-DCA6-0644-B183-2CE9C910EA3A}" type="datetime1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396B-C780-3212-75C7-59882A7C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7C4269-1FA3-4D0C-E453-06BE7B9B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9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D86C-27C6-1E81-8815-FA67967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811B4-BE27-DE7B-B8BA-19C9A691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8E8BC-9587-670D-E9CA-072D8687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AD652E-A22B-30CC-C9C2-97D1BCF2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278BFD-A8DA-3485-9294-8736D2E8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8735-D7D4-A415-FF40-FD62D3C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F004-D778-1949-99F1-9A9C51EF9F4E}" type="datetime1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70F39B-69CB-24B4-10D5-ABF75DA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61886E-8633-4A18-FE6D-E00AF34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E111B-356F-D4AB-4190-8F3C48B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ED5036-9654-CF52-BD85-C2197655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C955-9841-8745-B624-431ECF563405}" type="datetime1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469C4-E56C-B6E8-BDD7-DA4309D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B834B6-307A-A6C5-8E0D-0AD833B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8E1A92-7CDB-094F-6DA7-DCDB74A7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D4E-ED3F-5C4A-9E21-785633CB4551}" type="datetime1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92940F-57FF-2F96-E398-C12C391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5EF5B-0634-57E5-2A07-F298531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3A91-D849-2F0B-4B87-7E843F5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A8EAB-7A1C-52C0-4F6F-DAD567C0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FCFE64-E277-8448-F168-549AB05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85927-0B3A-51F9-01C3-44FE04F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B26-83DF-9043-A185-E750D50CEC73}" type="datetime1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BD0D9-D139-BB73-18E0-71E1A672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CDDE8-428D-F038-09AC-B35802E9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3952C-169A-07F9-248A-E39AD4D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55E046-FDFE-2245-CD29-8A1B3BDE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529DB-88E7-43E0-651B-7326944B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52685-FA59-3568-FFD5-580B2E7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44AA-66F3-7D4C-BE2F-DD3A8E1D5E9B}" type="datetime1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1934AF-E050-68D9-B00B-FF309632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97EC8-327F-F9D3-90E0-53067730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4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E3452A-C0FB-3A2E-FD21-3129CE9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18BFE-2D0B-B037-CBD4-42D8C9D0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0EE41-108B-7C60-4EFF-D514C31BA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B2C0-762B-5B40-8AD6-40C289B8A570}" type="datetime1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3424F-3C1D-BEAB-3897-A7B976F7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EDEE0-A139-E18D-3749-7D038B65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4.png"/><Relationship Id="rId5" Type="http://schemas.openxmlformats.org/officeDocument/2006/relationships/image" Target="../media/image24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290.png"/><Relationship Id="rId7" Type="http://schemas.openxmlformats.org/officeDocument/2006/relationships/image" Target="../media/image116.png"/><Relationship Id="rId12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44.png"/><Relationship Id="rId5" Type="http://schemas.openxmlformats.org/officeDocument/2006/relationships/image" Target="../media/image42.png"/><Relationship Id="rId10" Type="http://schemas.openxmlformats.org/officeDocument/2006/relationships/image" Target="../media/image43.png"/><Relationship Id="rId4" Type="http://schemas.openxmlformats.org/officeDocument/2006/relationships/image" Target="../media/image300.png"/><Relationship Id="rId9" Type="http://schemas.openxmlformats.org/officeDocument/2006/relationships/image" Target="../media/image1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3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48.png"/><Relationship Id="rId18" Type="http://schemas.openxmlformats.org/officeDocument/2006/relationships/image" Target="../media/image52.png"/><Relationship Id="rId3" Type="http://schemas.openxmlformats.org/officeDocument/2006/relationships/image" Target="../media/image137.png"/><Relationship Id="rId7" Type="http://schemas.openxmlformats.org/officeDocument/2006/relationships/image" Target="../media/image142.png"/><Relationship Id="rId12" Type="http://schemas.openxmlformats.org/officeDocument/2006/relationships/image" Target="../media/image47.png"/><Relationship Id="rId17" Type="http://schemas.openxmlformats.org/officeDocument/2006/relationships/image" Target="../media/image51.png"/><Relationship Id="rId2" Type="http://schemas.openxmlformats.org/officeDocument/2006/relationships/image" Target="../media/image4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39.png"/><Relationship Id="rId15" Type="http://schemas.openxmlformats.org/officeDocument/2006/relationships/image" Target="../media/image49.png"/><Relationship Id="rId10" Type="http://schemas.openxmlformats.org/officeDocument/2006/relationships/image" Target="../media/image145.png"/><Relationship Id="rId19" Type="http://schemas.openxmlformats.org/officeDocument/2006/relationships/image" Target="../media/image53.png"/><Relationship Id="rId4" Type="http://schemas.openxmlformats.org/officeDocument/2006/relationships/image" Target="../media/image138.png"/><Relationship Id="rId9" Type="http://schemas.openxmlformats.org/officeDocument/2006/relationships/image" Target="../media/image144.png"/><Relationship Id="rId1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0.png"/><Relationship Id="rId3" Type="http://schemas.openxmlformats.org/officeDocument/2006/relationships/image" Target="../media/image1370.png"/><Relationship Id="rId7" Type="http://schemas.openxmlformats.org/officeDocument/2006/relationships/image" Target="../media/image14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0.png"/><Relationship Id="rId11" Type="http://schemas.openxmlformats.org/officeDocument/2006/relationships/image" Target="../media/image1460.png"/><Relationship Id="rId5" Type="http://schemas.openxmlformats.org/officeDocument/2006/relationships/image" Target="../media/image1390.png"/><Relationship Id="rId10" Type="http://schemas.openxmlformats.org/officeDocument/2006/relationships/image" Target="../media/image1450.png"/><Relationship Id="rId4" Type="http://schemas.openxmlformats.org/officeDocument/2006/relationships/image" Target="../media/image1380.png"/><Relationship Id="rId9" Type="http://schemas.openxmlformats.org/officeDocument/2006/relationships/image" Target="../media/image14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011.png"/><Relationship Id="rId7" Type="http://schemas.openxmlformats.org/officeDocument/2006/relationships/image" Target="../media/image1810.png"/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0.png"/><Relationship Id="rId5" Type="http://schemas.openxmlformats.org/officeDocument/2006/relationships/image" Target="../media/image1311.png"/><Relationship Id="rId4" Type="http://schemas.openxmlformats.org/officeDocument/2006/relationships/image" Target="../media/image161.png"/><Relationship Id="rId9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60.png"/><Relationship Id="rId7" Type="http://schemas.openxmlformats.org/officeDocument/2006/relationships/image" Target="../media/image8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1210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430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10.png"/><Relationship Id="rId7" Type="http://schemas.openxmlformats.org/officeDocument/2006/relationships/image" Target="../media/image99.png"/><Relationship Id="rId12" Type="http://schemas.openxmlformats.org/officeDocument/2006/relationships/image" Target="../media/image9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77.png"/><Relationship Id="rId5" Type="http://schemas.openxmlformats.org/officeDocument/2006/relationships/image" Target="../media/image74.png"/><Relationship Id="rId10" Type="http://schemas.openxmlformats.org/officeDocument/2006/relationships/image" Target="../media/image76.png"/><Relationship Id="rId4" Type="http://schemas.openxmlformats.org/officeDocument/2006/relationships/image" Target="../media/image73.png"/><Relationship Id="rId9" Type="http://schemas.openxmlformats.org/officeDocument/2006/relationships/image" Target="../media/image8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2.png"/><Relationship Id="rId7" Type="http://schemas.openxmlformats.org/officeDocument/2006/relationships/image" Target="../media/image98.png"/><Relationship Id="rId12" Type="http://schemas.openxmlformats.org/officeDocument/2006/relationships/image" Target="../media/image10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4.png"/><Relationship Id="rId5" Type="http://schemas.openxmlformats.org/officeDocument/2006/relationships/image" Target="../media/image94.png"/><Relationship Id="rId10" Type="http://schemas.openxmlformats.org/officeDocument/2006/relationships/image" Target="../media/image103.png"/><Relationship Id="rId4" Type="http://schemas.openxmlformats.org/officeDocument/2006/relationships/image" Target="../media/image93.png"/><Relationship Id="rId9" Type="http://schemas.openxmlformats.org/officeDocument/2006/relationships/image" Target="../media/image10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671.png"/><Relationship Id="rId7" Type="http://schemas.openxmlformats.org/officeDocument/2006/relationships/image" Target="../media/image117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0.png"/><Relationship Id="rId5" Type="http://schemas.openxmlformats.org/officeDocument/2006/relationships/image" Target="../media/image115.png"/><Relationship Id="rId10" Type="http://schemas.openxmlformats.org/officeDocument/2006/relationships/image" Target="../media/image701.png"/><Relationship Id="rId4" Type="http://schemas.openxmlformats.org/officeDocument/2006/relationships/image" Target="../media/image1110.png"/><Relationship Id="rId9" Type="http://schemas.openxmlformats.org/officeDocument/2006/relationships/image" Target="../media/image691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6" Type="http://schemas.openxmlformats.org/officeDocument/2006/relationships/image" Target="../media/image140.png"/><Relationship Id="rId39" Type="http://schemas.openxmlformats.org/officeDocument/2006/relationships/image" Target="../media/image159.png"/><Relationship Id="rId21" Type="http://schemas.openxmlformats.org/officeDocument/2006/relationships/image" Target="../media/image129.png"/><Relationship Id="rId34" Type="http://schemas.openxmlformats.org/officeDocument/2006/relationships/image" Target="../media/image154.png"/><Relationship Id="rId7" Type="http://schemas.openxmlformats.org/officeDocument/2006/relationships/image" Target="../media/image740.png"/><Relationship Id="rId12" Type="http://schemas.openxmlformats.org/officeDocument/2006/relationships/image" Target="../media/image911.png"/><Relationship Id="rId17" Type="http://schemas.openxmlformats.org/officeDocument/2006/relationships/image" Target="../media/image125.png"/><Relationship Id="rId25" Type="http://schemas.openxmlformats.org/officeDocument/2006/relationships/image" Target="../media/image136.png"/><Relationship Id="rId33" Type="http://schemas.openxmlformats.org/officeDocument/2006/relationships/image" Target="../media/image153.png"/><Relationship Id="rId38" Type="http://schemas.openxmlformats.org/officeDocument/2006/relationships/image" Target="../media/image158.png"/><Relationship Id="rId2" Type="http://schemas.openxmlformats.org/officeDocument/2006/relationships/image" Target="../media/image660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29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0.png"/><Relationship Id="rId11" Type="http://schemas.openxmlformats.org/officeDocument/2006/relationships/image" Target="../media/image900.png"/><Relationship Id="rId24" Type="http://schemas.openxmlformats.org/officeDocument/2006/relationships/image" Target="../media/image135.png"/><Relationship Id="rId32" Type="http://schemas.openxmlformats.org/officeDocument/2006/relationships/image" Target="../media/image152.png"/><Relationship Id="rId37" Type="http://schemas.openxmlformats.org/officeDocument/2006/relationships/image" Target="../media/image157.png"/><Relationship Id="rId40" Type="http://schemas.openxmlformats.org/officeDocument/2006/relationships/image" Target="../media/image160.png"/><Relationship Id="rId5" Type="http://schemas.openxmlformats.org/officeDocument/2006/relationships/image" Target="../media/image700.png"/><Relationship Id="rId15" Type="http://schemas.openxmlformats.org/officeDocument/2006/relationships/image" Target="../media/image123.png"/><Relationship Id="rId23" Type="http://schemas.openxmlformats.org/officeDocument/2006/relationships/image" Target="../media/image134.png"/><Relationship Id="rId28" Type="http://schemas.openxmlformats.org/officeDocument/2006/relationships/image" Target="../media/image148.png"/><Relationship Id="rId36" Type="http://schemas.openxmlformats.org/officeDocument/2006/relationships/image" Target="../media/image156.png"/><Relationship Id="rId10" Type="http://schemas.openxmlformats.org/officeDocument/2006/relationships/image" Target="../media/image770.png"/><Relationship Id="rId19" Type="http://schemas.openxmlformats.org/officeDocument/2006/relationships/image" Target="../media/image127.png"/><Relationship Id="rId31" Type="http://schemas.openxmlformats.org/officeDocument/2006/relationships/image" Target="../media/image151.png"/><Relationship Id="rId4" Type="http://schemas.openxmlformats.org/officeDocument/2006/relationships/image" Target="../media/image690.png"/><Relationship Id="rId9" Type="http://schemas.openxmlformats.org/officeDocument/2006/relationships/image" Target="../media/image760.png"/><Relationship Id="rId14" Type="http://schemas.openxmlformats.org/officeDocument/2006/relationships/image" Target="../media/image122.png"/><Relationship Id="rId22" Type="http://schemas.openxmlformats.org/officeDocument/2006/relationships/image" Target="../media/image133.png"/><Relationship Id="rId27" Type="http://schemas.openxmlformats.org/officeDocument/2006/relationships/image" Target="../media/image147.png"/><Relationship Id="rId30" Type="http://schemas.openxmlformats.org/officeDocument/2006/relationships/image" Target="../media/image150.png"/><Relationship Id="rId35" Type="http://schemas.openxmlformats.org/officeDocument/2006/relationships/image" Target="../media/image155.png"/><Relationship Id="rId8" Type="http://schemas.openxmlformats.org/officeDocument/2006/relationships/image" Target="../media/image750.png"/><Relationship Id="rId3" Type="http://schemas.openxmlformats.org/officeDocument/2006/relationships/image" Target="../media/image670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26" Type="http://schemas.openxmlformats.org/officeDocument/2006/relationships/image" Target="../media/image186.png"/><Relationship Id="rId3" Type="http://schemas.openxmlformats.org/officeDocument/2006/relationships/image" Target="../media/image1630.png"/><Relationship Id="rId21" Type="http://schemas.openxmlformats.org/officeDocument/2006/relationships/image" Target="../media/image181.png"/><Relationship Id="rId34" Type="http://schemas.openxmlformats.org/officeDocument/2006/relationships/image" Target="../media/image194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5" Type="http://schemas.openxmlformats.org/officeDocument/2006/relationships/image" Target="../media/image185.png"/><Relationship Id="rId33" Type="http://schemas.openxmlformats.org/officeDocument/2006/relationships/image" Target="../media/image193.png"/><Relationship Id="rId2" Type="http://schemas.openxmlformats.org/officeDocument/2006/relationships/image" Target="../media/image1620.png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29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24" Type="http://schemas.openxmlformats.org/officeDocument/2006/relationships/image" Target="../media/image184.png"/><Relationship Id="rId32" Type="http://schemas.openxmlformats.org/officeDocument/2006/relationships/image" Target="../media/image192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23" Type="http://schemas.openxmlformats.org/officeDocument/2006/relationships/image" Target="../media/image183.png"/><Relationship Id="rId28" Type="http://schemas.openxmlformats.org/officeDocument/2006/relationships/image" Target="../media/image188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31" Type="http://schemas.openxmlformats.org/officeDocument/2006/relationships/image" Target="../media/image191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Relationship Id="rId22" Type="http://schemas.openxmlformats.org/officeDocument/2006/relationships/image" Target="../media/image182.png"/><Relationship Id="rId27" Type="http://schemas.openxmlformats.org/officeDocument/2006/relationships/image" Target="../media/image187.png"/><Relationship Id="rId30" Type="http://schemas.openxmlformats.org/officeDocument/2006/relationships/image" Target="../media/image190.png"/><Relationship Id="rId8" Type="http://schemas.openxmlformats.org/officeDocument/2006/relationships/image" Target="../media/image1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12.png"/><Relationship Id="rId4" Type="http://schemas.openxmlformats.org/officeDocument/2006/relationships/image" Target="../media/image12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062B8-D1C6-A2EA-EC47-C90C2F53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The Art of Linear Algebra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3B87F-83E9-2664-796D-25CD9781B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Original illustrations</a:t>
            </a:r>
          </a:p>
          <a:p>
            <a:r>
              <a:rPr kumimoji="1" lang="ja-JP" altLang="en-US"/>
              <a:t>日本語版</a:t>
            </a:r>
            <a:endParaRPr kumimoji="1" lang="en-US" altLang="ja-JP"/>
          </a:p>
          <a:p>
            <a:r>
              <a:rPr lang="en-US" altLang="ja-JP"/>
              <a:t>2022/9/22 </a:t>
            </a:r>
            <a:r>
              <a:rPr kumimoji="1" lang="en-US" altLang="ja-JP"/>
              <a:t>Matrix World Update</a:t>
            </a:r>
          </a:p>
          <a:p>
            <a:r>
              <a:rPr lang="en-US" altLang="ja-JP"/>
              <a:t>2022/10/6 Separation of pics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4CC721-57FC-766D-C211-BF605D16E2B3}"/>
              </a:ext>
            </a:extLst>
          </p:cNvPr>
          <p:cNvGrpSpPr/>
          <p:nvPr/>
        </p:nvGrpSpPr>
        <p:grpSpPr>
          <a:xfrm>
            <a:off x="975708" y="1122493"/>
            <a:ext cx="2739517" cy="766739"/>
            <a:chOff x="975708" y="1122493"/>
            <a:chExt cx="2739517" cy="766739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FABD9A52-09BC-0A37-91DA-41F7F8DA4BD2}"/>
                </a:ext>
              </a:extLst>
            </p:cNvPr>
            <p:cNvSpPr/>
            <p:nvPr/>
          </p:nvSpPr>
          <p:spPr>
            <a:xfrm>
              <a:off x="975708" y="116186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vM1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7BD1771-0F43-1CC0-AD28-AE5C28150E0A}"/>
                </a:ext>
              </a:extLst>
            </p:cNvPr>
            <p:cNvGrpSpPr/>
            <p:nvPr/>
          </p:nvGrpSpPr>
          <p:grpSpPr>
            <a:xfrm>
              <a:off x="1514433" y="1122493"/>
              <a:ext cx="2200792" cy="766739"/>
              <a:chOff x="3110267" y="4405447"/>
              <a:chExt cx="2200792" cy="766739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83A1B74C-C344-F640-2F8C-5C66EF7E4F4E}"/>
                  </a:ext>
                </a:extLst>
              </p:cNvPr>
              <p:cNvGrpSpPr/>
              <p:nvPr/>
            </p:nvGrpSpPr>
            <p:grpSpPr>
              <a:xfrm>
                <a:off x="3850566" y="4505613"/>
                <a:ext cx="462072" cy="666573"/>
                <a:chOff x="5554732" y="900138"/>
                <a:chExt cx="462072" cy="666573"/>
              </a:xfrm>
            </p:grpSpPr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27505358-5B91-E360-8156-80B1B53DC6FB}"/>
                    </a:ext>
                  </a:extLst>
                </p:cNvPr>
                <p:cNvGrpSpPr/>
                <p:nvPr/>
              </p:nvGrpSpPr>
              <p:grpSpPr>
                <a:xfrm>
                  <a:off x="5554732" y="900138"/>
                  <a:ext cx="462072" cy="666573"/>
                  <a:chOff x="1462419" y="107793"/>
                  <a:chExt cx="247407" cy="356903"/>
                </a:xfrm>
              </p:grpSpPr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62015502-9AF3-2AE4-881A-986A7BE46B28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22" name="左大かっこ 21">
                    <a:extLst>
                      <a:ext uri="{FF2B5EF4-FFF2-40B4-BE49-F238E27FC236}">
                        <a16:creationId xmlns:a16="http://schemas.microsoft.com/office/drawing/2014/main" id="{8FE9704C-CEB0-DCD4-E0E0-ADA085F106B4}"/>
                      </a:ext>
                    </a:extLst>
                  </p:cNvPr>
                  <p:cNvSpPr/>
                  <p:nvPr/>
                </p:nvSpPr>
                <p:spPr>
                  <a:xfrm flipH="1">
                    <a:off x="1664107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5BB0BC6D-CD04-0D6F-78C5-20E474C47A8E}"/>
                    </a:ext>
                  </a:extLst>
                </p:cNvPr>
                <p:cNvSpPr/>
                <p:nvPr/>
              </p:nvSpPr>
              <p:spPr>
                <a:xfrm>
                  <a:off x="5615321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B6C10C72-2943-DC26-7433-F75AFCF9C4CB}"/>
                    </a:ext>
                  </a:extLst>
                </p:cNvPr>
                <p:cNvSpPr/>
                <p:nvPr/>
              </p:nvSpPr>
              <p:spPr>
                <a:xfrm>
                  <a:off x="5820816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B60B0DD-770F-E7B8-FE72-40492D8CBF67}"/>
                  </a:ext>
                </a:extLst>
              </p:cNvPr>
              <p:cNvSpPr/>
              <p:nvPr/>
            </p:nvSpPr>
            <p:spPr>
              <a:xfrm>
                <a:off x="3140508" y="4548805"/>
                <a:ext cx="566834" cy="133985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919EEFDF-1FBF-6E1D-3DDF-6FE19CC9D47D}"/>
                  </a:ext>
                </a:extLst>
              </p:cNvPr>
              <p:cNvSpPr/>
              <p:nvPr/>
            </p:nvSpPr>
            <p:spPr>
              <a:xfrm>
                <a:off x="3110267" y="451538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B91DB622-1A02-A156-1998-103B3CD90F21}"/>
                  </a:ext>
                </a:extLst>
              </p:cNvPr>
              <p:cNvSpPr/>
              <p:nvPr/>
            </p:nvSpPr>
            <p:spPr>
              <a:xfrm flipH="1">
                <a:off x="3699443" y="451380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3063A982-9A0A-8CA4-67CC-406D19DC6D45}"/>
                      </a:ext>
                    </a:extLst>
                  </p:cNvPr>
                  <p:cNvSpPr txBox="1"/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0" name="テキスト ボックス 119">
                    <a:extLst>
                      <a:ext uri="{FF2B5EF4-FFF2-40B4-BE49-F238E27FC236}">
                        <a16:creationId xmlns:a16="http://schemas.microsoft.com/office/drawing/2014/main" id="{BC12F2C8-6448-C62D-49F1-71D63B13D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0149C50A-BF19-FC39-75E3-38933F81C740}"/>
                  </a:ext>
                </a:extLst>
              </p:cNvPr>
              <p:cNvGrpSpPr/>
              <p:nvPr/>
            </p:nvGrpSpPr>
            <p:grpSpPr>
              <a:xfrm>
                <a:off x="4739766" y="4518044"/>
                <a:ext cx="196596" cy="194343"/>
                <a:chOff x="4163876" y="2548857"/>
                <a:chExt cx="196596" cy="194343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7C579F61-04EA-37FC-2DBD-DEDA5E38523C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7CFF96-3DDE-A972-F9A9-3C143EB7BC98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99F86682-6BB6-B8A1-DDE6-EB6750279565}"/>
                  </a:ext>
                </a:extLst>
              </p:cNvPr>
              <p:cNvGrpSpPr/>
              <p:nvPr/>
            </p:nvGrpSpPr>
            <p:grpSpPr>
              <a:xfrm>
                <a:off x="5034897" y="4514758"/>
                <a:ext cx="196596" cy="194343"/>
                <a:chOff x="4163876" y="2548857"/>
                <a:chExt cx="196596" cy="194343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C909F68F-2669-B150-A6EB-80A0A4F3DAEF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203EFFC2-A5AE-5FAB-5FD7-8FEF35AEE1E0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ED66DE89-3D1E-BD75-8E78-082C87BAD3ED}"/>
                  </a:ext>
                </a:extLst>
              </p:cNvPr>
              <p:cNvSpPr/>
              <p:nvPr/>
            </p:nvSpPr>
            <p:spPr>
              <a:xfrm>
                <a:off x="4668646" y="450553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292948F7-DBDE-8BA2-C619-5D8E8AC27D84}"/>
                  </a:ext>
                </a:extLst>
              </p:cNvPr>
              <p:cNvSpPr/>
              <p:nvPr/>
            </p:nvSpPr>
            <p:spPr>
              <a:xfrm flipH="1">
                <a:off x="5257822" y="450395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708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38CD62-A59B-6E51-6067-BBE97AC1E312}"/>
              </a:ext>
            </a:extLst>
          </p:cNvPr>
          <p:cNvGrpSpPr/>
          <p:nvPr/>
        </p:nvGrpSpPr>
        <p:grpSpPr>
          <a:xfrm>
            <a:off x="987296" y="3426418"/>
            <a:ext cx="4219879" cy="702527"/>
            <a:chOff x="987296" y="3426418"/>
            <a:chExt cx="4219879" cy="70252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B93BC944-0E8D-F1BE-B001-7B2F85FDD576}"/>
                </a:ext>
              </a:extLst>
            </p:cNvPr>
            <p:cNvSpPr/>
            <p:nvPr/>
          </p:nvSpPr>
          <p:spPr>
            <a:xfrm>
              <a:off x="987296" y="3426418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vM2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5B9F1E2F-A485-BC8C-00F3-C90AF163B851}"/>
                </a:ext>
              </a:extLst>
            </p:cNvPr>
            <p:cNvSpPr/>
            <p:nvPr/>
          </p:nvSpPr>
          <p:spPr>
            <a:xfrm>
              <a:off x="1767721" y="354911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9D47AC4E-D4C5-5F08-CF0A-CF85FD7F9F1F}"/>
                </a:ext>
              </a:extLst>
            </p:cNvPr>
            <p:cNvSpPr/>
            <p:nvPr/>
          </p:nvSpPr>
          <p:spPr>
            <a:xfrm>
              <a:off x="1969052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EAF65FD-6E9F-EE6A-3E6F-6DDAEA408413}"/>
                </a:ext>
              </a:extLst>
            </p:cNvPr>
            <p:cNvSpPr/>
            <p:nvPr/>
          </p:nvSpPr>
          <p:spPr>
            <a:xfrm>
              <a:off x="2178337" y="346237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1F46304F-53D1-54E3-9DCA-38E81F560DD8}"/>
                </a:ext>
              </a:extLst>
            </p:cNvPr>
            <p:cNvSpPr/>
            <p:nvPr/>
          </p:nvSpPr>
          <p:spPr>
            <a:xfrm flipH="1">
              <a:off x="2579100" y="346237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3560445-DC48-D3B9-B533-E3B8AE354763}"/>
                </a:ext>
              </a:extLst>
            </p:cNvPr>
            <p:cNvSpPr/>
            <p:nvPr/>
          </p:nvSpPr>
          <p:spPr>
            <a:xfrm>
              <a:off x="2215088" y="3532343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D5FBA65-9381-9C92-1C93-D0B99F369E24}"/>
                </a:ext>
              </a:extLst>
            </p:cNvPr>
            <p:cNvSpPr/>
            <p:nvPr/>
          </p:nvSpPr>
          <p:spPr>
            <a:xfrm>
              <a:off x="2215088" y="3727905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F37B362-A174-FE9C-B546-8C882EC14759}"/>
                </a:ext>
              </a:extLst>
            </p:cNvPr>
            <p:cNvSpPr/>
            <p:nvPr/>
          </p:nvSpPr>
          <p:spPr>
            <a:xfrm>
              <a:off x="2215088" y="3930478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/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/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D117FD9-A757-F986-5A75-22762C80B3FC}"/>
                </a:ext>
              </a:extLst>
            </p:cNvPr>
            <p:cNvSpPr/>
            <p:nvPr/>
          </p:nvSpPr>
          <p:spPr>
            <a:xfrm>
              <a:off x="2985989" y="355313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54C244F-1798-7912-4C88-11DAFC149965}"/>
                </a:ext>
              </a:extLst>
            </p:cNvPr>
            <p:cNvSpPr/>
            <p:nvPr/>
          </p:nvSpPr>
          <p:spPr>
            <a:xfrm>
              <a:off x="3110529" y="353234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FFE11EBA-7441-F1C9-FB8E-24346662963F}"/>
                </a:ext>
              </a:extLst>
            </p:cNvPr>
            <p:cNvSpPr/>
            <p:nvPr/>
          </p:nvSpPr>
          <p:spPr>
            <a:xfrm>
              <a:off x="3080288" y="349280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35E26EC4-F0CD-A8A9-7EC5-256EEA37BC03}"/>
                </a:ext>
              </a:extLst>
            </p:cNvPr>
            <p:cNvSpPr/>
            <p:nvPr/>
          </p:nvSpPr>
          <p:spPr>
            <a:xfrm flipH="1">
              <a:off x="3502046" y="349123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0341C62A-B931-AB7A-4827-642556A6622B}"/>
                </a:ext>
              </a:extLst>
            </p:cNvPr>
            <p:cNvSpPr/>
            <p:nvPr/>
          </p:nvSpPr>
          <p:spPr>
            <a:xfrm>
              <a:off x="1519374" y="346759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FB847544-1768-FDB0-C45A-87D2387FFF98}"/>
                </a:ext>
              </a:extLst>
            </p:cNvPr>
            <p:cNvSpPr/>
            <p:nvPr/>
          </p:nvSpPr>
          <p:spPr>
            <a:xfrm flipH="1">
              <a:off x="2075660" y="346602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4E72C5DB-BABB-1E9A-BE27-7261AA90C6CC}"/>
                </a:ext>
              </a:extLst>
            </p:cNvPr>
            <p:cNvSpPr/>
            <p:nvPr/>
          </p:nvSpPr>
          <p:spPr>
            <a:xfrm>
              <a:off x="1576807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/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B558752C-93A5-8906-F3AC-BFEF9BB42258}"/>
                </a:ext>
              </a:extLst>
            </p:cNvPr>
            <p:cNvSpPr/>
            <p:nvPr/>
          </p:nvSpPr>
          <p:spPr>
            <a:xfrm>
              <a:off x="3807604" y="354473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A0858F9-E3E3-404C-FBDA-EFB75AFF05D1}"/>
                </a:ext>
              </a:extLst>
            </p:cNvPr>
            <p:cNvSpPr/>
            <p:nvPr/>
          </p:nvSpPr>
          <p:spPr>
            <a:xfrm>
              <a:off x="3932144" y="3523940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A016AA1-89E2-A2FF-C882-41A66E6B1C6A}"/>
                </a:ext>
              </a:extLst>
            </p:cNvPr>
            <p:cNvSpPr/>
            <p:nvPr/>
          </p:nvSpPr>
          <p:spPr>
            <a:xfrm>
              <a:off x="3901903" y="3484406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EFEDD785-1B8D-017C-1BDF-E348F9B4D149}"/>
                </a:ext>
              </a:extLst>
            </p:cNvPr>
            <p:cNvSpPr/>
            <p:nvPr/>
          </p:nvSpPr>
          <p:spPr>
            <a:xfrm flipH="1">
              <a:off x="4323661" y="3482830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C3909B3A-2375-9154-CDE4-6174E446367F}"/>
                </a:ext>
              </a:extLst>
            </p:cNvPr>
            <p:cNvSpPr/>
            <p:nvPr/>
          </p:nvSpPr>
          <p:spPr>
            <a:xfrm>
              <a:off x="4637881" y="353265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6A41D8A-C50F-CD53-D349-737C1AC7A0E0}"/>
                </a:ext>
              </a:extLst>
            </p:cNvPr>
            <p:cNvSpPr/>
            <p:nvPr/>
          </p:nvSpPr>
          <p:spPr>
            <a:xfrm>
              <a:off x="4762421" y="351186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1C65637D-4E12-1552-6564-F5078AA72362}"/>
                </a:ext>
              </a:extLst>
            </p:cNvPr>
            <p:cNvSpPr/>
            <p:nvPr/>
          </p:nvSpPr>
          <p:spPr>
            <a:xfrm>
              <a:off x="4732180" y="347232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A7534BA9-37E4-8614-F83E-7A5B86330CD4}"/>
                </a:ext>
              </a:extLst>
            </p:cNvPr>
            <p:cNvSpPr/>
            <p:nvPr/>
          </p:nvSpPr>
          <p:spPr>
            <a:xfrm flipH="1">
              <a:off x="5153938" y="347075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42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3380140" y="1602408"/>
            <a:ext cx="1706320" cy="249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4004285" y="4555338"/>
            <a:ext cx="986842" cy="85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6822979" y="2079567"/>
            <a:ext cx="2192102" cy="183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8005738" y="4506473"/>
            <a:ext cx="879311" cy="112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blipFill>
                <a:blip r:embed="rId2"/>
                <a:stretch>
                  <a:fillRect l="-111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blipFill>
                <a:blip r:embed="rId3"/>
                <a:stretch>
                  <a:fillRect l="-1333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7257432" y="2241720"/>
                <a:ext cx="1141211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列空間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ja-JP" altLang="en-US" sz="1620" dirty="0">
                    <a:ea typeface="Cambria Math" panose="02040503050406030204" pitchFamily="18" charset="0"/>
                  </a:rPr>
                  <a:t>すべての</a:t>
                </a:r>
                <a:r>
                  <a:rPr lang="en-US" altLang="ja-JP" sz="162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32" y="2241720"/>
                <a:ext cx="1141211" cy="415498"/>
              </a:xfrm>
              <a:prstGeom prst="rect">
                <a:avLst/>
              </a:prstGeom>
              <a:blipFill>
                <a:blip r:embed="rId4"/>
                <a:stretch>
                  <a:fillRect l="-9890" t="-14706" r="-5495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3643186" y="2218028"/>
                <a:ext cx="1143390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行空間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ja-JP" altLang="en-US" sz="1620" dirty="0">
                    <a:ea typeface="Cambria Math" panose="02040503050406030204" pitchFamily="18" charset="0"/>
                  </a:rPr>
                  <a:t>すべての</a:t>
                </a:r>
                <a:r>
                  <a:rPr lang="en-US" altLang="ja-JP" sz="162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2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86" y="2218028"/>
                <a:ext cx="1143390" cy="415498"/>
              </a:xfrm>
              <a:prstGeom prst="rect">
                <a:avLst/>
              </a:prstGeom>
              <a:blipFill>
                <a:blip r:embed="rId5"/>
                <a:stretch>
                  <a:fillRect l="-11111" t="-14706" r="-6667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零空間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blipFill>
                <a:blip r:embed="rId6"/>
                <a:stretch>
                  <a:fillRect l="-5357" t="-12121" r="-3571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4334503" y="4249044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8397794" y="4249046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8141440" y="4866600"/>
                <a:ext cx="696153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左零空間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440" y="4866600"/>
                <a:ext cx="696153" cy="415498"/>
              </a:xfrm>
              <a:prstGeom prst="rect">
                <a:avLst/>
              </a:prstGeom>
              <a:blipFill>
                <a:blip r:embed="rId7"/>
                <a:stretch>
                  <a:fillRect l="-7273" t="-15152" r="-5455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blipFill>
                <a:blip r:embed="rId8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blipFill>
                <a:blip r:embed="rId9"/>
                <a:stretch>
                  <a:fillRect l="-17143" t="-9524" r="-2857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blipFill>
                <a:blip r:embed="rId10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blipFill>
                <a:blip r:embed="rId11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2563618" y="1983651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857968" y="5259677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6467468" y="5285460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6249225" y="1983649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6122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7500" r="-12500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317" r="-12195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8163" t="-4762" r="-1020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blipFill>
                <a:blip r:embed="rId16"/>
                <a:stretch>
                  <a:fillRect l="-3947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blipFill>
                <a:blip r:embed="rId17"/>
                <a:stretch>
                  <a:fillRect l="-1111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5142148" y="1220416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379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7580663" y="2853787"/>
            <a:ext cx="786857" cy="926363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3546257" y="2853787"/>
            <a:ext cx="885820" cy="960870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F25E9BB-D172-9BC7-3DCE-96A43FCA2D91}"/>
              </a:ext>
            </a:extLst>
          </p:cNvPr>
          <p:cNvSpPr txBox="1"/>
          <p:nvPr/>
        </p:nvSpPr>
        <p:spPr>
          <a:xfrm>
            <a:off x="4551130" y="4141375"/>
            <a:ext cx="275717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080" dirty="0">
                <a:ea typeface="Cambria Math" panose="02040503050406030204" pitchFamily="18" charset="0"/>
              </a:rPr>
              <a:t>直交</a:t>
            </a:r>
            <a:endParaRPr lang="ja-JP" altLang="en-US" sz="162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0EE23C-E6D1-58F7-0699-158728764E3F}"/>
              </a:ext>
            </a:extLst>
          </p:cNvPr>
          <p:cNvSpPr txBox="1"/>
          <p:nvPr/>
        </p:nvSpPr>
        <p:spPr>
          <a:xfrm>
            <a:off x="8555341" y="4050861"/>
            <a:ext cx="275717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080" dirty="0">
                <a:ea typeface="Cambria Math" panose="02040503050406030204" pitchFamily="18" charset="0"/>
              </a:rPr>
              <a:t>直交</a:t>
            </a:r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0168E93-6F00-5118-DECB-B4FB81D977BB}"/>
                  </a:ext>
                </a:extLst>
              </p:cNvPr>
              <p:cNvSpPr txBox="1"/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0168E93-6F00-5118-DECB-B4FB81D97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blipFill>
                <a:blip r:embed="rId19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084411B-3E68-71A9-4011-5DBD5495A92C}"/>
                  </a:ext>
                </a:extLst>
              </p:cNvPr>
              <p:cNvSpPr txBox="1"/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084411B-3E68-71A9-4011-5DBD5495A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blipFill>
                <a:blip r:embed="rId20"/>
                <a:stretch>
                  <a:fillRect l="-202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18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8F2FE30-4E24-AAA1-E2A6-9AD60E61A94B}"/>
              </a:ext>
            </a:extLst>
          </p:cNvPr>
          <p:cNvGrpSpPr/>
          <p:nvPr/>
        </p:nvGrpSpPr>
        <p:grpSpPr>
          <a:xfrm>
            <a:off x="1008431" y="1027184"/>
            <a:ext cx="481952" cy="666573"/>
            <a:chOff x="1829650" y="3384150"/>
            <a:chExt cx="481952" cy="66657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4BCC283-9B24-5882-9EC7-5C2D5A6039EE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B9E8AF0A-757D-6848-D25A-15637E2E7038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D35731FC-B8E7-DA67-E60F-108850B3D095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17D650D-DC0A-DACB-117E-84B274B40FD6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51739BB-F634-3208-EB0C-4002E909827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89C0405-0BD7-528B-63B7-A46B234FC2B2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6B52EA7-1E06-341D-8FD0-CCE0A5C3D952}"/>
              </a:ext>
            </a:extLst>
          </p:cNvPr>
          <p:cNvSpPr/>
          <p:nvPr/>
        </p:nvSpPr>
        <p:spPr>
          <a:xfrm>
            <a:off x="1648756" y="1044541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962B2533-2C9D-4B86-8A2F-5FD141BC8257}"/>
              </a:ext>
            </a:extLst>
          </p:cNvPr>
          <p:cNvSpPr/>
          <p:nvPr/>
        </p:nvSpPr>
        <p:spPr>
          <a:xfrm>
            <a:off x="1582038" y="102043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8F8B8B96-88B6-F93B-3C83-445ABD11054B}"/>
              </a:ext>
            </a:extLst>
          </p:cNvPr>
          <p:cNvSpPr/>
          <p:nvPr/>
        </p:nvSpPr>
        <p:spPr>
          <a:xfrm flipH="1">
            <a:off x="1950012" y="102043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F9B775A-186A-0B08-265C-77DA5A747400}"/>
              </a:ext>
            </a:extLst>
          </p:cNvPr>
          <p:cNvSpPr/>
          <p:nvPr/>
        </p:nvSpPr>
        <p:spPr>
          <a:xfrm>
            <a:off x="1842194" y="1041081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00146DA-4CDC-2479-8968-13136271463E}"/>
                  </a:ext>
                </a:extLst>
              </p:cNvPr>
              <p:cNvSpPr txBox="1"/>
              <p:nvPr/>
            </p:nvSpPr>
            <p:spPr>
              <a:xfrm>
                <a:off x="2051471" y="98844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00146DA-4CDC-2479-8968-131362714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71" y="988445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31B759-0C7D-06EF-21C7-9FE0B80311ED}"/>
              </a:ext>
            </a:extLst>
          </p:cNvPr>
          <p:cNvGrpSpPr/>
          <p:nvPr/>
        </p:nvGrpSpPr>
        <p:grpSpPr>
          <a:xfrm>
            <a:off x="2460025" y="1058847"/>
            <a:ext cx="196596" cy="194343"/>
            <a:chOff x="4163876" y="2548857"/>
            <a:chExt cx="196596" cy="194343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758B1BB-BF92-F4F8-8629-2DEBF235205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1CD76CB-3AB5-0DD5-C575-AE163C1284B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D987130-3370-9AD6-F39B-93CAF6F9044E}"/>
              </a:ext>
            </a:extLst>
          </p:cNvPr>
          <p:cNvGrpSpPr/>
          <p:nvPr/>
        </p:nvGrpSpPr>
        <p:grpSpPr>
          <a:xfrm>
            <a:off x="2465197" y="1272897"/>
            <a:ext cx="196596" cy="194343"/>
            <a:chOff x="4163876" y="2548857"/>
            <a:chExt cx="196596" cy="194343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CA741220-A749-888E-AFFF-2A837CEDEBF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A36EE2F-BF44-7CEF-CDC1-874E4212A9B2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6A34ADF-7864-AE4B-247D-085734AE3412}"/>
              </a:ext>
            </a:extLst>
          </p:cNvPr>
          <p:cNvGrpSpPr/>
          <p:nvPr/>
        </p:nvGrpSpPr>
        <p:grpSpPr>
          <a:xfrm>
            <a:off x="2470369" y="1486947"/>
            <a:ext cx="196596" cy="194343"/>
            <a:chOff x="4163876" y="2548857"/>
            <a:chExt cx="196596" cy="19434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DE2A543-2DE1-B3E9-16DE-A35AA4701E5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CF9F346-5790-815D-AC10-B5DC03F42375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DFAD8ACC-8FE5-CDB8-C9FB-C1F1DCDD02D5}"/>
              </a:ext>
            </a:extLst>
          </p:cNvPr>
          <p:cNvSpPr/>
          <p:nvPr/>
        </p:nvSpPr>
        <p:spPr>
          <a:xfrm>
            <a:off x="2417938" y="101471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左大かっこ 29">
            <a:extLst>
              <a:ext uri="{FF2B5EF4-FFF2-40B4-BE49-F238E27FC236}">
                <a16:creationId xmlns:a16="http://schemas.microsoft.com/office/drawing/2014/main" id="{D24269FE-8448-E6A5-0D0D-1D897F5C6981}"/>
              </a:ext>
            </a:extLst>
          </p:cNvPr>
          <p:cNvSpPr/>
          <p:nvPr/>
        </p:nvSpPr>
        <p:spPr>
          <a:xfrm flipH="1">
            <a:off x="2928230" y="101471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9C73AC2-4E03-A44A-08F1-700D977B9808}"/>
              </a:ext>
            </a:extLst>
          </p:cNvPr>
          <p:cNvGrpSpPr/>
          <p:nvPr/>
        </p:nvGrpSpPr>
        <p:grpSpPr>
          <a:xfrm>
            <a:off x="2742501" y="1058847"/>
            <a:ext cx="196596" cy="194343"/>
            <a:chOff x="4163876" y="2548857"/>
            <a:chExt cx="196596" cy="194343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77A558A-26A7-E94C-6D43-3EEC0030F1C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F7EE93A-BEF7-BA59-ADFC-FDBF35A10DB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EB2A646-2A30-3A6F-3A54-61BBB5C1AC8E}"/>
              </a:ext>
            </a:extLst>
          </p:cNvPr>
          <p:cNvGrpSpPr/>
          <p:nvPr/>
        </p:nvGrpSpPr>
        <p:grpSpPr>
          <a:xfrm>
            <a:off x="2747673" y="1272897"/>
            <a:ext cx="196596" cy="194343"/>
            <a:chOff x="4163876" y="2548857"/>
            <a:chExt cx="196596" cy="194343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697BB64-8D8F-2798-D063-A4C7AC5F33A8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642EE17-9047-CD31-1107-A13EADF6027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B222C1E-88BB-962C-54AC-F905A4ADF328}"/>
              </a:ext>
            </a:extLst>
          </p:cNvPr>
          <p:cNvGrpSpPr/>
          <p:nvPr/>
        </p:nvGrpSpPr>
        <p:grpSpPr>
          <a:xfrm>
            <a:off x="2752845" y="1486947"/>
            <a:ext cx="196596" cy="194343"/>
            <a:chOff x="4163876" y="2548857"/>
            <a:chExt cx="196596" cy="19434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C2BBEE10-B9E9-DB6F-413A-3975B65EAD6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F481466-21DB-7B06-0D42-42BE44BC8D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071EAEDA-BEE8-1906-EC07-C97E219E8EF9}"/>
              </a:ext>
            </a:extLst>
          </p:cNvPr>
          <p:cNvSpPr/>
          <p:nvPr/>
        </p:nvSpPr>
        <p:spPr>
          <a:xfrm>
            <a:off x="4987721" y="307656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32D879C0-3B87-21DC-EDF5-1D4737384E4D}"/>
              </a:ext>
            </a:extLst>
          </p:cNvPr>
          <p:cNvSpPr/>
          <p:nvPr/>
        </p:nvSpPr>
        <p:spPr>
          <a:xfrm flipH="1">
            <a:off x="5364407" y="307656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AE68F09-7CD7-3636-5747-273546AF082E}"/>
              </a:ext>
            </a:extLst>
          </p:cNvPr>
          <p:cNvSpPr/>
          <p:nvPr/>
        </p:nvSpPr>
        <p:spPr>
          <a:xfrm>
            <a:off x="5048306" y="3114897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983A568-2FB1-D2DF-D137-54D0D9E991C6}"/>
              </a:ext>
            </a:extLst>
          </p:cNvPr>
          <p:cNvSpPr/>
          <p:nvPr/>
        </p:nvSpPr>
        <p:spPr>
          <a:xfrm>
            <a:off x="5253801" y="3114897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B05AE5A6-C274-6FD6-83D8-08FAC0AAE417}"/>
              </a:ext>
            </a:extLst>
          </p:cNvPr>
          <p:cNvGrpSpPr/>
          <p:nvPr/>
        </p:nvGrpSpPr>
        <p:grpSpPr>
          <a:xfrm>
            <a:off x="5538835" y="3061462"/>
            <a:ext cx="481952" cy="498677"/>
            <a:chOff x="1462419" y="107793"/>
            <a:chExt cx="258051" cy="356903"/>
          </a:xfrm>
        </p:grpSpPr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E84257A8-B6C9-F4D5-8D2C-3C4B1A30D03D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2EFDAFAF-7480-B26E-EEE1-E614500701ED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A616BA3-541B-1C66-674E-6EBD29F45C24}"/>
              </a:ext>
            </a:extLst>
          </p:cNvPr>
          <p:cNvSpPr/>
          <p:nvPr/>
        </p:nvSpPr>
        <p:spPr>
          <a:xfrm rot="5400000">
            <a:off x="5709937" y="3010321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F2580EA-B297-5855-C386-3F827ED1F45A}"/>
              </a:ext>
            </a:extLst>
          </p:cNvPr>
          <p:cNvSpPr/>
          <p:nvPr/>
        </p:nvSpPr>
        <p:spPr>
          <a:xfrm rot="5400000">
            <a:off x="5703768" y="3225810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DF0CCED-952F-ACE0-C8B3-ACBB8932FAC4}"/>
                  </a:ext>
                </a:extLst>
              </p:cNvPr>
              <p:cNvSpPr txBox="1"/>
              <p:nvPr/>
            </p:nvSpPr>
            <p:spPr>
              <a:xfrm>
                <a:off x="5998177" y="301727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DF0CCED-952F-ACE0-C8B3-ACBB8932F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77" y="3017270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D16A86A-B589-4B2D-12D6-2FC98F70FA8A}"/>
                  </a:ext>
                </a:extLst>
              </p:cNvPr>
              <p:cNvSpPr txBox="1"/>
              <p:nvPr/>
            </p:nvSpPr>
            <p:spPr>
              <a:xfrm>
                <a:off x="6778240" y="301727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D16A86A-B589-4B2D-12D6-2FC98F70F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240" y="3017270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B55527F-DDFC-3EFC-AD0C-3DA55BFACE8B}"/>
              </a:ext>
            </a:extLst>
          </p:cNvPr>
          <p:cNvGrpSpPr/>
          <p:nvPr/>
        </p:nvGrpSpPr>
        <p:grpSpPr>
          <a:xfrm>
            <a:off x="6411012" y="3038890"/>
            <a:ext cx="481952" cy="666573"/>
            <a:chOff x="6582673" y="1895026"/>
            <a:chExt cx="481952" cy="666573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62EEFEA9-5826-F1AD-2861-5C0B1751F965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96E18F02-4601-BB27-9DA3-0A98DE94D3F5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983DE781-9D1C-82F6-2304-E11FC132C4DE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77FD8DB3-0F37-1A63-77FD-CD83C435148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6DE84E74-8DC7-36CB-B866-10DD904B2AA0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57" name="左大かっこ 56">
                  <a:extLst>
                    <a:ext uri="{FF2B5EF4-FFF2-40B4-BE49-F238E27FC236}">
                      <a16:creationId xmlns:a16="http://schemas.microsoft.com/office/drawing/2014/main" id="{AE5762B7-B52F-A391-4302-B3260846EE5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8" name="左大かっこ 57">
                  <a:extLst>
                    <a:ext uri="{FF2B5EF4-FFF2-40B4-BE49-F238E27FC236}">
                      <a16:creationId xmlns:a16="http://schemas.microsoft.com/office/drawing/2014/main" id="{A7F1DF7B-0A4B-29FE-1AE0-84D26C89BA0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BF3CAFE-194E-D595-9D6B-3C1C16B3D1C6}"/>
              </a:ext>
            </a:extLst>
          </p:cNvPr>
          <p:cNvGrpSpPr/>
          <p:nvPr/>
        </p:nvGrpSpPr>
        <p:grpSpPr>
          <a:xfrm>
            <a:off x="7131078" y="3036822"/>
            <a:ext cx="481952" cy="666573"/>
            <a:chOff x="6582673" y="1895026"/>
            <a:chExt cx="481952" cy="666573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1F3DCC86-E257-0172-56A4-E2C86EBF93A3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30A24265-7FB1-7FDE-F88B-9E3A0B1A41D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8C3CD137-5929-6A73-A625-290339D18A6A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42945FE1-97B0-6C79-E6F8-ACB54D6F7246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28" name="グループ化 127">
                <a:extLst>
                  <a:ext uri="{FF2B5EF4-FFF2-40B4-BE49-F238E27FC236}">
                    <a16:creationId xmlns:a16="http://schemas.microsoft.com/office/drawing/2014/main" id="{24E468B8-C5B3-AB13-608D-843A71C7823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138" name="左大かっこ 137">
                  <a:extLst>
                    <a:ext uri="{FF2B5EF4-FFF2-40B4-BE49-F238E27FC236}">
                      <a16:creationId xmlns:a16="http://schemas.microsoft.com/office/drawing/2014/main" id="{7764F2B1-432B-C8DE-3A24-C7D4246B6AA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9" name="左大かっこ 138">
                  <a:extLst>
                    <a:ext uri="{FF2B5EF4-FFF2-40B4-BE49-F238E27FC236}">
                      <a16:creationId xmlns:a16="http://schemas.microsoft.com/office/drawing/2014/main" id="{080697DF-9F02-0CBB-6045-6230E160C6F7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01D5168-D546-D5C3-19EC-9FF1F75543B5}"/>
                  </a:ext>
                </a:extLst>
              </p:cNvPr>
              <p:cNvSpPr txBox="1"/>
              <p:nvPr/>
            </p:nvSpPr>
            <p:spPr>
              <a:xfrm>
                <a:off x="462349" y="2203506"/>
                <a:ext cx="3092254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01D5168-D546-D5C3-19EC-9FF1F7554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9" y="2203506"/>
                <a:ext cx="3092254" cy="586956"/>
              </a:xfrm>
              <a:prstGeom prst="rect">
                <a:avLst/>
              </a:prstGeom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F96A0BA1-3B21-FB14-AD53-9C27E04F5AC0}"/>
                  </a:ext>
                </a:extLst>
              </p:cNvPr>
              <p:cNvSpPr txBox="1"/>
              <p:nvPr/>
            </p:nvSpPr>
            <p:spPr>
              <a:xfrm>
                <a:off x="5184523" y="2173068"/>
                <a:ext cx="2800951" cy="488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kumimoji="1" lang="en-US" altLang="ja-JP" sz="1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F96A0BA1-3B21-FB14-AD53-9C27E04F5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523" y="2173068"/>
                <a:ext cx="2800951" cy="488403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8F2E0388-F666-8C56-1506-DB415D333A13}"/>
              </a:ext>
            </a:extLst>
          </p:cNvPr>
          <p:cNvGrpSpPr/>
          <p:nvPr/>
        </p:nvGrpSpPr>
        <p:grpSpPr>
          <a:xfrm>
            <a:off x="4982083" y="969337"/>
            <a:ext cx="3496649" cy="720974"/>
            <a:chOff x="855087" y="3155154"/>
            <a:chExt cx="3496649" cy="720974"/>
          </a:xfrm>
        </p:grpSpPr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8A484C2E-635D-0694-402B-962B87DAFC47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DDE645B6-CD1A-D35E-1ACE-DE69B5B97835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6" name="左大かっこ 195">
                <a:extLst>
                  <a:ext uri="{FF2B5EF4-FFF2-40B4-BE49-F238E27FC236}">
                    <a16:creationId xmlns:a16="http://schemas.microsoft.com/office/drawing/2014/main" id="{CC1AB991-413F-6AF1-83F1-15C997BF6C46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7" name="左大かっこ 196">
                <a:extLst>
                  <a:ext uri="{FF2B5EF4-FFF2-40B4-BE49-F238E27FC236}">
                    <a16:creationId xmlns:a16="http://schemas.microsoft.com/office/drawing/2014/main" id="{13F11BC0-BCC1-FF76-D83A-9168F442BC1A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1AADA0FD-D6F8-F308-6BB4-0C0BC1A402C5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CE5868BD-4CF5-28BA-FB33-B9CA20E72595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5EC1EE17-6177-79F8-3CBE-D4129A00153B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363412AD-45FC-C219-54BA-4EAFE7A9B408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4" name="左大かっこ 193">
                <a:extLst>
                  <a:ext uri="{FF2B5EF4-FFF2-40B4-BE49-F238E27FC236}">
                    <a16:creationId xmlns:a16="http://schemas.microsoft.com/office/drawing/2014/main" id="{E766EF0C-3E39-D6DD-F553-27CB776D1D9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テキスト ボックス 145">
                  <a:extLst>
                    <a:ext uri="{FF2B5EF4-FFF2-40B4-BE49-F238E27FC236}">
                      <a16:creationId xmlns:a16="http://schemas.microsoft.com/office/drawing/2014/main" id="{5BB02A73-3C1D-8A2C-3278-E6D04113443D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F2A840EF-E5A2-6D99-4B81-A616227784B1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154" name="グループ化 153">
                <a:extLst>
                  <a:ext uri="{FF2B5EF4-FFF2-40B4-BE49-F238E27FC236}">
                    <a16:creationId xmlns:a16="http://schemas.microsoft.com/office/drawing/2014/main" id="{029B77DD-8F92-31F4-F8E6-1E7E79B8E05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593013B2-D26C-E3F3-1717-D5FC61922FE4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76C51273-A290-3FD0-D373-AD0ECA7CB211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0CB76D1E-2ECD-D78A-98DE-F321FB291F08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3C625D0F-6FE8-2AFA-54B6-ADCF4C8181F3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63" name="グループ化 162">
                <a:extLst>
                  <a:ext uri="{FF2B5EF4-FFF2-40B4-BE49-F238E27FC236}">
                    <a16:creationId xmlns:a16="http://schemas.microsoft.com/office/drawing/2014/main" id="{0AC000C4-BF72-0EB1-BCA8-7BAC28776B98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164" name="正方形/長方形 163">
                  <a:extLst>
                    <a:ext uri="{FF2B5EF4-FFF2-40B4-BE49-F238E27FC236}">
                      <a16:creationId xmlns:a16="http://schemas.microsoft.com/office/drawing/2014/main" id="{3F6F22A5-3D7A-47DB-C94E-21C0BFF95D56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6BC7F403-955F-6138-04F7-F2E07AE34DE7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6903A2BA-CFC7-CCDF-74D0-A67460EA6672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E58B2972-2231-B7C8-2BE2-978AFEE2267A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150" name="正方形/長方形 149">
                <a:extLst>
                  <a:ext uri="{FF2B5EF4-FFF2-40B4-BE49-F238E27FC236}">
                    <a16:creationId xmlns:a16="http://schemas.microsoft.com/office/drawing/2014/main" id="{17226383-5114-4851-66F8-7BED917183F2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1" name="左大かっこ 150">
                <a:extLst>
                  <a:ext uri="{FF2B5EF4-FFF2-40B4-BE49-F238E27FC236}">
                    <a16:creationId xmlns:a16="http://schemas.microsoft.com/office/drawing/2014/main" id="{7D0A0B5E-71EB-21BD-7C6F-81507CC83E8A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2" name="左大かっこ 151">
                <a:extLst>
                  <a:ext uri="{FF2B5EF4-FFF2-40B4-BE49-F238E27FC236}">
                    <a16:creationId xmlns:a16="http://schemas.microsoft.com/office/drawing/2014/main" id="{5B8AB7EF-620D-69EF-7B23-14EBB04C5E87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CA55285E-23BC-391E-6FB0-B4A848D6491E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6DA8DD4C-A2FF-3DC4-A88F-2EA923706C96}"/>
              </a:ext>
            </a:extLst>
          </p:cNvPr>
          <p:cNvGrpSpPr/>
          <p:nvPr/>
        </p:nvGrpSpPr>
        <p:grpSpPr>
          <a:xfrm>
            <a:off x="699202" y="3019993"/>
            <a:ext cx="3112508" cy="1491467"/>
            <a:chOff x="642361" y="4200613"/>
            <a:chExt cx="3112508" cy="1491467"/>
          </a:xfrm>
        </p:grpSpPr>
        <p:sp>
          <p:nvSpPr>
            <p:cNvPr id="210" name="左大かっこ 209">
              <a:extLst>
                <a:ext uri="{FF2B5EF4-FFF2-40B4-BE49-F238E27FC236}">
                  <a16:creationId xmlns:a16="http://schemas.microsoft.com/office/drawing/2014/main" id="{4A789B4D-F13F-4793-B7EC-96278635A577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211" name="グループ化 210">
              <a:extLst>
                <a:ext uri="{FF2B5EF4-FFF2-40B4-BE49-F238E27FC236}">
                  <a16:creationId xmlns:a16="http://schemas.microsoft.com/office/drawing/2014/main" id="{1DD7043F-998D-38FF-EBAE-1393192F860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76" name="グループ化 275">
                <a:extLst>
                  <a:ext uri="{FF2B5EF4-FFF2-40B4-BE49-F238E27FC236}">
                    <a16:creationId xmlns:a16="http://schemas.microsoft.com/office/drawing/2014/main" id="{AD617F6C-D342-E7CA-50FD-C60D8F243A72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81" name="左大かっこ 280">
                  <a:extLst>
                    <a:ext uri="{FF2B5EF4-FFF2-40B4-BE49-F238E27FC236}">
                      <a16:creationId xmlns:a16="http://schemas.microsoft.com/office/drawing/2014/main" id="{790BC0E4-2D26-FAFB-5B3A-F509E7954C01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2" name="左大かっこ 281">
                  <a:extLst>
                    <a:ext uri="{FF2B5EF4-FFF2-40B4-BE49-F238E27FC236}">
                      <a16:creationId xmlns:a16="http://schemas.microsoft.com/office/drawing/2014/main" id="{B76BADB2-ED51-7498-6C58-93AABA8F9EED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277" name="正方形/長方形 276">
                <a:extLst>
                  <a:ext uri="{FF2B5EF4-FFF2-40B4-BE49-F238E27FC236}">
                    <a16:creationId xmlns:a16="http://schemas.microsoft.com/office/drawing/2014/main" id="{32D689DF-06BA-CCCB-2099-553865295A0B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8" name="正方形/長方形 277">
                <a:extLst>
                  <a:ext uri="{FF2B5EF4-FFF2-40B4-BE49-F238E27FC236}">
                    <a16:creationId xmlns:a16="http://schemas.microsoft.com/office/drawing/2014/main" id="{DEEC5A0F-02DD-0F79-7EB1-9F790B230652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80" name="正方形/長方形 279">
                <a:extLst>
                  <a:ext uri="{FF2B5EF4-FFF2-40B4-BE49-F238E27FC236}">
                    <a16:creationId xmlns:a16="http://schemas.microsoft.com/office/drawing/2014/main" id="{9ACA709B-8A02-32D2-97F5-44A663A80E8D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12" name="グループ化 211">
              <a:extLst>
                <a:ext uri="{FF2B5EF4-FFF2-40B4-BE49-F238E27FC236}">
                  <a16:creationId xmlns:a16="http://schemas.microsoft.com/office/drawing/2014/main" id="{7B4E22ED-2244-C18B-2D31-480B68158D80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74" name="左大かっこ 273">
                <a:extLst>
                  <a:ext uri="{FF2B5EF4-FFF2-40B4-BE49-F238E27FC236}">
                    <a16:creationId xmlns:a16="http://schemas.microsoft.com/office/drawing/2014/main" id="{D8E6CD91-2453-741B-816A-F5FD9AB7AD03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5" name="左大かっこ 274">
                <a:extLst>
                  <a:ext uri="{FF2B5EF4-FFF2-40B4-BE49-F238E27FC236}">
                    <a16:creationId xmlns:a16="http://schemas.microsoft.com/office/drawing/2014/main" id="{27064814-096D-8372-73D0-0AC92B4AD694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78C5EA57-EB4E-BED4-29FE-E6A0B4A061B9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テキスト ボックス 220">
                  <a:extLst>
                    <a:ext uri="{FF2B5EF4-FFF2-40B4-BE49-F238E27FC236}">
                      <a16:creationId xmlns:a16="http://schemas.microsoft.com/office/drawing/2014/main" id="{8D84A9A1-A1BE-0A84-41E1-39239D3C6D18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2" name="グループ化 221">
              <a:extLst>
                <a:ext uri="{FF2B5EF4-FFF2-40B4-BE49-F238E27FC236}">
                  <a16:creationId xmlns:a16="http://schemas.microsoft.com/office/drawing/2014/main" id="{742AF982-4B8E-17A4-5C4E-6786CE14DE0A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72" name="正方形/長方形 271">
                <a:extLst>
                  <a:ext uri="{FF2B5EF4-FFF2-40B4-BE49-F238E27FC236}">
                    <a16:creationId xmlns:a16="http://schemas.microsoft.com/office/drawing/2014/main" id="{C739954A-6EAE-6F57-1540-15EAB3C6BBA7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3" name="正方形/長方形 272">
                <a:extLst>
                  <a:ext uri="{FF2B5EF4-FFF2-40B4-BE49-F238E27FC236}">
                    <a16:creationId xmlns:a16="http://schemas.microsoft.com/office/drawing/2014/main" id="{C069B02D-6C32-E739-A10D-175675658358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23" name="グループ化 222">
              <a:extLst>
                <a:ext uri="{FF2B5EF4-FFF2-40B4-BE49-F238E27FC236}">
                  <a16:creationId xmlns:a16="http://schemas.microsoft.com/office/drawing/2014/main" id="{62497678-DC44-90B0-CA78-1C4A8B8FD1CF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70" name="正方形/長方形 269">
                <a:extLst>
                  <a:ext uri="{FF2B5EF4-FFF2-40B4-BE49-F238E27FC236}">
                    <a16:creationId xmlns:a16="http://schemas.microsoft.com/office/drawing/2014/main" id="{5BF52F14-D58A-CC86-AC17-16E589897BA2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1" name="正方形/長方形 270">
                <a:extLst>
                  <a:ext uri="{FF2B5EF4-FFF2-40B4-BE49-F238E27FC236}">
                    <a16:creationId xmlns:a16="http://schemas.microsoft.com/office/drawing/2014/main" id="{CD8057A1-C5D4-F57F-1C55-1AA31C0FFB6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45" name="グループ化 244">
              <a:extLst>
                <a:ext uri="{FF2B5EF4-FFF2-40B4-BE49-F238E27FC236}">
                  <a16:creationId xmlns:a16="http://schemas.microsoft.com/office/drawing/2014/main" id="{53A5626A-8EF4-A3AA-4D06-82CF86B6AF8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68" name="正方形/長方形 267">
                <a:extLst>
                  <a:ext uri="{FF2B5EF4-FFF2-40B4-BE49-F238E27FC236}">
                    <a16:creationId xmlns:a16="http://schemas.microsoft.com/office/drawing/2014/main" id="{10A16387-EF54-4A13-BD49-409EFD1A1F3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9" name="正方形/長方形 268">
                <a:extLst>
                  <a:ext uri="{FF2B5EF4-FFF2-40B4-BE49-F238E27FC236}">
                    <a16:creationId xmlns:a16="http://schemas.microsoft.com/office/drawing/2014/main" id="{A18F93A2-AFB6-FC49-90BB-39C3D4681F41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0A497A8-D186-FEFE-BF47-ED726150F8EA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テキスト ボックス 248">
                  <a:extLst>
                    <a:ext uri="{FF2B5EF4-FFF2-40B4-BE49-F238E27FC236}">
                      <a16:creationId xmlns:a16="http://schemas.microsoft.com/office/drawing/2014/main" id="{8750B150-95EC-0F29-D9C8-2CBBD92EC210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0" name="グループ化 249">
              <a:extLst>
                <a:ext uri="{FF2B5EF4-FFF2-40B4-BE49-F238E27FC236}">
                  <a16:creationId xmlns:a16="http://schemas.microsoft.com/office/drawing/2014/main" id="{C899573C-6296-8045-9C6E-7BDDF8F415BE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256" name="グループ化 255">
                <a:extLst>
                  <a:ext uri="{FF2B5EF4-FFF2-40B4-BE49-F238E27FC236}">
                    <a16:creationId xmlns:a16="http://schemas.microsoft.com/office/drawing/2014/main" id="{BB7092AB-2A20-8729-FFD9-993ED64BD373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66" name="左大かっこ 265">
                  <a:extLst>
                    <a:ext uri="{FF2B5EF4-FFF2-40B4-BE49-F238E27FC236}">
                      <a16:creationId xmlns:a16="http://schemas.microsoft.com/office/drawing/2014/main" id="{3AEEA62E-7C5B-EB94-A0D7-B8050E5CC4E8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7" name="左大かっこ 266">
                  <a:extLst>
                    <a:ext uri="{FF2B5EF4-FFF2-40B4-BE49-F238E27FC236}">
                      <a16:creationId xmlns:a16="http://schemas.microsoft.com/office/drawing/2014/main" id="{4E78655B-44E3-9D7F-E76B-3F975FC523EA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260" name="正方形/長方形 259">
                <a:extLst>
                  <a:ext uri="{FF2B5EF4-FFF2-40B4-BE49-F238E27FC236}">
                    <a16:creationId xmlns:a16="http://schemas.microsoft.com/office/drawing/2014/main" id="{372FDBDF-1633-9950-2B3B-BE7659612718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4" name="正方形/長方形 263">
                <a:extLst>
                  <a:ext uri="{FF2B5EF4-FFF2-40B4-BE49-F238E27FC236}">
                    <a16:creationId xmlns:a16="http://schemas.microsoft.com/office/drawing/2014/main" id="{8E995D90-1D64-3DFD-F69F-F9FED86A65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5" name="正方形/長方形 264">
                <a:extLst>
                  <a:ext uri="{FF2B5EF4-FFF2-40B4-BE49-F238E27FC236}">
                    <a16:creationId xmlns:a16="http://schemas.microsoft.com/office/drawing/2014/main" id="{73209900-6389-531D-E596-F2FC8AA79B00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テキスト ボックス 282">
                <a:extLst>
                  <a:ext uri="{FF2B5EF4-FFF2-40B4-BE49-F238E27FC236}">
                    <a16:creationId xmlns:a16="http://schemas.microsoft.com/office/drawing/2014/main" id="{819FC4BD-219B-45BC-A0A8-43F55473D02C}"/>
                  </a:ext>
                </a:extLst>
              </p:cNvPr>
              <p:cNvSpPr txBox="1"/>
              <p:nvPr/>
            </p:nvSpPr>
            <p:spPr>
              <a:xfrm>
                <a:off x="4404687" y="4319020"/>
                <a:ext cx="4414522" cy="10259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ja-JP" sz="1200" b="1" i="1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kumimoji="1" lang="en-US" altLang="ja-JP" sz="1200" b="1" dirty="0">
                        <a:latin typeface="Meiryo" panose="020B0604030504040204" pitchFamily="34" charset="-128"/>
                        <a:ea typeface="Meiryo" panose="020B0604030504040204" pitchFamily="34" charset="-128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3" name="テキスト ボックス 282">
                <a:extLst>
                  <a:ext uri="{FF2B5EF4-FFF2-40B4-BE49-F238E27FC236}">
                    <a16:creationId xmlns:a16="http://schemas.microsoft.com/office/drawing/2014/main" id="{819FC4BD-219B-45BC-A0A8-43F55473D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87" y="4319020"/>
                <a:ext cx="4414522" cy="1025922"/>
              </a:xfrm>
              <a:prstGeom prst="rect">
                <a:avLst/>
              </a:prstGeom>
              <a:blipFill>
                <a:blip r:embed="rId10"/>
                <a:stretch>
                  <a:fillRect l="-862" t="-1235" b="-24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2E09E06F-ABBC-A75A-72B1-B06CD898349D}"/>
                  </a:ext>
                </a:extLst>
              </p:cNvPr>
              <p:cNvSpPr txBox="1"/>
              <p:nvPr/>
            </p:nvSpPr>
            <p:spPr>
              <a:xfrm>
                <a:off x="4516332" y="1843111"/>
                <a:ext cx="4218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結果の各列 </a:t>
                </a:r>
                <a14:m>
                  <m:oMath xmlns:m="http://schemas.openxmlformats.org/officeDocument/2006/math">
                    <m:r>
                      <a:rPr kumimoji="1" lang="en-US" altLang="ja-JP" sz="12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は、それぞれ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の列ベクトルの線形結合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2E09E06F-ABBC-A75A-72B1-B06CD898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32" y="1843111"/>
                <a:ext cx="4218591" cy="276999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8B6DB083-A065-4626-DFE4-3B91B803C6A7}"/>
                  </a:ext>
                </a:extLst>
              </p:cNvPr>
              <p:cNvSpPr txBox="1"/>
              <p:nvPr/>
            </p:nvSpPr>
            <p:spPr>
              <a:xfrm>
                <a:off x="517396" y="4871057"/>
                <a:ext cx="2321111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8B6DB083-A065-4626-DFE4-3B91B803C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6" y="4871057"/>
                <a:ext cx="2321111" cy="586956"/>
              </a:xfrm>
              <a:prstGeom prst="rect">
                <a:avLst/>
              </a:prstGeom>
              <a:blipFill>
                <a:blip r:embed="rId1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5A370AAD-3654-79C9-E7C7-2085DED1F368}"/>
              </a:ext>
            </a:extLst>
          </p:cNvPr>
          <p:cNvSpPr txBox="1"/>
          <p:nvPr/>
        </p:nvSpPr>
        <p:spPr>
          <a:xfrm>
            <a:off x="4648978" y="3955693"/>
            <a:ext cx="3424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行列の積は、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の行列の和に分解される。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646187BE-8E1E-6597-97A2-E598B4A66C31}"/>
              </a:ext>
            </a:extLst>
          </p:cNvPr>
          <p:cNvSpPr txBox="1"/>
          <p:nvPr/>
        </p:nvSpPr>
        <p:spPr>
          <a:xfrm>
            <a:off x="217484" y="4500161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結果の各行は、行ベクトルの線形結合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F4EA65DE-3697-A36C-1735-3D83E0D5C544}"/>
              </a:ext>
            </a:extLst>
          </p:cNvPr>
          <p:cNvSpPr txBox="1"/>
          <p:nvPr/>
        </p:nvSpPr>
        <p:spPr>
          <a:xfrm>
            <a:off x="205453" y="1859946"/>
            <a:ext cx="3692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結果の各要素は、行ベクトルと列ベクトルの内積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9" name="円/楕円 288">
            <a:extLst>
              <a:ext uri="{FF2B5EF4-FFF2-40B4-BE49-F238E27FC236}">
                <a16:creationId xmlns:a16="http://schemas.microsoft.com/office/drawing/2014/main" id="{4B9C6FA7-8C4F-BCAA-F857-73729D8F5093}"/>
              </a:ext>
            </a:extLst>
          </p:cNvPr>
          <p:cNvSpPr/>
          <p:nvPr/>
        </p:nvSpPr>
        <p:spPr>
          <a:xfrm>
            <a:off x="439643" y="103613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0" name="円/楕円 289">
            <a:extLst>
              <a:ext uri="{FF2B5EF4-FFF2-40B4-BE49-F238E27FC236}">
                <a16:creationId xmlns:a16="http://schemas.microsoft.com/office/drawing/2014/main" id="{D138E2D2-474A-CC03-0D5B-6549E0BB561A}"/>
              </a:ext>
            </a:extLst>
          </p:cNvPr>
          <p:cNvSpPr/>
          <p:nvPr/>
        </p:nvSpPr>
        <p:spPr>
          <a:xfrm>
            <a:off x="4228207" y="1042824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1" name="円/楕円 290">
            <a:extLst>
              <a:ext uri="{FF2B5EF4-FFF2-40B4-BE49-F238E27FC236}">
                <a16:creationId xmlns:a16="http://schemas.microsoft.com/office/drawing/2014/main" id="{BF04C0FE-C811-9B69-92C8-C5656431C571}"/>
              </a:ext>
            </a:extLst>
          </p:cNvPr>
          <p:cNvSpPr/>
          <p:nvPr/>
        </p:nvSpPr>
        <p:spPr>
          <a:xfrm>
            <a:off x="433671" y="3051681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2" name="円/楕円 291">
            <a:extLst>
              <a:ext uri="{FF2B5EF4-FFF2-40B4-BE49-F238E27FC236}">
                <a16:creationId xmlns:a16="http://schemas.microsoft.com/office/drawing/2014/main" id="{EEE93670-84C1-0246-9C9A-C6C6284936FE}"/>
              </a:ext>
            </a:extLst>
          </p:cNvPr>
          <p:cNvSpPr/>
          <p:nvPr/>
        </p:nvSpPr>
        <p:spPr>
          <a:xfrm>
            <a:off x="4224687" y="3019993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9838BC6-ABB4-E895-ADD3-4B9ADC330F7E}"/>
              </a:ext>
            </a:extLst>
          </p:cNvPr>
          <p:cNvGrpSpPr/>
          <p:nvPr/>
        </p:nvGrpSpPr>
        <p:grpSpPr>
          <a:xfrm>
            <a:off x="694473" y="988445"/>
            <a:ext cx="2499025" cy="705312"/>
            <a:chOff x="694473" y="988445"/>
            <a:chExt cx="2499025" cy="70531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8EE0220-7337-9800-CD8B-37BE8550CC75}"/>
                </a:ext>
              </a:extLst>
            </p:cNvPr>
            <p:cNvGrpSpPr/>
            <p:nvPr/>
          </p:nvGrpSpPr>
          <p:grpSpPr>
            <a:xfrm>
              <a:off x="118831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B93D3EE3-2BA8-0A87-7E88-074D287D5A27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34" name="左大かっこ 33">
                  <a:extLst>
                    <a:ext uri="{FF2B5EF4-FFF2-40B4-BE49-F238E27FC236}">
                      <a16:creationId xmlns:a16="http://schemas.microsoft.com/office/drawing/2014/main" id="{9C961E79-E744-201E-F2A4-20120EA8229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5" name="左大かっこ 34">
                  <a:extLst>
                    <a:ext uri="{FF2B5EF4-FFF2-40B4-BE49-F238E27FC236}">
                      <a16:creationId xmlns:a16="http://schemas.microsoft.com/office/drawing/2014/main" id="{02DAAB0F-D7B3-8BBD-0D3A-2EA94274A83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A248E579-D7DF-91CC-4C6A-958079107269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1E4427E9-44A5-28D0-24A0-90462284FE47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016D4DAA-A0E9-20A1-C9D5-E70140D61445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E2C8F0A-7E47-CA9D-D4FC-202222954F21}"/>
                </a:ext>
              </a:extLst>
            </p:cNvPr>
            <p:cNvSpPr/>
            <p:nvPr/>
          </p:nvSpPr>
          <p:spPr>
            <a:xfrm>
              <a:off x="182863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4E6A4C75-7884-EF4F-9D42-782E75C59EF3}"/>
                </a:ext>
              </a:extLst>
            </p:cNvPr>
            <p:cNvSpPr/>
            <p:nvPr/>
          </p:nvSpPr>
          <p:spPr>
            <a:xfrm>
              <a:off x="176191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BD36263-48AD-5246-65AE-C5495929C8CB}"/>
                </a:ext>
              </a:extLst>
            </p:cNvPr>
            <p:cNvSpPr/>
            <p:nvPr/>
          </p:nvSpPr>
          <p:spPr>
            <a:xfrm flipH="1">
              <a:off x="212989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11D439F-A925-C9E5-21B3-2845E6ED4F3B}"/>
                </a:ext>
              </a:extLst>
            </p:cNvPr>
            <p:cNvSpPr/>
            <p:nvPr/>
          </p:nvSpPr>
          <p:spPr>
            <a:xfrm>
              <a:off x="202207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/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3F4AAA4-B950-5474-65FE-1FF24F7AD19F}"/>
                </a:ext>
              </a:extLst>
            </p:cNvPr>
            <p:cNvGrpSpPr/>
            <p:nvPr/>
          </p:nvGrpSpPr>
          <p:grpSpPr>
            <a:xfrm>
              <a:off x="2639905" y="1058847"/>
              <a:ext cx="196596" cy="194343"/>
              <a:chOff x="4163876" y="2548857"/>
              <a:chExt cx="196596" cy="194343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0728EE33-7DA0-455F-C6B0-04366B099A97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74B3F52-79BE-4EA3-3BC7-4CCE437D292A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4C0A780-7F98-60DA-28A4-F0E46B61FD95}"/>
                </a:ext>
              </a:extLst>
            </p:cNvPr>
            <p:cNvGrpSpPr/>
            <p:nvPr/>
          </p:nvGrpSpPr>
          <p:grpSpPr>
            <a:xfrm>
              <a:off x="2645077" y="1272897"/>
              <a:ext cx="196596" cy="194343"/>
              <a:chOff x="4163876" y="2548857"/>
              <a:chExt cx="196596" cy="194343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0F341F7B-483E-0CF8-4D06-EEB1A4BD515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A0CC250B-A109-8CBD-98C2-1F6F28BBAE4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92CFA8F-4A79-5F89-EB08-8814D9DFDE3F}"/>
                </a:ext>
              </a:extLst>
            </p:cNvPr>
            <p:cNvGrpSpPr/>
            <p:nvPr/>
          </p:nvGrpSpPr>
          <p:grpSpPr>
            <a:xfrm>
              <a:off x="2650249" y="1486947"/>
              <a:ext cx="196596" cy="194343"/>
              <a:chOff x="4163876" y="2548857"/>
              <a:chExt cx="196596" cy="19434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6A0E327-7FC4-21BD-884E-FA3B95F4E56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D8C6B19-4357-EA45-BBDD-FA054820A9B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357A9E86-7412-A9D7-9B0D-9F39483941A6}"/>
                </a:ext>
              </a:extLst>
            </p:cNvPr>
            <p:cNvSpPr/>
            <p:nvPr/>
          </p:nvSpPr>
          <p:spPr>
            <a:xfrm>
              <a:off x="259781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左大かっこ 12">
              <a:extLst>
                <a:ext uri="{FF2B5EF4-FFF2-40B4-BE49-F238E27FC236}">
                  <a16:creationId xmlns:a16="http://schemas.microsoft.com/office/drawing/2014/main" id="{208226CF-D3F3-36E7-9A20-94EDA49C7C65}"/>
                </a:ext>
              </a:extLst>
            </p:cNvPr>
            <p:cNvSpPr/>
            <p:nvPr/>
          </p:nvSpPr>
          <p:spPr>
            <a:xfrm flipH="1">
              <a:off x="310811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A49AB3A-325D-FBC4-0E45-26A948D673CC}"/>
                </a:ext>
              </a:extLst>
            </p:cNvPr>
            <p:cNvGrpSpPr/>
            <p:nvPr/>
          </p:nvGrpSpPr>
          <p:grpSpPr>
            <a:xfrm>
              <a:off x="2922381" y="1058847"/>
              <a:ext cx="196596" cy="194343"/>
              <a:chOff x="4163876" y="2548857"/>
              <a:chExt cx="196596" cy="19434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2370ED4A-8969-9B61-B370-D86DD37B362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4BD15E2E-DC0A-567D-D4B0-CE0C8754836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98A42F7-F76E-84D9-660C-CF9A077F0873}"/>
                </a:ext>
              </a:extLst>
            </p:cNvPr>
            <p:cNvGrpSpPr/>
            <p:nvPr/>
          </p:nvGrpSpPr>
          <p:grpSpPr>
            <a:xfrm>
              <a:off x="2927553" y="1272897"/>
              <a:ext cx="196596" cy="194343"/>
              <a:chOff x="4163876" y="2548857"/>
              <a:chExt cx="196596" cy="194343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823C0DD2-970A-9D1F-F6A7-BBAD9A5D491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39893337-16CA-B2FC-1C0B-AC255F20E91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D51886B1-31E7-D784-E153-54583A5D00A2}"/>
                </a:ext>
              </a:extLst>
            </p:cNvPr>
            <p:cNvGrpSpPr/>
            <p:nvPr/>
          </p:nvGrpSpPr>
          <p:grpSpPr>
            <a:xfrm>
              <a:off x="2932725" y="1486947"/>
              <a:ext cx="196596" cy="194343"/>
              <a:chOff x="4163876" y="2548857"/>
              <a:chExt cx="196596" cy="194343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5EC9608-B696-A57A-E892-6F668FC9D8E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1467C9A-9940-D1F0-6D01-CFE66818C795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DB942BA4-CFBF-21A8-40AB-14FE0CC7F4FC}"/>
                </a:ext>
              </a:extLst>
            </p:cNvPr>
            <p:cNvSpPr/>
            <p:nvPr/>
          </p:nvSpPr>
          <p:spPr>
            <a:xfrm>
              <a:off x="694473" y="103613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50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DC0CA9B-BF57-83CF-4716-AC344AF998A3}"/>
              </a:ext>
            </a:extLst>
          </p:cNvPr>
          <p:cNvGrpSpPr/>
          <p:nvPr/>
        </p:nvGrpSpPr>
        <p:grpSpPr>
          <a:xfrm>
            <a:off x="4483037" y="969337"/>
            <a:ext cx="3995695" cy="720974"/>
            <a:chOff x="4483037" y="969337"/>
            <a:chExt cx="3995695" cy="72097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0906A85-809E-951F-3067-EF836E960035}"/>
                </a:ext>
              </a:extLst>
            </p:cNvPr>
            <p:cNvGrpSpPr/>
            <p:nvPr/>
          </p:nvGrpSpPr>
          <p:grpSpPr>
            <a:xfrm>
              <a:off x="4982083" y="969337"/>
              <a:ext cx="3496649" cy="720974"/>
              <a:chOff x="855087" y="3155154"/>
              <a:chExt cx="3496649" cy="720974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589F1952-1D74-2761-DEFD-DF6AE6186FC6}"/>
                  </a:ext>
                </a:extLst>
              </p:cNvPr>
              <p:cNvGrpSpPr/>
              <p:nvPr/>
            </p:nvGrpSpPr>
            <p:grpSpPr>
              <a:xfrm>
                <a:off x="1427712" y="3211431"/>
                <a:ext cx="442087" cy="411711"/>
                <a:chOff x="1484416" y="2417519"/>
                <a:chExt cx="442087" cy="411711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5E35AB5-0033-813D-E979-A824DA42105C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左大かっこ 26">
                  <a:extLst>
                    <a:ext uri="{FF2B5EF4-FFF2-40B4-BE49-F238E27FC236}">
                      <a16:creationId xmlns:a16="http://schemas.microsoft.com/office/drawing/2014/main" id="{F7FFE946-CB51-0C81-034E-32B2BB8D00B0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2829B060-0A24-5868-14BE-660FFE2A524C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BA4C01BF-E059-C531-208C-B38BABE7DF85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7E729B9-4C1D-A1F6-8DAB-92690221CE18}"/>
                  </a:ext>
                </a:extLst>
              </p:cNvPr>
              <p:cNvSpPr/>
              <p:nvPr/>
            </p:nvSpPr>
            <p:spPr>
              <a:xfrm>
                <a:off x="890264" y="3248591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EC6A684-413C-B8CA-22CB-035CDFD976F5}"/>
                  </a:ext>
                </a:extLst>
              </p:cNvPr>
              <p:cNvGrpSpPr/>
              <p:nvPr/>
            </p:nvGrpSpPr>
            <p:grpSpPr>
              <a:xfrm>
                <a:off x="855087" y="3209555"/>
                <a:ext cx="481952" cy="666573"/>
                <a:chOff x="1462419" y="107793"/>
                <a:chExt cx="258051" cy="356903"/>
              </a:xfrm>
            </p:grpSpPr>
            <p:sp>
              <p:nvSpPr>
                <p:cNvPr id="24" name="左大かっこ 23">
                  <a:extLst>
                    <a:ext uri="{FF2B5EF4-FFF2-40B4-BE49-F238E27FC236}">
                      <a16:creationId xmlns:a16="http://schemas.microsoft.com/office/drawing/2014/main" id="{34AB3C55-41EF-2015-A15C-8A98A4B887F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左大かっこ 24">
                  <a:extLst>
                    <a:ext uri="{FF2B5EF4-FFF2-40B4-BE49-F238E27FC236}">
                      <a16:creationId xmlns:a16="http://schemas.microsoft.com/office/drawing/2014/main" id="{3BBCB4B0-1FBC-AB20-05F1-953481B55F7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3777058F-2530-C112-FD81-BDDB25031B87}"/>
                      </a:ext>
                    </a:extLst>
                  </p:cNvPr>
                  <p:cNvSpPr txBox="1"/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8" name="テキスト ボックス 207">
                    <a:extLst>
                      <a:ext uri="{FF2B5EF4-FFF2-40B4-BE49-F238E27FC236}">
                        <a16:creationId xmlns:a16="http://schemas.microsoft.com/office/drawing/2014/main" id="{933E7D85-98A4-0F40-8AF0-585130916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F8EB5840-CCE2-80E2-AA2F-626FA8B6C89F}"/>
                  </a:ext>
                </a:extLst>
              </p:cNvPr>
              <p:cNvGrpSpPr/>
              <p:nvPr/>
            </p:nvGrpSpPr>
            <p:grpSpPr>
              <a:xfrm>
                <a:off x="2240379" y="3207800"/>
                <a:ext cx="1236222" cy="666571"/>
                <a:chOff x="2429435" y="2413888"/>
                <a:chExt cx="1236222" cy="666571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70FCCC55-D9EB-5282-123A-7EEE257C15B0}"/>
                    </a:ext>
                  </a:extLst>
                </p:cNvPr>
                <p:cNvGrpSpPr/>
                <p:nvPr/>
              </p:nvGrpSpPr>
              <p:grpSpPr>
                <a:xfrm>
                  <a:off x="2473900" y="2451672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2" name="正方形/長方形 21">
                    <a:extLst>
                      <a:ext uri="{FF2B5EF4-FFF2-40B4-BE49-F238E27FC236}">
                        <a16:creationId xmlns:a16="http://schemas.microsoft.com/office/drawing/2014/main" id="{7FEC7558-95ED-F54D-7553-D4C9E216535A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2B352999-703D-C281-1DAB-9B7F709B1D2A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左大かっこ 16">
                  <a:extLst>
                    <a:ext uri="{FF2B5EF4-FFF2-40B4-BE49-F238E27FC236}">
                      <a16:creationId xmlns:a16="http://schemas.microsoft.com/office/drawing/2014/main" id="{26DA2C10-4EBB-31C9-5F42-A41E4F3E56A1}"/>
                    </a:ext>
                  </a:extLst>
                </p:cNvPr>
                <p:cNvSpPr/>
                <p:nvPr/>
              </p:nvSpPr>
              <p:spPr>
                <a:xfrm>
                  <a:off x="2429435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左大かっこ 17">
                  <a:extLst>
                    <a:ext uri="{FF2B5EF4-FFF2-40B4-BE49-F238E27FC236}">
                      <a16:creationId xmlns:a16="http://schemas.microsoft.com/office/drawing/2014/main" id="{63747D68-E5C4-1D4D-53EE-47BE5A4A4C4F}"/>
                    </a:ext>
                  </a:extLst>
                </p:cNvPr>
                <p:cNvSpPr/>
                <p:nvPr/>
              </p:nvSpPr>
              <p:spPr>
                <a:xfrm flipH="1">
                  <a:off x="3580269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87D86640-C449-213B-91AF-351F9F3FF4BB}"/>
                    </a:ext>
                  </a:extLst>
                </p:cNvPr>
                <p:cNvGrpSpPr/>
                <p:nvPr/>
              </p:nvGrpSpPr>
              <p:grpSpPr>
                <a:xfrm>
                  <a:off x="3098710" y="2460654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0" name="正方形/長方形 19">
                    <a:extLst>
                      <a:ext uri="{FF2B5EF4-FFF2-40B4-BE49-F238E27FC236}">
                        <a16:creationId xmlns:a16="http://schemas.microsoft.com/office/drawing/2014/main" id="{AB25AC19-3A6F-6567-3A45-E918BA88DC06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EC5ED9DE-EDDD-E534-2931-CACF6AA93AF6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C3BFC699-4E7E-4711-7229-513A840DA21D}"/>
                      </a:ext>
                    </a:extLst>
                  </p:cNvPr>
                  <p:cNvSpPr txBox="1"/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79" name="テキスト ボックス 278">
                    <a:extLst>
                      <a:ext uri="{FF2B5EF4-FFF2-40B4-BE49-F238E27FC236}">
                        <a16:creationId xmlns:a16="http://schemas.microsoft.com/office/drawing/2014/main" id="{CB394123-0EEE-484D-A715-3425930D91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04D36B95-2857-0CE9-6BB2-C775298233E8}"/>
                  </a:ext>
                </a:extLst>
              </p:cNvPr>
              <p:cNvGrpSpPr/>
              <p:nvPr/>
            </p:nvGrpSpPr>
            <p:grpSpPr>
              <a:xfrm>
                <a:off x="3909649" y="3239701"/>
                <a:ext cx="442087" cy="411711"/>
                <a:chOff x="1484416" y="2417519"/>
                <a:chExt cx="442087" cy="411711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9ED5E121-54E5-2DED-B47A-7E4850551C52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" name="左大かっこ 12">
                  <a:extLst>
                    <a:ext uri="{FF2B5EF4-FFF2-40B4-BE49-F238E27FC236}">
                      <a16:creationId xmlns:a16="http://schemas.microsoft.com/office/drawing/2014/main" id="{01721EEC-C431-5FDA-33F5-26AFF07921CF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4" name="左大かっこ 13">
                  <a:extLst>
                    <a:ext uri="{FF2B5EF4-FFF2-40B4-BE49-F238E27FC236}">
                      <a16:creationId xmlns:a16="http://schemas.microsoft.com/office/drawing/2014/main" id="{873C8701-9FE3-C124-6A6B-C59F5AFFC3F6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96FF28AC-71C0-E5FE-8684-BB11EA3ADC20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64B2A2C-0B81-4D73-79FF-9CAEA82DACE0}"/>
                </a:ext>
              </a:extLst>
            </p:cNvPr>
            <p:cNvSpPr/>
            <p:nvPr/>
          </p:nvSpPr>
          <p:spPr>
            <a:xfrm>
              <a:off x="4483037" y="1042824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24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97DD99-19ED-6EED-3921-234074C4D64C}"/>
              </a:ext>
            </a:extLst>
          </p:cNvPr>
          <p:cNvGrpSpPr/>
          <p:nvPr/>
        </p:nvGrpSpPr>
        <p:grpSpPr>
          <a:xfrm>
            <a:off x="688501" y="3019993"/>
            <a:ext cx="3123209" cy="1491467"/>
            <a:chOff x="688501" y="3019993"/>
            <a:chExt cx="3123209" cy="149146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B94142F-326D-E121-0F9B-416826F7EA5B}"/>
                </a:ext>
              </a:extLst>
            </p:cNvPr>
            <p:cNvGrpSpPr/>
            <p:nvPr/>
          </p:nvGrpSpPr>
          <p:grpSpPr>
            <a:xfrm>
              <a:off x="699202" y="3019993"/>
              <a:ext cx="3112508" cy="1491467"/>
              <a:chOff x="642361" y="4200613"/>
              <a:chExt cx="3112508" cy="1491467"/>
            </a:xfrm>
          </p:grpSpPr>
          <p:sp>
            <p:nvSpPr>
              <p:cNvPr id="5" name="左大かっこ 4">
                <a:extLst>
                  <a:ext uri="{FF2B5EF4-FFF2-40B4-BE49-F238E27FC236}">
                    <a16:creationId xmlns:a16="http://schemas.microsoft.com/office/drawing/2014/main" id="{E8B81EFE-5741-610E-F5F3-5D1A25AD1A36}"/>
                  </a:ext>
                </a:extLst>
              </p:cNvPr>
              <p:cNvSpPr/>
              <p:nvPr/>
            </p:nvSpPr>
            <p:spPr>
              <a:xfrm>
                <a:off x="2027602" y="4219510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564904A7-D86B-D302-47E5-0C5DE35C8EA0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BA9251E3-E7FE-5534-7996-566AF1879848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4" name="左大かっこ 33">
                    <a:extLst>
                      <a:ext uri="{FF2B5EF4-FFF2-40B4-BE49-F238E27FC236}">
                        <a16:creationId xmlns:a16="http://schemas.microsoft.com/office/drawing/2014/main" id="{4F32419D-BAA7-7CE6-0713-E6073606B4AF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5" name="左大かっこ 34">
                    <a:extLst>
                      <a:ext uri="{FF2B5EF4-FFF2-40B4-BE49-F238E27FC236}">
                        <a16:creationId xmlns:a16="http://schemas.microsoft.com/office/drawing/2014/main" id="{0F880A2A-B62E-5D51-3784-410A409234BC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08C6FE70-CEF9-45EB-AAF2-ADD8B02AB567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28BB8D39-719B-ACE7-E8F1-9B780C79AB74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71E48B9B-C118-3341-7C0B-934731AA28F7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A3066EA9-0C18-23E0-EEDB-5E870E6A7478}"/>
                  </a:ext>
                </a:extLst>
              </p:cNvPr>
              <p:cNvGrpSpPr/>
              <p:nvPr/>
            </p:nvGrpSpPr>
            <p:grpSpPr>
              <a:xfrm>
                <a:off x="1197459" y="4710241"/>
                <a:ext cx="503372" cy="513227"/>
                <a:chOff x="916587" y="3398047"/>
                <a:chExt cx="503372" cy="513227"/>
              </a:xfrm>
            </p:grpSpPr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ADA00EBA-9F5F-97FB-148C-60B792F03B06}"/>
                    </a:ext>
                  </a:extLst>
                </p:cNvPr>
                <p:cNvSpPr/>
                <p:nvPr/>
              </p:nvSpPr>
              <p:spPr>
                <a:xfrm>
                  <a:off x="916587" y="3398047"/>
                  <a:ext cx="85388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左大かっこ 28">
                  <a:extLst>
                    <a:ext uri="{FF2B5EF4-FFF2-40B4-BE49-F238E27FC236}">
                      <a16:creationId xmlns:a16="http://schemas.microsoft.com/office/drawing/2014/main" id="{3A5DA837-09F6-5693-402A-E9D2BCF39481}"/>
                    </a:ext>
                  </a:extLst>
                </p:cNvPr>
                <p:cNvSpPr/>
                <p:nvPr/>
              </p:nvSpPr>
              <p:spPr>
                <a:xfrm flipH="1">
                  <a:off x="1345846" y="3398049"/>
                  <a:ext cx="74113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A8C48B3-75F7-C97A-1E12-005781FEDA36}"/>
                  </a:ext>
                </a:extLst>
              </p:cNvPr>
              <p:cNvSpPr/>
              <p:nvPr/>
            </p:nvSpPr>
            <p:spPr>
              <a:xfrm rot="5400000">
                <a:off x="1245675" y="4754813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90F01F18-AE49-526D-C93A-71F94200C861}"/>
                      </a:ext>
                    </a:extLst>
                  </p:cNvPr>
                  <p:cNvSpPr txBox="1"/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34" name="テキスト ボックス 233">
                    <a:extLst>
                      <a:ext uri="{FF2B5EF4-FFF2-40B4-BE49-F238E27FC236}">
                        <a16:creationId xmlns:a16="http://schemas.microsoft.com/office/drawing/2014/main" id="{334DD44E-EDD8-D946-82E0-020CABD34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F3770B03-4D8E-D0C1-7278-41513E359519}"/>
                  </a:ext>
                </a:extLst>
              </p:cNvPr>
              <p:cNvGrpSpPr/>
              <p:nvPr/>
            </p:nvGrpSpPr>
            <p:grpSpPr>
              <a:xfrm>
                <a:off x="2074229" y="4284365"/>
                <a:ext cx="838147" cy="409544"/>
                <a:chOff x="6450065" y="3086233"/>
                <a:chExt cx="838147" cy="409544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12D5E124-AC11-0302-D0C4-84A7D8E9119E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62DD9337-8CA0-7112-0699-D2DFC41F47F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1655C6E3-102B-F2C7-2BC1-7D39D1397127}"/>
                  </a:ext>
                </a:extLst>
              </p:cNvPr>
              <p:cNvGrpSpPr/>
              <p:nvPr/>
            </p:nvGrpSpPr>
            <p:grpSpPr>
              <a:xfrm>
                <a:off x="2062649" y="4744749"/>
                <a:ext cx="838147" cy="409544"/>
                <a:chOff x="6450065" y="3086233"/>
                <a:chExt cx="838147" cy="409544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0F67A238-E12D-FD58-D101-E374EDE8DF73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7F1AA92F-2A2F-C9B1-37DB-83CC8A23560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BED6574B-88BD-F548-286E-EA4BAD7DF54D}"/>
                  </a:ext>
                </a:extLst>
              </p:cNvPr>
              <p:cNvGrpSpPr/>
              <p:nvPr/>
            </p:nvGrpSpPr>
            <p:grpSpPr>
              <a:xfrm>
                <a:off x="2072387" y="5222744"/>
                <a:ext cx="838147" cy="409544"/>
                <a:chOff x="6450065" y="3086233"/>
                <a:chExt cx="838147" cy="409544"/>
              </a:xfrm>
            </p:grpSpPr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39819B02-8020-0001-A9F4-2F45651D012D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C5DACDD3-79AC-DAC8-DD48-5E69D8A3B964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1DB7B1F8-893E-66A9-17E2-E098D7DCF858}"/>
                  </a:ext>
                </a:extLst>
              </p:cNvPr>
              <p:cNvSpPr/>
              <p:nvPr/>
            </p:nvSpPr>
            <p:spPr>
              <a:xfrm flipH="1">
                <a:off x="2869260" y="4200613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5BD1D167-58D2-8452-17B3-A8E4AD70D7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320" name="テキスト ボックス 319">
                    <a:extLst>
                      <a:ext uri="{FF2B5EF4-FFF2-40B4-BE49-F238E27FC236}">
                        <a16:creationId xmlns:a16="http://schemas.microsoft.com/office/drawing/2014/main" id="{77DB6659-16DB-4045-B875-40786913C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DFF17C5C-0B73-1118-D5F9-88EE5EB60D7E}"/>
                  </a:ext>
                </a:extLst>
              </p:cNvPr>
              <p:cNvGrpSpPr/>
              <p:nvPr/>
            </p:nvGrpSpPr>
            <p:grpSpPr>
              <a:xfrm>
                <a:off x="3272917" y="471449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D839088C-02FF-60E1-2ED9-E80986C6EA60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73D9A529-28D3-EA7C-6046-8FF98EB9942C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E61401B6-424B-5927-EDEA-9ACB830E0BC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6E279A-E0DF-C7C4-E6B6-FE28A979D7FB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AA5E2E1-6F1B-C89B-3A80-DECC49197BD9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F118DB6F-2524-9494-7397-2DF610A62F2A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38C37E5B-A321-CFE0-0FE6-8D2372EF2AF2}"/>
                </a:ext>
              </a:extLst>
            </p:cNvPr>
            <p:cNvSpPr/>
            <p:nvPr/>
          </p:nvSpPr>
          <p:spPr>
            <a:xfrm>
              <a:off x="688501" y="305168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04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712FB4-33F3-A7F3-8E2F-C38416906303}"/>
              </a:ext>
            </a:extLst>
          </p:cNvPr>
          <p:cNvGrpSpPr/>
          <p:nvPr/>
        </p:nvGrpSpPr>
        <p:grpSpPr>
          <a:xfrm>
            <a:off x="4479517" y="3017270"/>
            <a:ext cx="3133513" cy="725866"/>
            <a:chOff x="4479517" y="3017270"/>
            <a:chExt cx="3133513" cy="725866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332DD6A2-6194-F885-43A4-D78BEB40F12E}"/>
                </a:ext>
              </a:extLst>
            </p:cNvPr>
            <p:cNvSpPr/>
            <p:nvPr/>
          </p:nvSpPr>
          <p:spPr>
            <a:xfrm>
              <a:off x="4987721" y="307656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9657810-EE9A-3D8E-09D2-207F6069E199}"/>
                </a:ext>
              </a:extLst>
            </p:cNvPr>
            <p:cNvSpPr/>
            <p:nvPr/>
          </p:nvSpPr>
          <p:spPr>
            <a:xfrm flipH="1">
              <a:off x="5364407" y="307656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7B859AE-9850-6679-AF2B-DF6E8FF9B701}"/>
                </a:ext>
              </a:extLst>
            </p:cNvPr>
            <p:cNvSpPr/>
            <p:nvPr/>
          </p:nvSpPr>
          <p:spPr>
            <a:xfrm>
              <a:off x="5048306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0E035BC-A003-F04B-147B-79FB82D12DED}"/>
                </a:ext>
              </a:extLst>
            </p:cNvPr>
            <p:cNvSpPr/>
            <p:nvPr/>
          </p:nvSpPr>
          <p:spPr>
            <a:xfrm>
              <a:off x="5253801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0648D5C-7884-795E-774E-E6FDF0BC9CB9}"/>
                </a:ext>
              </a:extLst>
            </p:cNvPr>
            <p:cNvGrpSpPr/>
            <p:nvPr/>
          </p:nvGrpSpPr>
          <p:grpSpPr>
            <a:xfrm>
              <a:off x="5538835" y="3061462"/>
              <a:ext cx="481952" cy="498677"/>
              <a:chOff x="1462419" y="107793"/>
              <a:chExt cx="258051" cy="356903"/>
            </a:xfrm>
          </p:grpSpPr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018087AC-8A5A-EC91-AF1D-23EEAD3415D2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506AD41B-F5C6-A7FE-E29F-927F15571BFF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C4841DD-6A75-6C58-5886-5FEEA1938757}"/>
                </a:ext>
              </a:extLst>
            </p:cNvPr>
            <p:cNvSpPr/>
            <p:nvPr/>
          </p:nvSpPr>
          <p:spPr>
            <a:xfrm rot="5400000">
              <a:off x="5709937" y="301032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8E75ABE-F71D-56B0-FA66-0241CEA4C40A}"/>
                </a:ext>
              </a:extLst>
            </p:cNvPr>
            <p:cNvSpPr/>
            <p:nvPr/>
          </p:nvSpPr>
          <p:spPr>
            <a:xfrm rot="5400000">
              <a:off x="5703768" y="322581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/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/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D7DBB99-F623-8367-4DAA-485D64D1BF85}"/>
                </a:ext>
              </a:extLst>
            </p:cNvPr>
            <p:cNvGrpSpPr/>
            <p:nvPr/>
          </p:nvGrpSpPr>
          <p:grpSpPr>
            <a:xfrm>
              <a:off x="6411012" y="3038890"/>
              <a:ext cx="481952" cy="666573"/>
              <a:chOff x="6582673" y="1895026"/>
              <a:chExt cx="481952" cy="66657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BE2DF5C-8EA5-C9BB-1025-937D864D6728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2A861881-4D19-CA03-BAD8-EA155A0BCE33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C82DA81B-CB68-1441-71DD-A050453868EF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84EB181E-A3F5-0186-63F2-B0212563AD84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6" name="グループ化 25">
                  <a:extLst>
                    <a:ext uri="{FF2B5EF4-FFF2-40B4-BE49-F238E27FC236}">
                      <a16:creationId xmlns:a16="http://schemas.microsoft.com/office/drawing/2014/main" id="{B454BD9B-47AE-C787-B7E3-9FDD0A889798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7" name="左大かっこ 26">
                    <a:extLst>
                      <a:ext uri="{FF2B5EF4-FFF2-40B4-BE49-F238E27FC236}">
                        <a16:creationId xmlns:a16="http://schemas.microsoft.com/office/drawing/2014/main" id="{53F09628-0B6F-6D30-8E44-8DEDB2A6B0B6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8" name="左大かっこ 27">
                    <a:extLst>
                      <a:ext uri="{FF2B5EF4-FFF2-40B4-BE49-F238E27FC236}">
                        <a16:creationId xmlns:a16="http://schemas.microsoft.com/office/drawing/2014/main" id="{4F05270D-3231-5112-D545-380C6BCF3ECB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74E8CCC-605B-D86F-EB0B-266484A9C033}"/>
                </a:ext>
              </a:extLst>
            </p:cNvPr>
            <p:cNvGrpSpPr/>
            <p:nvPr/>
          </p:nvGrpSpPr>
          <p:grpSpPr>
            <a:xfrm>
              <a:off x="7131078" y="3036822"/>
              <a:ext cx="481952" cy="666573"/>
              <a:chOff x="6582673" y="1895026"/>
              <a:chExt cx="481952" cy="66657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D0BE997-5899-AE77-A8DF-F0E497498D1C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18EC32B9-288B-EB4B-5ED4-04660E5241E5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253F86CE-27A6-29C5-5D17-B76F8D00760E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6E0241C-2C07-2C46-89F7-8867B6C051FC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7448215C-28CC-CC22-5445-0AD13AFB493A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81223666-AF01-9410-1549-23332A17A929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2550CD02-6432-65C3-813B-A9EF7CEA5186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248946F-0F77-D061-D414-D4B14FE487C7}"/>
                </a:ext>
              </a:extLst>
            </p:cNvPr>
            <p:cNvSpPr/>
            <p:nvPr/>
          </p:nvSpPr>
          <p:spPr>
            <a:xfrm>
              <a:off x="4479517" y="301999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4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06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1F56981-00AC-B725-107D-D84F2574D3EB}"/>
              </a:ext>
            </a:extLst>
          </p:cNvPr>
          <p:cNvGrpSpPr/>
          <p:nvPr/>
        </p:nvGrpSpPr>
        <p:grpSpPr>
          <a:xfrm>
            <a:off x="1492416" y="962416"/>
            <a:ext cx="660405" cy="666573"/>
            <a:chOff x="1757238" y="3450771"/>
            <a:chExt cx="660405" cy="666573"/>
          </a:xfrm>
        </p:grpSpPr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408E3524-C842-C9DC-5940-A1C046462624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8B7F6897-2FEF-AEC2-7FB3-BE72E54B486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68E69EA5-2780-4AE2-CB63-CEB2ED8C384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5103AAE9-D49D-59EC-3E4F-212755595BF0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AA488852-85A7-33A9-C61F-8C34BF12236D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109E801-87CC-3610-ECC3-F3EC938E5832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CB4BA03-5525-7BB0-C7AD-5C1C1E45F95A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7D8523AC-3724-1C80-E8A6-E44E7991B1ED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6D7DB841-86E3-A8B5-EFBF-ABA0B8F1ADEE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EFEAE5D1-5613-0864-8571-27508534E60B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D65F6D32-B1FB-D74D-89B1-FC9701D248AD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412D860-4D74-8B4C-F402-788AD8A6ACD1}"/>
              </a:ext>
            </a:extLst>
          </p:cNvPr>
          <p:cNvSpPr/>
          <p:nvPr/>
        </p:nvSpPr>
        <p:spPr>
          <a:xfrm>
            <a:off x="985296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184DBFC-50D7-525B-DCC5-3E46A66170FE}"/>
              </a:ext>
            </a:extLst>
          </p:cNvPr>
          <p:cNvSpPr/>
          <p:nvPr/>
        </p:nvSpPr>
        <p:spPr>
          <a:xfrm>
            <a:off x="1173300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2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341AE898-3F0D-8B46-2137-E9740ADFD412}"/>
              </a:ext>
            </a:extLst>
          </p:cNvPr>
          <p:cNvSpPr/>
          <p:nvPr/>
        </p:nvSpPr>
        <p:spPr>
          <a:xfrm>
            <a:off x="735434" y="96532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2693A7AA-77B2-707A-4428-6344DB979ACA}"/>
              </a:ext>
            </a:extLst>
          </p:cNvPr>
          <p:cNvSpPr/>
          <p:nvPr/>
        </p:nvSpPr>
        <p:spPr>
          <a:xfrm flipH="1">
            <a:off x="1297178" y="96532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A88F063-F55A-CA6F-5D74-7FF30772A880}"/>
                  </a:ext>
                </a:extLst>
              </p:cNvPr>
              <p:cNvSpPr txBox="1"/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A88F063-F55A-CA6F-5D74-7FF30772A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blipFill>
                <a:blip r:embed="rId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838A326-DD10-AF1F-04E9-1B8486907A77}"/>
              </a:ext>
            </a:extLst>
          </p:cNvPr>
          <p:cNvGrpSpPr/>
          <p:nvPr/>
        </p:nvGrpSpPr>
        <p:grpSpPr>
          <a:xfrm>
            <a:off x="2470952" y="959510"/>
            <a:ext cx="647132" cy="666573"/>
            <a:chOff x="1000256" y="3453676"/>
            <a:chExt cx="647132" cy="666573"/>
          </a:xfrm>
        </p:grpSpPr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3A88DD98-1E01-28C6-344E-A2FC91FD3F9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942A876-D323-F4BB-4CC5-9D609830487F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54E7BEB-DAC4-1A77-E4CE-E61A80F9E4F4}"/>
              </a:ext>
            </a:extLst>
          </p:cNvPr>
          <p:cNvSpPr/>
          <p:nvPr/>
        </p:nvSpPr>
        <p:spPr>
          <a:xfrm>
            <a:off x="802742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38CFAB-AED3-0EE4-6FA0-7EAB57ADE37E}"/>
              </a:ext>
            </a:extLst>
          </p:cNvPr>
          <p:cNvSpPr/>
          <p:nvPr/>
        </p:nvSpPr>
        <p:spPr>
          <a:xfrm>
            <a:off x="2730549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353F83B-A1E7-0DAC-EBDE-B898A3E1AC95}"/>
              </a:ext>
            </a:extLst>
          </p:cNvPr>
          <p:cNvSpPr/>
          <p:nvPr/>
        </p:nvSpPr>
        <p:spPr>
          <a:xfrm>
            <a:off x="2918553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2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BDC86C3-1E02-DF9D-AAD6-817451D888F3}"/>
              </a:ext>
            </a:extLst>
          </p:cNvPr>
          <p:cNvSpPr/>
          <p:nvPr/>
        </p:nvSpPr>
        <p:spPr>
          <a:xfrm>
            <a:off x="2547995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F0735FDF-F96C-3E14-C18A-198B7E5821CA}"/>
              </a:ext>
            </a:extLst>
          </p:cNvPr>
          <p:cNvGrpSpPr/>
          <p:nvPr/>
        </p:nvGrpSpPr>
        <p:grpSpPr>
          <a:xfrm>
            <a:off x="802742" y="3897584"/>
            <a:ext cx="660405" cy="666573"/>
            <a:chOff x="1757238" y="3450771"/>
            <a:chExt cx="660405" cy="666573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45A5F083-24A8-2CC1-D6C7-20DD8C861786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3" name="左大かっこ 32">
              <a:extLst>
                <a:ext uri="{FF2B5EF4-FFF2-40B4-BE49-F238E27FC236}">
                  <a16:creationId xmlns:a16="http://schemas.microsoft.com/office/drawing/2014/main" id="{3C9F37DD-76AA-4A71-BF73-08F57174ABFD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左大かっこ 33">
              <a:extLst>
                <a:ext uri="{FF2B5EF4-FFF2-40B4-BE49-F238E27FC236}">
                  <a16:creationId xmlns:a16="http://schemas.microsoft.com/office/drawing/2014/main" id="{5F435278-BADE-ADEA-90EB-EF97EE20C40C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756901D4-3487-2DB5-AA4D-70113E194EC2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19064B74-9B0C-A83B-6BCA-61A48B08B35F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8A8A4BFA-58AC-4D85-C69A-31B5A1175026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A56ED8FA-60EC-3520-3A1E-B6DC10F8B966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807001BD-12B1-B68E-6AE4-189BA8392A0D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E6749309-A1AC-0301-203A-30B3C9035331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C330D75-BCE8-7AB2-90BA-5D5DA851459C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A76BFE34-C229-E432-E9A3-9D5C73B32375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6A975491-BC9A-028F-9CE8-F7BB379F9D76}"/>
              </a:ext>
            </a:extLst>
          </p:cNvPr>
          <p:cNvGrpSpPr/>
          <p:nvPr/>
        </p:nvGrpSpPr>
        <p:grpSpPr>
          <a:xfrm>
            <a:off x="3966664" y="863927"/>
            <a:ext cx="1733210" cy="727869"/>
            <a:chOff x="3966664" y="863927"/>
            <a:chExt cx="1733210" cy="727869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0770AF5-1BA0-215D-2361-E5922F57B5DC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6516BB5D-1275-5FCE-3320-BB1A991B391A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51DD7B1-7523-30DB-2C5C-0627DE258031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75" name="左大かっこ 74">
                <a:extLst>
                  <a:ext uri="{FF2B5EF4-FFF2-40B4-BE49-F238E27FC236}">
                    <a16:creationId xmlns:a16="http://schemas.microsoft.com/office/drawing/2014/main" id="{A3428DB6-B26C-A47F-D08D-F33443687277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7" name="左大かっこ 76">
                <a:extLst>
                  <a:ext uri="{FF2B5EF4-FFF2-40B4-BE49-F238E27FC236}">
                    <a16:creationId xmlns:a16="http://schemas.microsoft.com/office/drawing/2014/main" id="{34AE24A5-F087-A6F9-2076-DF50D085F3D2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CA22C876-150B-A0D6-54B1-341085D482CD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8B9CD3B-7D63-6C08-B938-93D1F8CC8BB9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A705CE6-E986-8852-1006-392C9A6B39C9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EDB857-857D-0FC0-4A01-38DEA2363849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円/楕円 50">
              <a:extLst>
                <a:ext uri="{FF2B5EF4-FFF2-40B4-BE49-F238E27FC236}">
                  <a16:creationId xmlns:a16="http://schemas.microsoft.com/office/drawing/2014/main" id="{151BE561-4010-7D4C-B683-2C30FEB08131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368048B7-1C72-0311-5E56-17272D0B2F71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73" name="左大かっこ 72">
                <a:extLst>
                  <a:ext uri="{FF2B5EF4-FFF2-40B4-BE49-F238E27FC236}">
                    <a16:creationId xmlns:a16="http://schemas.microsoft.com/office/drawing/2014/main" id="{DC112381-13A1-1237-50E8-4FF862D4B501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4" name="左大かっこ 73">
                <a:extLst>
                  <a:ext uri="{FF2B5EF4-FFF2-40B4-BE49-F238E27FC236}">
                    <a16:creationId xmlns:a16="http://schemas.microsoft.com/office/drawing/2014/main" id="{47CF8344-CCB8-2282-1ACA-81983FF172F2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D8100D12-E610-8835-9B31-F9B924C4D338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66" name="左大かっこ 65">
                <a:extLst>
                  <a:ext uri="{FF2B5EF4-FFF2-40B4-BE49-F238E27FC236}">
                    <a16:creationId xmlns:a16="http://schemas.microsoft.com/office/drawing/2014/main" id="{CE0E0212-C736-17D5-1251-FA45DF7C5C18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1" name="左大かっこ 70">
                <a:extLst>
                  <a:ext uri="{FF2B5EF4-FFF2-40B4-BE49-F238E27FC236}">
                    <a16:creationId xmlns:a16="http://schemas.microsoft.com/office/drawing/2014/main" id="{9F04B32E-4C50-066B-35A6-CC24FF0CA96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DB3A6EA0-ADC3-CBFA-BB67-E3D189D182D9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B35C9F2D-B97F-6895-34AA-3DA6D4B9FFDC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BFD39DBB-43B2-3B9E-96C4-7EA80983E77B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C3A1FF8F-A295-4F50-6C23-11EE8648CED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C038CE53-7B06-DC7F-4184-0360B985F53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1818D345-5505-89E8-7108-E4FF8A53B8C8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FD9A706E-8C75-F4A8-C44C-C7BAA2860181}"/>
              </a:ext>
            </a:extLst>
          </p:cNvPr>
          <p:cNvGrpSpPr/>
          <p:nvPr/>
        </p:nvGrpSpPr>
        <p:grpSpPr>
          <a:xfrm>
            <a:off x="3987061" y="1633175"/>
            <a:ext cx="1733210" cy="727869"/>
            <a:chOff x="3966664" y="863927"/>
            <a:chExt cx="1733210" cy="72786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7BA75672-415B-42A9-6878-6511CFEB1A1F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908F33D6-D427-D189-B2F8-0B3DBCADC9F7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C7312EF0-D021-6FB6-FB96-4C9071AC3555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423AE882-3FDD-89CE-0CA6-4D29869FE03B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4" name="左大かっこ 163">
                <a:extLst>
                  <a:ext uri="{FF2B5EF4-FFF2-40B4-BE49-F238E27FC236}">
                    <a16:creationId xmlns:a16="http://schemas.microsoft.com/office/drawing/2014/main" id="{52D58009-DF64-4ADE-2975-88FD81FD08FE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0" name="円/楕円 99">
              <a:extLst>
                <a:ext uri="{FF2B5EF4-FFF2-40B4-BE49-F238E27FC236}">
                  <a16:creationId xmlns:a16="http://schemas.microsoft.com/office/drawing/2014/main" id="{AF80F62A-8ABF-D627-3D55-83E7C0B7E8F3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84B54EE0-34EE-43EA-4BAE-2402C2AC1CAB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7AB32D86-B8BA-2A59-9991-5ADE4C30F70B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FF59CC15-5EF7-9DF9-41F8-D26F60CF37D6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円/楕円 124">
              <a:extLst>
                <a:ext uri="{FF2B5EF4-FFF2-40B4-BE49-F238E27FC236}">
                  <a16:creationId xmlns:a16="http://schemas.microsoft.com/office/drawing/2014/main" id="{BF888DAF-84AA-0340-503A-A92809157B39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85D6B0D2-EEB4-94DA-5ED9-25825CD631DC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55" name="左大かっこ 154">
                <a:extLst>
                  <a:ext uri="{FF2B5EF4-FFF2-40B4-BE49-F238E27FC236}">
                    <a16:creationId xmlns:a16="http://schemas.microsoft.com/office/drawing/2014/main" id="{7133254A-E036-CABD-740D-66AC3F19F6C6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D6257C8A-6F26-12A7-99F5-09F7AE8A7A4F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28" name="グループ化 127">
              <a:extLst>
                <a:ext uri="{FF2B5EF4-FFF2-40B4-BE49-F238E27FC236}">
                  <a16:creationId xmlns:a16="http://schemas.microsoft.com/office/drawing/2014/main" id="{9ABF4A01-0AF7-F331-1D29-D5DD444800B6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53" name="左大かっこ 152">
                <a:extLst>
                  <a:ext uri="{FF2B5EF4-FFF2-40B4-BE49-F238E27FC236}">
                    <a16:creationId xmlns:a16="http://schemas.microsoft.com/office/drawing/2014/main" id="{0FC06AF4-A887-ABD2-534D-FC1BC06537C3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4" name="左大かっこ 153">
                <a:extLst>
                  <a:ext uri="{FF2B5EF4-FFF2-40B4-BE49-F238E27FC236}">
                    <a16:creationId xmlns:a16="http://schemas.microsoft.com/office/drawing/2014/main" id="{5C941E7B-E04B-3453-264F-D88FE5E88C3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BACD9E20-A949-BCA3-47C8-0CADE1FB6241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id="{53F668E2-A6BF-E9AA-A2A2-5CE162671EA6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1F0196B2-C215-3C9C-BA84-B2EC933AB1EE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4E01D735-E144-20A7-0A7C-C8CFAB28C562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7" name="左大かっこ 146">
                <a:extLst>
                  <a:ext uri="{FF2B5EF4-FFF2-40B4-BE49-F238E27FC236}">
                    <a16:creationId xmlns:a16="http://schemas.microsoft.com/office/drawing/2014/main" id="{C2351696-107B-4C81-F33A-7B8C41573C5C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1940D5FD-0FEC-3120-EC82-FD23F2032C65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091" r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9AB63414-EFDD-2971-E889-F1298DDDD7AE}"/>
              </a:ext>
            </a:extLst>
          </p:cNvPr>
          <p:cNvGrpSpPr/>
          <p:nvPr/>
        </p:nvGrpSpPr>
        <p:grpSpPr>
          <a:xfrm>
            <a:off x="3987061" y="2466344"/>
            <a:ext cx="1733210" cy="727869"/>
            <a:chOff x="3966664" y="863927"/>
            <a:chExt cx="1733210" cy="727869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E863EFB8-39F5-99AA-421D-2D64ABD80864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B717F187-54CD-EE99-B94A-7575EFC5CB2F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8" name="グループ化 167">
              <a:extLst>
                <a:ext uri="{FF2B5EF4-FFF2-40B4-BE49-F238E27FC236}">
                  <a16:creationId xmlns:a16="http://schemas.microsoft.com/office/drawing/2014/main" id="{B41C6C15-3224-71D5-A84B-1F1F5E234E36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88" name="左大かっこ 187">
                <a:extLst>
                  <a:ext uri="{FF2B5EF4-FFF2-40B4-BE49-F238E27FC236}">
                    <a16:creationId xmlns:a16="http://schemas.microsoft.com/office/drawing/2014/main" id="{5FE7CA93-A431-9E3E-BE11-C29C3D522FB3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9" name="左大かっこ 188">
                <a:extLst>
                  <a:ext uri="{FF2B5EF4-FFF2-40B4-BE49-F238E27FC236}">
                    <a16:creationId xmlns:a16="http://schemas.microsoft.com/office/drawing/2014/main" id="{F653A9BB-0B92-D335-73CE-E0DDA125DE53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69" name="円/楕円 168">
              <a:extLst>
                <a:ext uri="{FF2B5EF4-FFF2-40B4-BE49-F238E27FC236}">
                  <a16:creationId xmlns:a16="http://schemas.microsoft.com/office/drawing/2014/main" id="{5DC78C22-8BB5-5EA8-27C2-ACF050DED231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B91BDBAC-E8CC-C429-26FE-3CDCDF7DEB89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25B4C0D7-CDC1-6758-2458-7F556E3970B6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0A219F4-569C-D9F0-0A7B-774DB3A68535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円/楕円 173">
              <a:extLst>
                <a:ext uri="{FF2B5EF4-FFF2-40B4-BE49-F238E27FC236}">
                  <a16:creationId xmlns:a16="http://schemas.microsoft.com/office/drawing/2014/main" id="{EBD26DE2-584D-5BAB-41DA-85624FEFAD49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75" name="グループ化 174">
              <a:extLst>
                <a:ext uri="{FF2B5EF4-FFF2-40B4-BE49-F238E27FC236}">
                  <a16:creationId xmlns:a16="http://schemas.microsoft.com/office/drawing/2014/main" id="{7AAA124A-DFE3-6669-39A9-7B391E2B36E2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86" name="左大かっこ 185">
                <a:extLst>
                  <a:ext uri="{FF2B5EF4-FFF2-40B4-BE49-F238E27FC236}">
                    <a16:creationId xmlns:a16="http://schemas.microsoft.com/office/drawing/2014/main" id="{4ED4658A-A3D3-2F06-9014-8F7E344EF91F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7" name="左大かっこ 186">
                <a:extLst>
                  <a:ext uri="{FF2B5EF4-FFF2-40B4-BE49-F238E27FC236}">
                    <a16:creationId xmlns:a16="http://schemas.microsoft.com/office/drawing/2014/main" id="{38D77176-DC09-62E0-902F-9565F20D8791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76" name="グループ化 175">
              <a:extLst>
                <a:ext uri="{FF2B5EF4-FFF2-40B4-BE49-F238E27FC236}">
                  <a16:creationId xmlns:a16="http://schemas.microsoft.com/office/drawing/2014/main" id="{5C0A0E56-C015-164C-DA4E-CFECE2B34A94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83" name="左大かっこ 182">
                <a:extLst>
                  <a:ext uri="{FF2B5EF4-FFF2-40B4-BE49-F238E27FC236}">
                    <a16:creationId xmlns:a16="http://schemas.microsoft.com/office/drawing/2014/main" id="{B4F89193-D115-B04B-63D6-59F2107AE4D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4" name="左大かっこ 183">
                <a:extLst>
                  <a:ext uri="{FF2B5EF4-FFF2-40B4-BE49-F238E27FC236}">
                    <a16:creationId xmlns:a16="http://schemas.microsoft.com/office/drawing/2014/main" id="{A62C8A4A-69A7-DB98-0CC3-041B7E2C3A94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F1780601-2925-D734-E1B1-F95616694B5E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8" name="円/楕円 177">
              <a:extLst>
                <a:ext uri="{FF2B5EF4-FFF2-40B4-BE49-F238E27FC236}">
                  <a16:creationId xmlns:a16="http://schemas.microsoft.com/office/drawing/2014/main" id="{982E7253-4A3B-0150-D4BF-94E33B69FFA4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29AF8A77-7650-4C23-C0BC-B64403501EAE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81" name="左大かっこ 180">
                <a:extLst>
                  <a:ext uri="{FF2B5EF4-FFF2-40B4-BE49-F238E27FC236}">
                    <a16:creationId xmlns:a16="http://schemas.microsoft.com/office/drawing/2014/main" id="{54CE2988-9CE1-8740-EFB7-1E26797E7592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2" name="左大かっこ 181">
                <a:extLst>
                  <a:ext uri="{FF2B5EF4-FFF2-40B4-BE49-F238E27FC236}">
                    <a16:creationId xmlns:a16="http://schemas.microsoft.com/office/drawing/2014/main" id="{36C68154-F31E-F0A4-7E32-F6125F4F6C56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テキスト ボックス 179">
                  <a:extLst>
                    <a:ext uri="{FF2B5EF4-FFF2-40B4-BE49-F238E27FC236}">
                      <a16:creationId xmlns:a16="http://schemas.microsoft.com/office/drawing/2014/main" id="{593CA7B7-CDC1-3EEC-633A-55A8F5738E12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9091" r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1" name="左大かっこ 190">
            <a:extLst>
              <a:ext uri="{FF2B5EF4-FFF2-40B4-BE49-F238E27FC236}">
                <a16:creationId xmlns:a16="http://schemas.microsoft.com/office/drawing/2014/main" id="{43EFA8AF-6A4D-5ADE-AF14-32CC51F2FC56}"/>
              </a:ext>
            </a:extLst>
          </p:cNvPr>
          <p:cNvSpPr/>
          <p:nvPr/>
        </p:nvSpPr>
        <p:spPr>
          <a:xfrm>
            <a:off x="1569839" y="389576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2" name="左大かっこ 191">
            <a:extLst>
              <a:ext uri="{FF2B5EF4-FFF2-40B4-BE49-F238E27FC236}">
                <a16:creationId xmlns:a16="http://schemas.microsoft.com/office/drawing/2014/main" id="{2959EB55-2D10-21ED-21F6-E1236B4EB6FC}"/>
              </a:ext>
            </a:extLst>
          </p:cNvPr>
          <p:cNvSpPr/>
          <p:nvPr/>
        </p:nvSpPr>
        <p:spPr>
          <a:xfrm flipH="1">
            <a:off x="2131583" y="389577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8D3A3F46-041C-46CD-C083-0A90C35F6F07}"/>
              </a:ext>
            </a:extLst>
          </p:cNvPr>
          <p:cNvSpPr/>
          <p:nvPr/>
        </p:nvSpPr>
        <p:spPr>
          <a:xfrm>
            <a:off x="1606590" y="396574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30A011E5-345D-7305-519A-D7D09E59A103}"/>
              </a:ext>
            </a:extLst>
          </p:cNvPr>
          <p:cNvSpPr/>
          <p:nvPr/>
        </p:nvSpPr>
        <p:spPr>
          <a:xfrm>
            <a:off x="1606590" y="4161302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880B5792-8681-7D4F-D466-1F3563C125BE}"/>
              </a:ext>
            </a:extLst>
          </p:cNvPr>
          <p:cNvSpPr/>
          <p:nvPr/>
        </p:nvSpPr>
        <p:spPr>
          <a:xfrm>
            <a:off x="1606590" y="436387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EC731C2B-A2E7-167A-1BCF-B9EB0B5E94AC}"/>
                  </a:ext>
                </a:extLst>
              </p:cNvPr>
              <p:cNvSpPr txBox="1"/>
              <p:nvPr/>
            </p:nvSpPr>
            <p:spPr>
              <a:xfrm>
                <a:off x="2215923" y="3874876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EC731C2B-A2E7-167A-1BCF-B9EB0B5E9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923" y="3874876"/>
                <a:ext cx="254294" cy="276999"/>
              </a:xfrm>
              <a:prstGeom prst="rect">
                <a:avLst/>
              </a:prstGeom>
              <a:blipFill>
                <a:blip r:embed="rId1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1" name="グループ化 230">
            <a:extLst>
              <a:ext uri="{FF2B5EF4-FFF2-40B4-BE49-F238E27FC236}">
                <a16:creationId xmlns:a16="http://schemas.microsoft.com/office/drawing/2014/main" id="{BC0C9AA9-4DFE-6BCB-14BF-C6CCFE7EE9C8}"/>
              </a:ext>
            </a:extLst>
          </p:cNvPr>
          <p:cNvGrpSpPr/>
          <p:nvPr/>
        </p:nvGrpSpPr>
        <p:grpSpPr>
          <a:xfrm>
            <a:off x="2511212" y="3909667"/>
            <a:ext cx="647132" cy="666573"/>
            <a:chOff x="1000256" y="3453676"/>
            <a:chExt cx="647132" cy="666573"/>
          </a:xfrm>
        </p:grpSpPr>
        <p:sp>
          <p:nvSpPr>
            <p:cNvPr id="232" name="左大かっこ 231">
              <a:extLst>
                <a:ext uri="{FF2B5EF4-FFF2-40B4-BE49-F238E27FC236}">
                  <a16:creationId xmlns:a16="http://schemas.microsoft.com/office/drawing/2014/main" id="{5833C8FA-FEA7-F810-418B-7090DC4FB7A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3" name="左大かっこ 232">
              <a:extLst>
                <a:ext uri="{FF2B5EF4-FFF2-40B4-BE49-F238E27FC236}">
                  <a16:creationId xmlns:a16="http://schemas.microsoft.com/office/drawing/2014/main" id="{05CCCE6E-92E1-F4D0-D4CA-4720B9B65691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A2A4B17C-16E9-3313-CF4F-78A0CE3BBBB1}"/>
              </a:ext>
            </a:extLst>
          </p:cNvPr>
          <p:cNvSpPr/>
          <p:nvPr/>
        </p:nvSpPr>
        <p:spPr>
          <a:xfrm>
            <a:off x="2557670" y="3950762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6226D9E8-371A-1C45-DEC0-1C01F2EDE50B}"/>
              </a:ext>
            </a:extLst>
          </p:cNvPr>
          <p:cNvSpPr/>
          <p:nvPr/>
        </p:nvSpPr>
        <p:spPr>
          <a:xfrm>
            <a:off x="2557670" y="4146324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127AA673-9620-D2F2-293D-3467E76F6862}"/>
              </a:ext>
            </a:extLst>
          </p:cNvPr>
          <p:cNvSpPr/>
          <p:nvPr/>
        </p:nvSpPr>
        <p:spPr>
          <a:xfrm>
            <a:off x="2557670" y="4348897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B37AB1D1-627C-BDA0-E73E-6426639054A6}"/>
              </a:ext>
            </a:extLst>
          </p:cNvPr>
          <p:cNvSpPr/>
          <p:nvPr/>
        </p:nvSpPr>
        <p:spPr>
          <a:xfrm>
            <a:off x="3787984" y="3946382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E6D9FDCF-11C5-6E2D-2D09-5A5F1D9263A3}"/>
                  </a:ext>
                </a:extLst>
              </p:cNvPr>
              <p:cNvSpPr txBox="1"/>
              <p:nvPr/>
            </p:nvSpPr>
            <p:spPr>
              <a:xfrm>
                <a:off x="4415957" y="3859262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E6D9FDCF-11C5-6E2D-2D09-5A5F1D926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3859262"/>
                <a:ext cx="254294" cy="276999"/>
              </a:xfrm>
              <a:prstGeom prst="rect">
                <a:avLst/>
              </a:prstGeom>
              <a:blipFill>
                <a:blip r:embed="rId1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0AF0DC12-4EF5-B9E6-18DC-CF23935EFD88}"/>
                  </a:ext>
                </a:extLst>
              </p:cNvPr>
              <p:cNvSpPr txBox="1"/>
              <p:nvPr/>
            </p:nvSpPr>
            <p:spPr>
              <a:xfrm>
                <a:off x="5394950" y="3857911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0AF0DC12-4EF5-B9E6-18DC-CF23935EF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3857911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A906FBB4-E0AC-E07B-D87D-A94D96A3E823}"/>
              </a:ext>
            </a:extLst>
          </p:cNvPr>
          <p:cNvSpPr/>
          <p:nvPr/>
        </p:nvSpPr>
        <p:spPr>
          <a:xfrm>
            <a:off x="3746426" y="390966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2" name="左大かっこ 301">
            <a:extLst>
              <a:ext uri="{FF2B5EF4-FFF2-40B4-BE49-F238E27FC236}">
                <a16:creationId xmlns:a16="http://schemas.microsoft.com/office/drawing/2014/main" id="{DEB161A1-3C5D-B562-2420-3B73DCF84EBA}"/>
              </a:ext>
            </a:extLst>
          </p:cNvPr>
          <p:cNvSpPr/>
          <p:nvPr/>
        </p:nvSpPr>
        <p:spPr>
          <a:xfrm flipH="1">
            <a:off x="4335602" y="390809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3F5AD3CA-2D50-5C3E-DEAD-CB8313AFEE98}"/>
              </a:ext>
            </a:extLst>
          </p:cNvPr>
          <p:cNvSpPr/>
          <p:nvPr/>
        </p:nvSpPr>
        <p:spPr>
          <a:xfrm>
            <a:off x="4681847" y="395767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A2EDBE76-00B2-C6D4-550F-DE5AED1F9F29}"/>
              </a:ext>
            </a:extLst>
          </p:cNvPr>
          <p:cNvSpPr/>
          <p:nvPr/>
        </p:nvSpPr>
        <p:spPr>
          <a:xfrm>
            <a:off x="4806387" y="3930768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8" name="左大かっこ 307">
            <a:extLst>
              <a:ext uri="{FF2B5EF4-FFF2-40B4-BE49-F238E27FC236}">
                <a16:creationId xmlns:a16="http://schemas.microsoft.com/office/drawing/2014/main" id="{DCA747C1-D0D7-7D78-4D6B-A2156C485574}"/>
              </a:ext>
            </a:extLst>
          </p:cNvPr>
          <p:cNvSpPr/>
          <p:nvPr/>
        </p:nvSpPr>
        <p:spPr>
          <a:xfrm>
            <a:off x="4776146" y="3897345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9" name="左大かっこ 308">
            <a:extLst>
              <a:ext uri="{FF2B5EF4-FFF2-40B4-BE49-F238E27FC236}">
                <a16:creationId xmlns:a16="http://schemas.microsoft.com/office/drawing/2014/main" id="{FE6C2C35-380F-3483-418A-A66BE0C75E4D}"/>
              </a:ext>
            </a:extLst>
          </p:cNvPr>
          <p:cNvSpPr/>
          <p:nvPr/>
        </p:nvSpPr>
        <p:spPr>
          <a:xfrm flipH="1">
            <a:off x="5365322" y="3895769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0" name="円/楕円 309">
            <a:extLst>
              <a:ext uri="{FF2B5EF4-FFF2-40B4-BE49-F238E27FC236}">
                <a16:creationId xmlns:a16="http://schemas.microsoft.com/office/drawing/2014/main" id="{56D3084D-3F10-770D-E74B-99D2E8F33991}"/>
              </a:ext>
            </a:extLst>
          </p:cNvPr>
          <p:cNvSpPr/>
          <p:nvPr/>
        </p:nvSpPr>
        <p:spPr>
          <a:xfrm>
            <a:off x="5624728" y="396518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086F029A-5BE0-B421-1AAD-C018921026BD}"/>
              </a:ext>
            </a:extLst>
          </p:cNvPr>
          <p:cNvSpPr/>
          <p:nvPr/>
        </p:nvSpPr>
        <p:spPr>
          <a:xfrm>
            <a:off x="5749268" y="393828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2" name="左大かっこ 311">
            <a:extLst>
              <a:ext uri="{FF2B5EF4-FFF2-40B4-BE49-F238E27FC236}">
                <a16:creationId xmlns:a16="http://schemas.microsoft.com/office/drawing/2014/main" id="{0AC10E84-6457-4B3F-8790-A9C214F503AF}"/>
              </a:ext>
            </a:extLst>
          </p:cNvPr>
          <p:cNvSpPr/>
          <p:nvPr/>
        </p:nvSpPr>
        <p:spPr>
          <a:xfrm>
            <a:off x="5719027" y="390485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3" name="左大かっこ 312">
            <a:extLst>
              <a:ext uri="{FF2B5EF4-FFF2-40B4-BE49-F238E27FC236}">
                <a16:creationId xmlns:a16="http://schemas.microsoft.com/office/drawing/2014/main" id="{A2B8362D-FBC8-7768-A86A-E2BC75AA48C5}"/>
              </a:ext>
            </a:extLst>
          </p:cNvPr>
          <p:cNvSpPr/>
          <p:nvPr/>
        </p:nvSpPr>
        <p:spPr>
          <a:xfrm flipH="1">
            <a:off x="6308203" y="390328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4" name="円/楕円 313">
            <a:extLst>
              <a:ext uri="{FF2B5EF4-FFF2-40B4-BE49-F238E27FC236}">
                <a16:creationId xmlns:a16="http://schemas.microsoft.com/office/drawing/2014/main" id="{71F5B6FE-3EC1-EAFA-D1D4-581E3DB614C8}"/>
              </a:ext>
            </a:extLst>
          </p:cNvPr>
          <p:cNvSpPr/>
          <p:nvPr/>
        </p:nvSpPr>
        <p:spPr>
          <a:xfrm>
            <a:off x="6612442" y="395829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6C11D721-DF54-AB5A-BB2B-E410754C4437}"/>
              </a:ext>
            </a:extLst>
          </p:cNvPr>
          <p:cNvSpPr/>
          <p:nvPr/>
        </p:nvSpPr>
        <p:spPr>
          <a:xfrm>
            <a:off x="6736982" y="393139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6" name="左大かっこ 315">
            <a:extLst>
              <a:ext uri="{FF2B5EF4-FFF2-40B4-BE49-F238E27FC236}">
                <a16:creationId xmlns:a16="http://schemas.microsoft.com/office/drawing/2014/main" id="{3AD5BB4A-9277-9339-BC17-E50861CBAAC6}"/>
              </a:ext>
            </a:extLst>
          </p:cNvPr>
          <p:cNvSpPr/>
          <p:nvPr/>
        </p:nvSpPr>
        <p:spPr>
          <a:xfrm>
            <a:off x="6706741" y="3897971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7" name="左大かっこ 316">
            <a:extLst>
              <a:ext uri="{FF2B5EF4-FFF2-40B4-BE49-F238E27FC236}">
                <a16:creationId xmlns:a16="http://schemas.microsoft.com/office/drawing/2014/main" id="{DDB0A1B0-1C85-FDAF-DBC9-E0BC304C9F55}"/>
              </a:ext>
            </a:extLst>
          </p:cNvPr>
          <p:cNvSpPr/>
          <p:nvPr/>
        </p:nvSpPr>
        <p:spPr>
          <a:xfrm flipH="1">
            <a:off x="7295917" y="3896395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9F7ED83D-0EF4-4529-51D1-B04619E8054D}"/>
                  </a:ext>
                </a:extLst>
              </p:cNvPr>
              <p:cNvSpPr txBox="1"/>
              <p:nvPr/>
            </p:nvSpPr>
            <p:spPr>
              <a:xfrm>
                <a:off x="6350897" y="3857910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9F7ED83D-0EF4-4529-51D1-B04619E80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3857910"/>
                <a:ext cx="254294" cy="276999"/>
              </a:xfrm>
              <a:prstGeom prst="rect">
                <a:avLst/>
              </a:prstGeom>
              <a:blipFill>
                <a:blip r:embed="rId15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正方形/長方形 318">
            <a:extLst>
              <a:ext uri="{FF2B5EF4-FFF2-40B4-BE49-F238E27FC236}">
                <a16:creationId xmlns:a16="http://schemas.microsoft.com/office/drawing/2014/main" id="{A0DDF4E9-89A4-CA6C-CDEC-2728E487D8F1}"/>
              </a:ext>
            </a:extLst>
          </p:cNvPr>
          <p:cNvSpPr/>
          <p:nvPr/>
        </p:nvSpPr>
        <p:spPr>
          <a:xfrm>
            <a:off x="3798074" y="4402349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2374B2AC-78FE-146E-5C63-6AE989C9F117}"/>
                  </a:ext>
                </a:extLst>
              </p:cNvPr>
              <p:cNvSpPr txBox="1"/>
              <p:nvPr/>
            </p:nvSpPr>
            <p:spPr>
              <a:xfrm>
                <a:off x="4426047" y="431522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2374B2AC-78FE-146E-5C63-6AE989C9F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047" y="4315229"/>
                <a:ext cx="254294" cy="276999"/>
              </a:xfrm>
              <a:prstGeom prst="rect">
                <a:avLst/>
              </a:prstGeom>
              <a:blipFill>
                <a:blip r:embed="rId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5AE2F84A-74CD-35F6-0CC4-490004851581}"/>
                  </a:ext>
                </a:extLst>
              </p:cNvPr>
              <p:cNvSpPr txBox="1"/>
              <p:nvPr/>
            </p:nvSpPr>
            <p:spPr>
              <a:xfrm>
                <a:off x="5405040" y="4313878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5AE2F84A-74CD-35F6-0CC4-490004851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040" y="4313878"/>
                <a:ext cx="254294" cy="276999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左大かっこ 321">
            <a:extLst>
              <a:ext uri="{FF2B5EF4-FFF2-40B4-BE49-F238E27FC236}">
                <a16:creationId xmlns:a16="http://schemas.microsoft.com/office/drawing/2014/main" id="{FE64564E-CE0E-CF13-B2B0-76BB50636B48}"/>
              </a:ext>
            </a:extLst>
          </p:cNvPr>
          <p:cNvSpPr/>
          <p:nvPr/>
        </p:nvSpPr>
        <p:spPr>
          <a:xfrm>
            <a:off x="3756516" y="4365634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3" name="左大かっこ 322">
            <a:extLst>
              <a:ext uri="{FF2B5EF4-FFF2-40B4-BE49-F238E27FC236}">
                <a16:creationId xmlns:a16="http://schemas.microsoft.com/office/drawing/2014/main" id="{36897B35-7797-5069-C249-08193BEAE4E8}"/>
              </a:ext>
            </a:extLst>
          </p:cNvPr>
          <p:cNvSpPr/>
          <p:nvPr/>
        </p:nvSpPr>
        <p:spPr>
          <a:xfrm flipH="1">
            <a:off x="4345692" y="4364058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4" name="円/楕円 323">
            <a:extLst>
              <a:ext uri="{FF2B5EF4-FFF2-40B4-BE49-F238E27FC236}">
                <a16:creationId xmlns:a16="http://schemas.microsoft.com/office/drawing/2014/main" id="{996F08B2-03B6-05CF-5D2C-0A6EDAFB87C0}"/>
              </a:ext>
            </a:extLst>
          </p:cNvPr>
          <p:cNvSpPr/>
          <p:nvPr/>
        </p:nvSpPr>
        <p:spPr>
          <a:xfrm>
            <a:off x="4691937" y="4413639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0565F8D0-5981-9518-26C5-56447215E106}"/>
              </a:ext>
            </a:extLst>
          </p:cNvPr>
          <p:cNvSpPr/>
          <p:nvPr/>
        </p:nvSpPr>
        <p:spPr>
          <a:xfrm>
            <a:off x="4816477" y="438673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6" name="左大かっこ 325">
            <a:extLst>
              <a:ext uri="{FF2B5EF4-FFF2-40B4-BE49-F238E27FC236}">
                <a16:creationId xmlns:a16="http://schemas.microsoft.com/office/drawing/2014/main" id="{287038EE-62AC-4A49-6985-BD697F2382BC}"/>
              </a:ext>
            </a:extLst>
          </p:cNvPr>
          <p:cNvSpPr/>
          <p:nvPr/>
        </p:nvSpPr>
        <p:spPr>
          <a:xfrm>
            <a:off x="4786236" y="4353312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7" name="左大かっこ 326">
            <a:extLst>
              <a:ext uri="{FF2B5EF4-FFF2-40B4-BE49-F238E27FC236}">
                <a16:creationId xmlns:a16="http://schemas.microsoft.com/office/drawing/2014/main" id="{A7A202EB-D2BB-1F56-64D7-35CDA27D3254}"/>
              </a:ext>
            </a:extLst>
          </p:cNvPr>
          <p:cNvSpPr/>
          <p:nvPr/>
        </p:nvSpPr>
        <p:spPr>
          <a:xfrm flipH="1">
            <a:off x="5375412" y="4351736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42495430-50F1-0E41-2781-0D3F641DDB96}"/>
              </a:ext>
            </a:extLst>
          </p:cNvPr>
          <p:cNvSpPr/>
          <p:nvPr/>
        </p:nvSpPr>
        <p:spPr>
          <a:xfrm>
            <a:off x="5634818" y="4421151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1136BFBE-4E2D-6553-8FB2-451EA1C3FAC8}"/>
              </a:ext>
            </a:extLst>
          </p:cNvPr>
          <p:cNvSpPr/>
          <p:nvPr/>
        </p:nvSpPr>
        <p:spPr>
          <a:xfrm>
            <a:off x="5759358" y="4394247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0" name="左大かっこ 329">
            <a:extLst>
              <a:ext uri="{FF2B5EF4-FFF2-40B4-BE49-F238E27FC236}">
                <a16:creationId xmlns:a16="http://schemas.microsoft.com/office/drawing/2014/main" id="{DDE09FCB-27C0-006E-A95D-1719188A1A3D}"/>
              </a:ext>
            </a:extLst>
          </p:cNvPr>
          <p:cNvSpPr/>
          <p:nvPr/>
        </p:nvSpPr>
        <p:spPr>
          <a:xfrm>
            <a:off x="5729117" y="4360824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1" name="左大かっこ 330">
            <a:extLst>
              <a:ext uri="{FF2B5EF4-FFF2-40B4-BE49-F238E27FC236}">
                <a16:creationId xmlns:a16="http://schemas.microsoft.com/office/drawing/2014/main" id="{A573A1CB-5875-22C7-D0A1-A0C637EFF7F5}"/>
              </a:ext>
            </a:extLst>
          </p:cNvPr>
          <p:cNvSpPr/>
          <p:nvPr/>
        </p:nvSpPr>
        <p:spPr>
          <a:xfrm flipH="1">
            <a:off x="6318293" y="4359248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2" name="円/楕円 331">
            <a:extLst>
              <a:ext uri="{FF2B5EF4-FFF2-40B4-BE49-F238E27FC236}">
                <a16:creationId xmlns:a16="http://schemas.microsoft.com/office/drawing/2014/main" id="{217462D3-26EA-612C-38EB-3AB2D050C87F}"/>
              </a:ext>
            </a:extLst>
          </p:cNvPr>
          <p:cNvSpPr/>
          <p:nvPr/>
        </p:nvSpPr>
        <p:spPr>
          <a:xfrm>
            <a:off x="6622532" y="4414265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3" name="正方形/長方形 332">
            <a:extLst>
              <a:ext uri="{FF2B5EF4-FFF2-40B4-BE49-F238E27FC236}">
                <a16:creationId xmlns:a16="http://schemas.microsoft.com/office/drawing/2014/main" id="{949B5F08-8F05-1A7F-9BEE-05BCF7703912}"/>
              </a:ext>
            </a:extLst>
          </p:cNvPr>
          <p:cNvSpPr/>
          <p:nvPr/>
        </p:nvSpPr>
        <p:spPr>
          <a:xfrm>
            <a:off x="6747072" y="4387361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4" name="左大かっこ 333">
            <a:extLst>
              <a:ext uri="{FF2B5EF4-FFF2-40B4-BE49-F238E27FC236}">
                <a16:creationId xmlns:a16="http://schemas.microsoft.com/office/drawing/2014/main" id="{F064FAFC-76CC-B9F4-034E-DFF9686A7F01}"/>
              </a:ext>
            </a:extLst>
          </p:cNvPr>
          <p:cNvSpPr/>
          <p:nvPr/>
        </p:nvSpPr>
        <p:spPr>
          <a:xfrm>
            <a:off x="6716831" y="4353938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5" name="左大かっこ 334">
            <a:extLst>
              <a:ext uri="{FF2B5EF4-FFF2-40B4-BE49-F238E27FC236}">
                <a16:creationId xmlns:a16="http://schemas.microsoft.com/office/drawing/2014/main" id="{68D17C4B-2F5B-44F7-5D86-1D2B0159B6EF}"/>
              </a:ext>
            </a:extLst>
          </p:cNvPr>
          <p:cNvSpPr/>
          <p:nvPr/>
        </p:nvSpPr>
        <p:spPr>
          <a:xfrm flipH="1">
            <a:off x="7306007" y="4352362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322B7B50-2A29-7E83-76EC-245FAAC82AA0}"/>
                  </a:ext>
                </a:extLst>
              </p:cNvPr>
              <p:cNvSpPr txBox="1"/>
              <p:nvPr/>
            </p:nvSpPr>
            <p:spPr>
              <a:xfrm>
                <a:off x="6360987" y="4313877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322B7B50-2A29-7E83-76EC-245FAAC82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987" y="4313877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7B14F00D-F6EB-37A7-66B0-90781B223087}"/>
              </a:ext>
            </a:extLst>
          </p:cNvPr>
          <p:cNvSpPr/>
          <p:nvPr/>
        </p:nvSpPr>
        <p:spPr>
          <a:xfrm>
            <a:off x="3787984" y="4856144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テキスト ボックス 337">
                <a:extLst>
                  <a:ext uri="{FF2B5EF4-FFF2-40B4-BE49-F238E27FC236}">
                    <a16:creationId xmlns:a16="http://schemas.microsoft.com/office/drawing/2014/main" id="{27BE317F-76EC-56E2-4721-B8048E0EFB55}"/>
                  </a:ext>
                </a:extLst>
              </p:cNvPr>
              <p:cNvSpPr txBox="1"/>
              <p:nvPr/>
            </p:nvSpPr>
            <p:spPr>
              <a:xfrm>
                <a:off x="4415957" y="4769024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8" name="テキスト ボックス 337">
                <a:extLst>
                  <a:ext uri="{FF2B5EF4-FFF2-40B4-BE49-F238E27FC236}">
                    <a16:creationId xmlns:a16="http://schemas.microsoft.com/office/drawing/2014/main" id="{27BE317F-76EC-56E2-4721-B8048E0E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4769024"/>
                <a:ext cx="254294" cy="276999"/>
              </a:xfrm>
              <a:prstGeom prst="rect">
                <a:avLst/>
              </a:prstGeom>
              <a:blipFill>
                <a:blip r:embed="rId17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8015DE97-EA65-D34E-1E4F-D87E6633D99A}"/>
                  </a:ext>
                </a:extLst>
              </p:cNvPr>
              <p:cNvSpPr txBox="1"/>
              <p:nvPr/>
            </p:nvSpPr>
            <p:spPr>
              <a:xfrm>
                <a:off x="5394950" y="4767673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8015DE97-EA65-D34E-1E4F-D87E6633D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4767673"/>
                <a:ext cx="254294" cy="276999"/>
              </a:xfrm>
              <a:prstGeom prst="rect">
                <a:avLst/>
              </a:prstGeom>
              <a:blipFill>
                <a:blip r:embed="rId18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446723C0-3897-A50E-395B-6501A3E1C6B4}"/>
              </a:ext>
            </a:extLst>
          </p:cNvPr>
          <p:cNvSpPr/>
          <p:nvPr/>
        </p:nvSpPr>
        <p:spPr>
          <a:xfrm>
            <a:off x="3746426" y="481942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330A88AC-7D44-D09D-8FA8-61C6C4ED77E6}"/>
              </a:ext>
            </a:extLst>
          </p:cNvPr>
          <p:cNvSpPr/>
          <p:nvPr/>
        </p:nvSpPr>
        <p:spPr>
          <a:xfrm flipH="1">
            <a:off x="4335602" y="481785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2" name="円/楕円 341">
            <a:extLst>
              <a:ext uri="{FF2B5EF4-FFF2-40B4-BE49-F238E27FC236}">
                <a16:creationId xmlns:a16="http://schemas.microsoft.com/office/drawing/2014/main" id="{E6E67BF0-3637-05D7-1D5C-B87AE7675524}"/>
              </a:ext>
            </a:extLst>
          </p:cNvPr>
          <p:cNvSpPr/>
          <p:nvPr/>
        </p:nvSpPr>
        <p:spPr>
          <a:xfrm>
            <a:off x="4681847" y="4867434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E342CED9-E2E0-B9FE-40CB-E4105D4ECD0F}"/>
              </a:ext>
            </a:extLst>
          </p:cNvPr>
          <p:cNvSpPr/>
          <p:nvPr/>
        </p:nvSpPr>
        <p:spPr>
          <a:xfrm>
            <a:off x="4806387" y="484053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4" name="左大かっこ 343">
            <a:extLst>
              <a:ext uri="{FF2B5EF4-FFF2-40B4-BE49-F238E27FC236}">
                <a16:creationId xmlns:a16="http://schemas.microsoft.com/office/drawing/2014/main" id="{1603544E-E5A3-BFD3-F96E-4EF32F2ACB8F}"/>
              </a:ext>
            </a:extLst>
          </p:cNvPr>
          <p:cNvSpPr/>
          <p:nvPr/>
        </p:nvSpPr>
        <p:spPr>
          <a:xfrm>
            <a:off x="4776146" y="480710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5" name="左大かっこ 344">
            <a:extLst>
              <a:ext uri="{FF2B5EF4-FFF2-40B4-BE49-F238E27FC236}">
                <a16:creationId xmlns:a16="http://schemas.microsoft.com/office/drawing/2014/main" id="{5606845B-2183-FBF8-45C5-BFB2D86792B0}"/>
              </a:ext>
            </a:extLst>
          </p:cNvPr>
          <p:cNvSpPr/>
          <p:nvPr/>
        </p:nvSpPr>
        <p:spPr>
          <a:xfrm flipH="1">
            <a:off x="5365322" y="480553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6" name="円/楕円 345">
            <a:extLst>
              <a:ext uri="{FF2B5EF4-FFF2-40B4-BE49-F238E27FC236}">
                <a16:creationId xmlns:a16="http://schemas.microsoft.com/office/drawing/2014/main" id="{39C96441-2105-C1A1-2BD0-3D1BDA7705BF}"/>
              </a:ext>
            </a:extLst>
          </p:cNvPr>
          <p:cNvSpPr/>
          <p:nvPr/>
        </p:nvSpPr>
        <p:spPr>
          <a:xfrm>
            <a:off x="5624728" y="4874946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007A9AA1-8147-1D04-3889-611EF17486B6}"/>
              </a:ext>
            </a:extLst>
          </p:cNvPr>
          <p:cNvSpPr/>
          <p:nvPr/>
        </p:nvSpPr>
        <p:spPr>
          <a:xfrm>
            <a:off x="5749268" y="4848042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8" name="左大かっこ 347">
            <a:extLst>
              <a:ext uri="{FF2B5EF4-FFF2-40B4-BE49-F238E27FC236}">
                <a16:creationId xmlns:a16="http://schemas.microsoft.com/office/drawing/2014/main" id="{E9D5FC97-00CF-E7FE-077B-3B8C9D10153B}"/>
              </a:ext>
            </a:extLst>
          </p:cNvPr>
          <p:cNvSpPr/>
          <p:nvPr/>
        </p:nvSpPr>
        <p:spPr>
          <a:xfrm>
            <a:off x="5719027" y="481461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9" name="左大かっこ 348">
            <a:extLst>
              <a:ext uri="{FF2B5EF4-FFF2-40B4-BE49-F238E27FC236}">
                <a16:creationId xmlns:a16="http://schemas.microsoft.com/office/drawing/2014/main" id="{C6F227DA-43A3-37BE-272C-24AEBE676120}"/>
              </a:ext>
            </a:extLst>
          </p:cNvPr>
          <p:cNvSpPr/>
          <p:nvPr/>
        </p:nvSpPr>
        <p:spPr>
          <a:xfrm flipH="1">
            <a:off x="6308203" y="481304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0" name="円/楕円 349">
            <a:extLst>
              <a:ext uri="{FF2B5EF4-FFF2-40B4-BE49-F238E27FC236}">
                <a16:creationId xmlns:a16="http://schemas.microsoft.com/office/drawing/2014/main" id="{891DE150-15E7-5F71-8C2F-C75125DF1729}"/>
              </a:ext>
            </a:extLst>
          </p:cNvPr>
          <p:cNvSpPr/>
          <p:nvPr/>
        </p:nvSpPr>
        <p:spPr>
          <a:xfrm>
            <a:off x="6612442" y="4868060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1" name="正方形/長方形 350">
            <a:extLst>
              <a:ext uri="{FF2B5EF4-FFF2-40B4-BE49-F238E27FC236}">
                <a16:creationId xmlns:a16="http://schemas.microsoft.com/office/drawing/2014/main" id="{536EC12E-1C53-B2A1-9247-3D016F273A14}"/>
              </a:ext>
            </a:extLst>
          </p:cNvPr>
          <p:cNvSpPr/>
          <p:nvPr/>
        </p:nvSpPr>
        <p:spPr>
          <a:xfrm>
            <a:off x="6736982" y="4841156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2" name="左大かっこ 351">
            <a:extLst>
              <a:ext uri="{FF2B5EF4-FFF2-40B4-BE49-F238E27FC236}">
                <a16:creationId xmlns:a16="http://schemas.microsoft.com/office/drawing/2014/main" id="{5BA0EDC6-6654-3B7C-2121-F3FF21E1DA97}"/>
              </a:ext>
            </a:extLst>
          </p:cNvPr>
          <p:cNvSpPr/>
          <p:nvPr/>
        </p:nvSpPr>
        <p:spPr>
          <a:xfrm>
            <a:off x="6706741" y="4807733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3" name="左大かっこ 352">
            <a:extLst>
              <a:ext uri="{FF2B5EF4-FFF2-40B4-BE49-F238E27FC236}">
                <a16:creationId xmlns:a16="http://schemas.microsoft.com/office/drawing/2014/main" id="{D9141B75-75CD-4E7A-19B3-C20B2720E712}"/>
              </a:ext>
            </a:extLst>
          </p:cNvPr>
          <p:cNvSpPr/>
          <p:nvPr/>
        </p:nvSpPr>
        <p:spPr>
          <a:xfrm flipH="1">
            <a:off x="7295917" y="4806157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テキスト ボックス 353">
                <a:extLst>
                  <a:ext uri="{FF2B5EF4-FFF2-40B4-BE49-F238E27FC236}">
                    <a16:creationId xmlns:a16="http://schemas.microsoft.com/office/drawing/2014/main" id="{C4F851BF-13DA-E43A-D020-2B874CA6294E}"/>
                  </a:ext>
                </a:extLst>
              </p:cNvPr>
              <p:cNvSpPr txBox="1"/>
              <p:nvPr/>
            </p:nvSpPr>
            <p:spPr>
              <a:xfrm>
                <a:off x="6350897" y="4767672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54" name="テキスト ボックス 353">
                <a:extLst>
                  <a:ext uri="{FF2B5EF4-FFF2-40B4-BE49-F238E27FC236}">
                    <a16:creationId xmlns:a16="http://schemas.microsoft.com/office/drawing/2014/main" id="{C4F851BF-13DA-E43A-D020-2B874CA62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4767672"/>
                <a:ext cx="254294" cy="276999"/>
              </a:xfrm>
              <a:prstGeom prst="rect">
                <a:avLst/>
              </a:prstGeom>
              <a:blipFill>
                <a:blip r:embed="rId19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5" name="円/楕円 354">
            <a:extLst>
              <a:ext uri="{FF2B5EF4-FFF2-40B4-BE49-F238E27FC236}">
                <a16:creationId xmlns:a16="http://schemas.microsoft.com/office/drawing/2014/main" id="{7F48F4BC-D190-17D2-893B-F9E73EB0FA9D}"/>
              </a:ext>
            </a:extLst>
          </p:cNvPr>
          <p:cNvSpPr/>
          <p:nvPr/>
        </p:nvSpPr>
        <p:spPr>
          <a:xfrm>
            <a:off x="6396696" y="1122789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6" name="円/楕円 355">
            <a:extLst>
              <a:ext uri="{FF2B5EF4-FFF2-40B4-BE49-F238E27FC236}">
                <a16:creationId xmlns:a16="http://schemas.microsoft.com/office/drawing/2014/main" id="{069E438A-A1F7-F264-A8A9-B0E8732B9895}"/>
              </a:ext>
            </a:extLst>
          </p:cNvPr>
          <p:cNvSpPr/>
          <p:nvPr/>
        </p:nvSpPr>
        <p:spPr>
          <a:xfrm>
            <a:off x="6788337" y="1122789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7" name="テキスト ボックス 356">
            <a:extLst>
              <a:ext uri="{FF2B5EF4-FFF2-40B4-BE49-F238E27FC236}">
                <a16:creationId xmlns:a16="http://schemas.microsoft.com/office/drawing/2014/main" id="{E83AD698-1191-2446-59D1-C86A9FB94CD6}"/>
              </a:ext>
            </a:extLst>
          </p:cNvPr>
          <p:cNvSpPr txBox="1"/>
          <p:nvPr/>
        </p:nvSpPr>
        <p:spPr>
          <a:xfrm>
            <a:off x="586267" y="1785447"/>
            <a:ext cx="2623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右からの操作は、列に作用する。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この表現は、右の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つの線形結合を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つの行列表現で表したものだとも言える。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8" name="テキスト ボックス 357">
            <a:extLst>
              <a:ext uri="{FF2B5EF4-FFF2-40B4-BE49-F238E27FC236}">
                <a16:creationId xmlns:a16="http://schemas.microsoft.com/office/drawing/2014/main" id="{A204B0F1-256E-F19C-A30C-95C32E961480}"/>
              </a:ext>
            </a:extLst>
          </p:cNvPr>
          <p:cNvSpPr txBox="1"/>
          <p:nvPr/>
        </p:nvSpPr>
        <p:spPr>
          <a:xfrm>
            <a:off x="674861" y="4701768"/>
            <a:ext cx="2623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左からの操作は、行に作用する。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この表現は、右の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つの線形結合を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つの行列表現で表したものだとも言える。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9" name="円/楕円 358">
            <a:extLst>
              <a:ext uri="{FF2B5EF4-FFF2-40B4-BE49-F238E27FC236}">
                <a16:creationId xmlns:a16="http://schemas.microsoft.com/office/drawing/2014/main" id="{888CD833-6ACD-39BB-3AB1-EFABC5A79DBC}"/>
              </a:ext>
            </a:extLst>
          </p:cNvPr>
          <p:cNvSpPr/>
          <p:nvPr/>
        </p:nvSpPr>
        <p:spPr>
          <a:xfrm>
            <a:off x="182339" y="10040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0" name="円/楕円 359">
            <a:extLst>
              <a:ext uri="{FF2B5EF4-FFF2-40B4-BE49-F238E27FC236}">
                <a16:creationId xmlns:a16="http://schemas.microsoft.com/office/drawing/2014/main" id="{D7AA0704-1687-A0E4-337A-B83B7ECEAE26}"/>
              </a:ext>
            </a:extLst>
          </p:cNvPr>
          <p:cNvSpPr/>
          <p:nvPr/>
        </p:nvSpPr>
        <p:spPr>
          <a:xfrm>
            <a:off x="226267" y="3980766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1" name="テキスト ボックス 360">
            <a:extLst>
              <a:ext uri="{FF2B5EF4-FFF2-40B4-BE49-F238E27FC236}">
                <a16:creationId xmlns:a16="http://schemas.microsoft.com/office/drawing/2014/main" id="{C42BCB39-0298-4580-6CBC-E9CCFCBB63BC}"/>
              </a:ext>
            </a:extLst>
          </p:cNvPr>
          <p:cNvSpPr txBox="1"/>
          <p:nvPr/>
        </p:nvSpPr>
        <p:spPr>
          <a:xfrm>
            <a:off x="6485165" y="86017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using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2" name="左大かっこ 361">
            <a:extLst>
              <a:ext uri="{FF2B5EF4-FFF2-40B4-BE49-F238E27FC236}">
                <a16:creationId xmlns:a16="http://schemas.microsoft.com/office/drawing/2014/main" id="{DDCDB3B6-ADF8-51D9-061A-A3ED9381479E}"/>
              </a:ext>
            </a:extLst>
          </p:cNvPr>
          <p:cNvSpPr/>
          <p:nvPr/>
        </p:nvSpPr>
        <p:spPr>
          <a:xfrm flipH="1">
            <a:off x="7306007" y="4123765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3" name="円/楕円 362">
            <a:extLst>
              <a:ext uri="{FF2B5EF4-FFF2-40B4-BE49-F238E27FC236}">
                <a16:creationId xmlns:a16="http://schemas.microsoft.com/office/drawing/2014/main" id="{9B5D4890-CF17-6FDB-7F6E-1DC7FC56828A}"/>
              </a:ext>
            </a:extLst>
          </p:cNvPr>
          <p:cNvSpPr/>
          <p:nvPr/>
        </p:nvSpPr>
        <p:spPr>
          <a:xfrm>
            <a:off x="7566799" y="402227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2709EF12-AE71-FFD3-1844-B28A22299FD9}"/>
              </a:ext>
            </a:extLst>
          </p:cNvPr>
          <p:cNvSpPr txBox="1"/>
          <p:nvPr/>
        </p:nvSpPr>
        <p:spPr>
          <a:xfrm>
            <a:off x="7674950" y="376383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5" name="円/楕円 364">
            <a:extLst>
              <a:ext uri="{FF2B5EF4-FFF2-40B4-BE49-F238E27FC236}">
                <a16:creationId xmlns:a16="http://schemas.microsoft.com/office/drawing/2014/main" id="{F1FE37E1-0798-513A-AAB6-5AFFACD6A347}"/>
              </a:ext>
            </a:extLst>
          </p:cNvPr>
          <p:cNvSpPr/>
          <p:nvPr/>
        </p:nvSpPr>
        <p:spPr>
          <a:xfrm>
            <a:off x="7981258" y="402227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54093CB-58A0-34FD-5749-B8CFFE0AA958}"/>
              </a:ext>
            </a:extLst>
          </p:cNvPr>
          <p:cNvGrpSpPr/>
          <p:nvPr/>
        </p:nvGrpSpPr>
        <p:grpSpPr>
          <a:xfrm>
            <a:off x="272279" y="924719"/>
            <a:ext cx="2845805" cy="707175"/>
            <a:chOff x="272279" y="924719"/>
            <a:chExt cx="2845805" cy="70717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292BF75-A027-6D3F-3068-22C9B8C640C4}"/>
                </a:ext>
              </a:extLst>
            </p:cNvPr>
            <p:cNvGrpSpPr/>
            <p:nvPr/>
          </p:nvGrpSpPr>
          <p:grpSpPr>
            <a:xfrm>
              <a:off x="1492416" y="962416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97DDAA0-E671-7454-7A34-145096887EE6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912F7E78-371D-C4DE-90CB-DE6AE24012C9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6210D75E-C98A-F626-292A-12A03BD0E883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46290BA6-8D8F-E4BC-1026-73CD106DADF2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1C39CA26-061B-642C-D690-548414888019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17F932C-04B3-D1AF-6A80-68ABCAAB4B51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54B0B902-3582-9C24-B78A-9BEF2F70CB40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F4F71969-282D-8577-52C1-2A3A16CCC03E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95BF2E3C-2EBF-DB45-2FF4-A093EB9CEB19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3C2DFFE8-3FFD-D764-2494-73F28E565F4C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425D8C8F-E27C-DD40-D93F-8EDD08908C2B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710822A-46E9-D370-95E5-56454911EFEA}"/>
                </a:ext>
              </a:extLst>
            </p:cNvPr>
            <p:cNvSpPr/>
            <p:nvPr/>
          </p:nvSpPr>
          <p:spPr>
            <a:xfrm>
              <a:off x="985296" y="1003662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ED3AF3D-9469-8B5D-A64F-0061766D44D1}"/>
                </a:ext>
              </a:extLst>
            </p:cNvPr>
            <p:cNvSpPr/>
            <p:nvPr/>
          </p:nvSpPr>
          <p:spPr>
            <a:xfrm>
              <a:off x="1173300" y="1003662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174ACC76-AF97-814F-383F-E6DCD5368D90}"/>
                </a:ext>
              </a:extLst>
            </p:cNvPr>
            <p:cNvSpPr/>
            <p:nvPr/>
          </p:nvSpPr>
          <p:spPr>
            <a:xfrm>
              <a:off x="735434" y="96532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B87C3434-CF09-6E6A-B030-6B553387AAFB}"/>
                </a:ext>
              </a:extLst>
            </p:cNvPr>
            <p:cNvSpPr/>
            <p:nvPr/>
          </p:nvSpPr>
          <p:spPr>
            <a:xfrm flipH="1">
              <a:off x="1297178" y="96532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D8A788F8-30D9-036A-F2CD-C0C55D1914D5}"/>
                    </a:ext>
                  </a:extLst>
                </p:cNvPr>
                <p:cNvSpPr txBox="1"/>
                <p:nvPr/>
              </p:nvSpPr>
              <p:spPr>
                <a:xfrm>
                  <a:off x="2175663" y="92471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D8A788F8-30D9-036A-F2CD-C0C55D191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663" y="924719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221EEA46-89EA-A228-18AB-18D5BC387C62}"/>
                </a:ext>
              </a:extLst>
            </p:cNvPr>
            <p:cNvGrpSpPr/>
            <p:nvPr/>
          </p:nvGrpSpPr>
          <p:grpSpPr>
            <a:xfrm>
              <a:off x="2470952" y="959510"/>
              <a:ext cx="647132" cy="666573"/>
              <a:chOff x="1000256" y="3453676"/>
              <a:chExt cx="647132" cy="666573"/>
            </a:xfrm>
          </p:grpSpPr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5FE195F6-AC50-7512-21BC-8BDCF28BF824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456DC5DD-C06B-3EFF-320F-68EA1AA1E53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E7667C5-4AEE-C9C7-0897-7DD662576108}"/>
                </a:ext>
              </a:extLst>
            </p:cNvPr>
            <p:cNvSpPr/>
            <p:nvPr/>
          </p:nvSpPr>
          <p:spPr>
            <a:xfrm>
              <a:off x="802742" y="1003662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DE1C6E7E-47BA-87D4-4709-FEEC1A2935B6}"/>
                </a:ext>
              </a:extLst>
            </p:cNvPr>
            <p:cNvSpPr/>
            <p:nvPr/>
          </p:nvSpPr>
          <p:spPr>
            <a:xfrm>
              <a:off x="2730549" y="996488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E101513-520F-13DF-B71B-CB51FE7BA0B6}"/>
                </a:ext>
              </a:extLst>
            </p:cNvPr>
            <p:cNvSpPr/>
            <p:nvPr/>
          </p:nvSpPr>
          <p:spPr>
            <a:xfrm>
              <a:off x="2918553" y="996488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1326A1A-B32B-6F76-31C3-B09C86D0249A}"/>
                </a:ext>
              </a:extLst>
            </p:cNvPr>
            <p:cNvSpPr/>
            <p:nvPr/>
          </p:nvSpPr>
          <p:spPr>
            <a:xfrm>
              <a:off x="2547995" y="996488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CC4C2B20-4DFD-BE64-A841-5DA9658B45B9}"/>
                </a:ext>
              </a:extLst>
            </p:cNvPr>
            <p:cNvSpPr/>
            <p:nvPr/>
          </p:nvSpPr>
          <p:spPr>
            <a:xfrm>
              <a:off x="272279" y="101348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42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BE3B32C-5BAF-A611-4A8D-135897DB3144}"/>
              </a:ext>
            </a:extLst>
          </p:cNvPr>
          <p:cNvGrpSpPr/>
          <p:nvPr/>
        </p:nvGrpSpPr>
        <p:grpSpPr>
          <a:xfrm>
            <a:off x="3578608" y="1196918"/>
            <a:ext cx="481952" cy="666573"/>
            <a:chOff x="3550538" y="1208086"/>
            <a:chExt cx="481952" cy="66657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0C1891E-2718-CFB7-933B-2C40D65E4AC5}"/>
                </a:ext>
              </a:extLst>
            </p:cNvPr>
            <p:cNvGrpSpPr/>
            <p:nvPr/>
          </p:nvGrpSpPr>
          <p:grpSpPr>
            <a:xfrm>
              <a:off x="3550538" y="1208086"/>
              <a:ext cx="481952" cy="666573"/>
              <a:chOff x="2993085" y="107794"/>
              <a:chExt cx="258051" cy="356903"/>
            </a:xfrm>
          </p:grpSpPr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55E23B9D-CABF-E74B-A1D2-7316C4D42204}"/>
                  </a:ext>
                </a:extLst>
              </p:cNvPr>
              <p:cNvSpPr/>
              <p:nvPr/>
            </p:nvSpPr>
            <p:spPr>
              <a:xfrm>
                <a:off x="299308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38D653B2-5166-97AD-0543-6C4DA89BA863}"/>
                  </a:ext>
                </a:extLst>
              </p:cNvPr>
              <p:cNvSpPr/>
              <p:nvPr/>
            </p:nvSpPr>
            <p:spPr>
              <a:xfrm flipH="1">
                <a:off x="3205417" y="107795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83FAD209-4CED-AC18-CE39-8B4D8CEBFEA3}"/>
                </a:ext>
              </a:extLst>
            </p:cNvPr>
            <p:cNvGrpSpPr/>
            <p:nvPr/>
          </p:nvGrpSpPr>
          <p:grpSpPr>
            <a:xfrm>
              <a:off x="3635086" y="1308889"/>
              <a:ext cx="298683" cy="487697"/>
              <a:chOff x="3611192" y="1806580"/>
              <a:chExt cx="298683" cy="487697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C8D1B9A3-DA9D-CA8B-ED61-1F1FFCE5F43D}"/>
                  </a:ext>
                </a:extLst>
              </p:cNvPr>
              <p:cNvSpPr/>
              <p:nvPr/>
            </p:nvSpPr>
            <p:spPr>
              <a:xfrm>
                <a:off x="3611192" y="180658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FAC90CDD-932E-E5DA-F997-1FD069D209EB}"/>
                  </a:ext>
                </a:extLst>
              </p:cNvPr>
              <p:cNvSpPr/>
              <p:nvPr/>
            </p:nvSpPr>
            <p:spPr>
              <a:xfrm>
                <a:off x="3611192" y="200773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3A6B0EE0-39E1-539C-B97E-349E9C6D0116}"/>
                  </a:ext>
                </a:extLst>
              </p:cNvPr>
              <p:cNvSpPr/>
              <p:nvPr/>
            </p:nvSpPr>
            <p:spPr>
              <a:xfrm>
                <a:off x="3611192" y="220888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7B7EAE5D-1BE9-371E-D5E9-57FB7D1D408B}"/>
                  </a:ext>
                </a:extLst>
              </p:cNvPr>
              <p:cNvSpPr/>
              <p:nvPr/>
            </p:nvSpPr>
            <p:spPr>
              <a:xfrm>
                <a:off x="3819626" y="180658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BC36D395-4630-3293-BB3E-420D8B8295A5}"/>
                  </a:ext>
                </a:extLst>
              </p:cNvPr>
              <p:cNvSpPr/>
              <p:nvPr/>
            </p:nvSpPr>
            <p:spPr>
              <a:xfrm>
                <a:off x="3819626" y="200773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B838ED90-642A-0C0C-D8AF-CB265CC21B15}"/>
                  </a:ext>
                </a:extLst>
              </p:cNvPr>
              <p:cNvSpPr/>
              <p:nvPr/>
            </p:nvSpPr>
            <p:spPr>
              <a:xfrm>
                <a:off x="3819626" y="220888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FBF609F-8C42-F7E4-C86D-269457BC8E33}"/>
              </a:ext>
            </a:extLst>
          </p:cNvPr>
          <p:cNvGrpSpPr/>
          <p:nvPr/>
        </p:nvGrpSpPr>
        <p:grpSpPr>
          <a:xfrm>
            <a:off x="2757589" y="1194627"/>
            <a:ext cx="481952" cy="666573"/>
            <a:chOff x="3710410" y="1147811"/>
            <a:chExt cx="481952" cy="666573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4E56F22-415F-6A1A-BD5D-256A9CB03849}"/>
                </a:ext>
              </a:extLst>
            </p:cNvPr>
            <p:cNvSpPr/>
            <p:nvPr/>
          </p:nvSpPr>
          <p:spPr>
            <a:xfrm>
              <a:off x="3745587" y="1186847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4E58D34-C8D8-6606-717B-2CCDFC850485}"/>
                </a:ext>
              </a:extLst>
            </p:cNvPr>
            <p:cNvGrpSpPr/>
            <p:nvPr/>
          </p:nvGrpSpPr>
          <p:grpSpPr>
            <a:xfrm>
              <a:off x="3710410" y="1147811"/>
              <a:ext cx="481952" cy="666573"/>
              <a:chOff x="1462419" y="107793"/>
              <a:chExt cx="258051" cy="356903"/>
            </a:xfrm>
          </p:grpSpPr>
          <p:sp>
            <p:nvSpPr>
              <p:cNvPr id="20" name="左大かっこ 19">
                <a:extLst>
                  <a:ext uri="{FF2B5EF4-FFF2-40B4-BE49-F238E27FC236}">
                    <a16:creationId xmlns:a16="http://schemas.microsoft.com/office/drawing/2014/main" id="{7AC578F5-4279-4255-14CC-0AD66446CC5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435C7BE2-9E3F-228A-7929-6DF95001AC97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22CD97E-8E83-C3BE-D4AD-129307A2910F}"/>
                  </a:ext>
                </a:extLst>
              </p:cNvPr>
              <p:cNvSpPr txBox="1"/>
              <p:nvPr/>
            </p:nvSpPr>
            <p:spPr>
              <a:xfrm>
                <a:off x="3191321" y="1388661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22CD97E-8E83-C3BE-D4AD-129307A29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321" y="1388661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06A0F1E-B3BD-F400-CA6E-D4586F85DA33}"/>
                  </a:ext>
                </a:extLst>
              </p:cNvPr>
              <p:cNvSpPr txBox="1"/>
              <p:nvPr/>
            </p:nvSpPr>
            <p:spPr>
              <a:xfrm>
                <a:off x="4034851" y="1376913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06A0F1E-B3BD-F400-CA6E-D4586F85D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851" y="1376913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6D9957C-5A2A-F037-79CF-D0B47E71B0AE}"/>
                  </a:ext>
                </a:extLst>
              </p:cNvPr>
              <p:cNvSpPr txBox="1"/>
              <p:nvPr/>
            </p:nvSpPr>
            <p:spPr>
              <a:xfrm>
                <a:off x="4859198" y="135047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6D9957C-5A2A-F037-79CF-D0B47E71B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198" y="1350474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F3AF15C-F99C-8E1E-59AE-114348CDD1FC}"/>
              </a:ext>
            </a:extLst>
          </p:cNvPr>
          <p:cNvSpPr txBox="1"/>
          <p:nvPr/>
        </p:nvSpPr>
        <p:spPr>
          <a:xfrm>
            <a:off x="4056874" y="3233914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つの数からなる</a:t>
            </a:r>
            <a:endParaRPr kumimoji="1"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つの列ベクトル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44E7260-2D30-158F-4BD5-87F0EC03281E}"/>
              </a:ext>
            </a:extLst>
          </p:cNvPr>
          <p:cNvSpPr txBox="1"/>
          <p:nvPr/>
        </p:nvSpPr>
        <p:spPr>
          <a:xfrm>
            <a:off x="5284676" y="3220601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つの数からなる</a:t>
            </a:r>
            <a:endParaRPr kumimoji="1"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つの行ベクトル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0EC5761-537F-8343-6105-864A181C3ADF}"/>
              </a:ext>
            </a:extLst>
          </p:cNvPr>
          <p:cNvSpPr txBox="1"/>
          <p:nvPr/>
        </p:nvSpPr>
        <p:spPr>
          <a:xfrm>
            <a:off x="3301928" y="3238719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6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FE66071-39AF-FB8D-26AC-8C7897BBD7B6}"/>
              </a:ext>
            </a:extLst>
          </p:cNvPr>
          <p:cNvSpPr txBox="1"/>
          <p:nvPr/>
        </p:nvSpPr>
        <p:spPr>
          <a:xfrm>
            <a:off x="2431866" y="3248814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1 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つの行列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97D1B2E-3F7A-1770-B57B-32C5F712A8EF}"/>
              </a:ext>
            </a:extLst>
          </p:cNvPr>
          <p:cNvGrpSpPr/>
          <p:nvPr/>
        </p:nvGrpSpPr>
        <p:grpSpPr>
          <a:xfrm>
            <a:off x="4428698" y="1191036"/>
            <a:ext cx="481952" cy="666573"/>
            <a:chOff x="4505756" y="1203784"/>
            <a:chExt cx="481952" cy="666573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AF2A291-F597-CAE1-0531-4C67F0A23616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DE4E464-7CE6-461B-F9A9-A3240210E3C8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95CF7B2D-99DA-8775-DC19-BBDA8BEA0F06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A45E80FA-40CB-7A82-B1A3-524A3EB825A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4AFEF8C6-6D0D-CAED-1AB5-BBFF024B9FD6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81BA6F5C-675B-AD3C-8ABE-A37793C9F2DD}"/>
              </a:ext>
            </a:extLst>
          </p:cNvPr>
          <p:cNvGrpSpPr/>
          <p:nvPr/>
        </p:nvGrpSpPr>
        <p:grpSpPr>
          <a:xfrm>
            <a:off x="5240953" y="1180984"/>
            <a:ext cx="481952" cy="666573"/>
            <a:chOff x="5560593" y="1202204"/>
            <a:chExt cx="481952" cy="666573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339A56DA-7C52-EDC4-7F2E-BFA0AC924B6D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7" name="左大かっこ 56">
                <a:extLst>
                  <a:ext uri="{FF2B5EF4-FFF2-40B4-BE49-F238E27FC236}">
                    <a16:creationId xmlns:a16="http://schemas.microsoft.com/office/drawing/2014/main" id="{1FC91694-878C-77EC-716C-4AEAA832D3AB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F73340BB-BE0E-0F8B-4B3F-8F6535434F6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4C2BFA18-97BA-7C23-8699-766D2CA93774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8E3C4653-52C3-95EC-74C6-6F639191DCF8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BCF2176E-C073-F2DA-C3DF-47A2D0EA9BAF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2A40FEF-B868-F754-92DF-47F2E2E46481}"/>
              </a:ext>
            </a:extLst>
          </p:cNvPr>
          <p:cNvSpPr/>
          <p:nvPr/>
        </p:nvSpPr>
        <p:spPr>
          <a:xfrm>
            <a:off x="2793056" y="2265154"/>
            <a:ext cx="409544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8B2162D8-1B35-423B-0E79-2E953AA97474}"/>
              </a:ext>
            </a:extLst>
          </p:cNvPr>
          <p:cNvGrpSpPr/>
          <p:nvPr/>
        </p:nvGrpSpPr>
        <p:grpSpPr>
          <a:xfrm>
            <a:off x="5275384" y="2235138"/>
            <a:ext cx="406132" cy="663006"/>
            <a:chOff x="5065254" y="2438330"/>
            <a:chExt cx="406132" cy="663006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D78685C-9ADB-2389-DDE6-FDD5D8DF9CFA}"/>
                </a:ext>
              </a:extLst>
            </p:cNvPr>
            <p:cNvSpPr/>
            <p:nvPr/>
          </p:nvSpPr>
          <p:spPr>
            <a:xfrm rot="5400000">
              <a:off x="5194526" y="2578127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C376541D-926A-D9FC-A901-EC59233F1CC8}"/>
                </a:ext>
              </a:extLst>
            </p:cNvPr>
            <p:cNvSpPr/>
            <p:nvPr/>
          </p:nvSpPr>
          <p:spPr>
            <a:xfrm rot="5400000">
              <a:off x="5205768" y="2309511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5E9FF664-8033-FFA6-3EBD-32F774C511B1}"/>
                </a:ext>
              </a:extLst>
            </p:cNvPr>
            <p:cNvSpPr/>
            <p:nvPr/>
          </p:nvSpPr>
          <p:spPr>
            <a:xfrm rot="5400000">
              <a:off x="5194073" y="2835717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DB48BAC-F755-3EC6-C3D9-D62C4B1C860F}"/>
              </a:ext>
            </a:extLst>
          </p:cNvPr>
          <p:cNvGrpSpPr/>
          <p:nvPr/>
        </p:nvGrpSpPr>
        <p:grpSpPr>
          <a:xfrm>
            <a:off x="4461446" y="2199771"/>
            <a:ext cx="379010" cy="745198"/>
            <a:chOff x="4251316" y="2402963"/>
            <a:chExt cx="379010" cy="745198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A5EE3D02-FDA6-29CA-A739-C72849657DD5}"/>
                </a:ext>
              </a:extLst>
            </p:cNvPr>
            <p:cNvSpPr/>
            <p:nvPr/>
          </p:nvSpPr>
          <p:spPr>
            <a:xfrm>
              <a:off x="4251316" y="2415589"/>
              <a:ext cx="157241" cy="732572"/>
            </a:xfrm>
            <a:prstGeom prst="rect">
              <a:avLst/>
            </a:prstGeom>
            <a:solidFill>
              <a:srgbClr val="2EB77C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06ECBF59-407F-5F56-D101-5930EF9CC755}"/>
                </a:ext>
              </a:extLst>
            </p:cNvPr>
            <p:cNvSpPr/>
            <p:nvPr/>
          </p:nvSpPr>
          <p:spPr>
            <a:xfrm>
              <a:off x="4488996" y="2402963"/>
              <a:ext cx="141330" cy="745197"/>
            </a:xfrm>
            <a:prstGeom prst="rect">
              <a:avLst/>
            </a:prstGeom>
            <a:solidFill>
              <a:srgbClr val="2EB77C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4AF80CD9-6ADE-29CF-0336-79439BA88C4C}"/>
              </a:ext>
            </a:extLst>
          </p:cNvPr>
          <p:cNvGrpSpPr/>
          <p:nvPr/>
        </p:nvGrpSpPr>
        <p:grpSpPr>
          <a:xfrm>
            <a:off x="3673806" y="2255625"/>
            <a:ext cx="316434" cy="606565"/>
            <a:chOff x="3463676" y="2458817"/>
            <a:chExt cx="316434" cy="606565"/>
          </a:xfrm>
        </p:grpSpPr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61EA35C6-556D-AAA0-B611-3C37B170CCA9}"/>
                </a:ext>
              </a:extLst>
            </p:cNvPr>
            <p:cNvSpPr/>
            <p:nvPr/>
          </p:nvSpPr>
          <p:spPr>
            <a:xfrm>
              <a:off x="3463676" y="2458817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>
              <a:extLst>
                <a:ext uri="{FF2B5EF4-FFF2-40B4-BE49-F238E27FC236}">
                  <a16:creationId xmlns:a16="http://schemas.microsoft.com/office/drawing/2014/main" id="{CDE868FB-B1A8-FE1A-C8D3-D2B0E8EA7376}"/>
                </a:ext>
              </a:extLst>
            </p:cNvPr>
            <p:cNvSpPr/>
            <p:nvPr/>
          </p:nvSpPr>
          <p:spPr>
            <a:xfrm>
              <a:off x="3463676" y="2708099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019BACCA-4A02-411C-ED57-3A592F157844}"/>
                </a:ext>
              </a:extLst>
            </p:cNvPr>
            <p:cNvSpPr/>
            <p:nvPr/>
          </p:nvSpPr>
          <p:spPr>
            <a:xfrm>
              <a:off x="3463676" y="2957382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B651E436-54D5-215F-DDC2-B9E3A887523C}"/>
                </a:ext>
              </a:extLst>
            </p:cNvPr>
            <p:cNvSpPr/>
            <p:nvPr/>
          </p:nvSpPr>
          <p:spPr>
            <a:xfrm>
              <a:off x="3672110" y="2458817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>
              <a:extLst>
                <a:ext uri="{FF2B5EF4-FFF2-40B4-BE49-F238E27FC236}">
                  <a16:creationId xmlns:a16="http://schemas.microsoft.com/office/drawing/2014/main" id="{841C4719-801A-E399-3D3F-125DF73B1C92}"/>
                </a:ext>
              </a:extLst>
            </p:cNvPr>
            <p:cNvSpPr/>
            <p:nvPr/>
          </p:nvSpPr>
          <p:spPr>
            <a:xfrm>
              <a:off x="3672110" y="2708099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円/楕円 72">
              <a:extLst>
                <a:ext uri="{FF2B5EF4-FFF2-40B4-BE49-F238E27FC236}">
                  <a16:creationId xmlns:a16="http://schemas.microsoft.com/office/drawing/2014/main" id="{04412F8E-A40C-7C23-44A6-5640FEE4DBF1}"/>
                </a:ext>
              </a:extLst>
            </p:cNvPr>
            <p:cNvSpPr/>
            <p:nvPr/>
          </p:nvSpPr>
          <p:spPr>
            <a:xfrm>
              <a:off x="3672110" y="2957382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B0768DB-AB08-8BCA-F502-48415739CEAF}"/>
                  </a:ext>
                </a:extLst>
              </p:cNvPr>
              <p:cNvSpPr txBox="1"/>
              <p:nvPr/>
            </p:nvSpPr>
            <p:spPr>
              <a:xfrm>
                <a:off x="2900828" y="2181314"/>
                <a:ext cx="3068105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ja-JP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B0768DB-AB08-8BCA-F502-48415739C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828" y="2181314"/>
                <a:ext cx="3068105" cy="732573"/>
              </a:xfrm>
              <a:prstGeom prst="rect">
                <a:avLst/>
              </a:prstGeom>
              <a:blipFill>
                <a:blip r:embed="rId4"/>
                <a:stretch>
                  <a:fillRect l="-2479" t="-5085" b="-203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69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C0BCE7-7DD7-1154-1BEA-51B8F0150D23}"/>
              </a:ext>
            </a:extLst>
          </p:cNvPr>
          <p:cNvGrpSpPr/>
          <p:nvPr/>
        </p:nvGrpSpPr>
        <p:grpSpPr>
          <a:xfrm>
            <a:off x="3966664" y="860175"/>
            <a:ext cx="2716980" cy="2334038"/>
            <a:chOff x="3966664" y="860175"/>
            <a:chExt cx="2716980" cy="233403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F862DCFA-AA89-B56F-07FD-D631B6E4E718}"/>
                </a:ext>
              </a:extLst>
            </p:cNvPr>
            <p:cNvGrpSpPr/>
            <p:nvPr/>
          </p:nvGrpSpPr>
          <p:grpSpPr>
            <a:xfrm>
              <a:off x="3966664" y="863927"/>
              <a:ext cx="1733210" cy="727869"/>
              <a:chOff x="3966664" y="863927"/>
              <a:chExt cx="1733210" cy="727869"/>
            </a:xfrm>
          </p:grpSpPr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1636341F-B7D9-84C5-702C-252043B8AA1A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C858DF31-84D1-9386-F733-FFBCFAA86EC9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CB1554A4-B106-FFBB-88B5-0AC1FBB64C69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73" name="左大かっこ 72">
                  <a:extLst>
                    <a:ext uri="{FF2B5EF4-FFF2-40B4-BE49-F238E27FC236}">
                      <a16:creationId xmlns:a16="http://schemas.microsoft.com/office/drawing/2014/main" id="{8539EB04-9CE3-1959-D5E3-ACEADFB7A844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74" name="左大かっこ 73">
                  <a:extLst>
                    <a:ext uri="{FF2B5EF4-FFF2-40B4-BE49-F238E27FC236}">
                      <a16:creationId xmlns:a16="http://schemas.microsoft.com/office/drawing/2014/main" id="{81A8B385-89F3-6161-784E-0F67AB0E4EBC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BFD87773-5C26-E4F8-A67C-3015F2481DAE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DD2561DD-9E92-A602-1F98-C3566AF1CCDA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2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DA21110E-2A6D-FE6D-D3A9-9F35A54C206A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テキスト ボックス 58">
                    <a:extLst>
                      <a:ext uri="{FF2B5EF4-FFF2-40B4-BE49-F238E27FC236}">
                        <a16:creationId xmlns:a16="http://schemas.microsoft.com/office/drawing/2014/main" id="{F9291611-E5F6-917F-699E-0FFF87006655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0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D10DB99D-495D-8F2A-49EF-83043A89C745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D675710C-88DA-A0EC-3D36-0FB7EAF913E9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71" name="左大かっこ 70">
                  <a:extLst>
                    <a:ext uri="{FF2B5EF4-FFF2-40B4-BE49-F238E27FC236}">
                      <a16:creationId xmlns:a16="http://schemas.microsoft.com/office/drawing/2014/main" id="{3C9655F1-7B1E-9018-7CC0-7F7EFF81F762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72" name="左大かっこ 71">
                  <a:extLst>
                    <a:ext uri="{FF2B5EF4-FFF2-40B4-BE49-F238E27FC236}">
                      <a16:creationId xmlns:a16="http://schemas.microsoft.com/office/drawing/2014/main" id="{A1A4AD62-77C9-8F9E-E1AD-3A298AE8F3C7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CD0F9FB7-83D2-A7D2-3C87-D8D7A945F0A7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69" name="左大かっこ 68">
                  <a:extLst>
                    <a:ext uri="{FF2B5EF4-FFF2-40B4-BE49-F238E27FC236}">
                      <a16:creationId xmlns:a16="http://schemas.microsoft.com/office/drawing/2014/main" id="{B08E3971-7B83-453A-7193-7256ACE89463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70" name="左大かっこ 69">
                  <a:extLst>
                    <a:ext uri="{FF2B5EF4-FFF2-40B4-BE49-F238E27FC236}">
                      <a16:creationId xmlns:a16="http://schemas.microsoft.com/office/drawing/2014/main" id="{CD80EF0C-1609-4CB3-7BCC-6A56F25FC697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7A31DEDA-27C5-C21E-E1D6-76EFBDCC4232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6432FBE9-58FF-C06D-5C92-E5E3DB1F515B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9B07085A-9FB2-BD6E-4354-E9EDBBEC1EFE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67" name="左大かっこ 66">
                  <a:extLst>
                    <a:ext uri="{FF2B5EF4-FFF2-40B4-BE49-F238E27FC236}">
                      <a16:creationId xmlns:a16="http://schemas.microsoft.com/office/drawing/2014/main" id="{BF6473F7-D809-9723-E399-720D7D853BA6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68" name="左大かっこ 67">
                  <a:extLst>
                    <a:ext uri="{FF2B5EF4-FFF2-40B4-BE49-F238E27FC236}">
                      <a16:creationId xmlns:a16="http://schemas.microsoft.com/office/drawing/2014/main" id="{C93B49F0-E2EF-DAB0-4465-E935AA136D30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テキスト ボックス 65">
                    <a:extLst>
                      <a:ext uri="{FF2B5EF4-FFF2-40B4-BE49-F238E27FC236}">
                        <a16:creationId xmlns:a16="http://schemas.microsoft.com/office/drawing/2014/main" id="{4B9D9602-11AD-6D0B-0A94-FA5CA28C07E9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524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9E8EDF5-EE7F-7D7F-C6F6-EADB523D22FA}"/>
                </a:ext>
              </a:extLst>
            </p:cNvPr>
            <p:cNvGrpSpPr/>
            <p:nvPr/>
          </p:nvGrpSpPr>
          <p:grpSpPr>
            <a:xfrm>
              <a:off x="3987061" y="1633175"/>
              <a:ext cx="1733210" cy="727869"/>
              <a:chOff x="3966664" y="863927"/>
              <a:chExt cx="1733210" cy="727869"/>
            </a:xfrm>
          </p:grpSpPr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2B936256-2DCB-8F2B-C254-48A8E20E663B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2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96238357-A674-187C-CA16-61C83608A7CB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F619F3C0-7F11-403E-39E2-5B10480D3540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20B92F21-26B9-3520-6494-01C956BD288B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2" name="左大かっこ 51">
                  <a:extLst>
                    <a:ext uri="{FF2B5EF4-FFF2-40B4-BE49-F238E27FC236}">
                      <a16:creationId xmlns:a16="http://schemas.microsoft.com/office/drawing/2014/main" id="{A127B189-936C-5789-EF7B-781E32B755CC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BADA6571-EA71-EF8F-D058-95431C850C79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FAABF265-7F9E-15C9-C8B2-8B687021B294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2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472357CA-6372-14BA-BE2F-A876E147F738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FBD04661-3763-22A6-59FF-15F6C728F0E5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524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CED0690B-3A91-AAA1-16BB-BD43A7A5C642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CE5ECD9E-DF33-A870-1EA9-A9BE0CBFA2B2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49" name="左大かっこ 48">
                  <a:extLst>
                    <a:ext uri="{FF2B5EF4-FFF2-40B4-BE49-F238E27FC236}">
                      <a16:creationId xmlns:a16="http://schemas.microsoft.com/office/drawing/2014/main" id="{D5CE293D-AB82-576E-2159-DCC0440CA645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0" name="左大かっこ 49">
                  <a:extLst>
                    <a:ext uri="{FF2B5EF4-FFF2-40B4-BE49-F238E27FC236}">
                      <a16:creationId xmlns:a16="http://schemas.microsoft.com/office/drawing/2014/main" id="{CD0500F2-0625-2636-1872-ABB9C47E62CE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3134A7D7-B5BE-5C4B-18DE-AF614B3A27C3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47" name="左大かっこ 46">
                  <a:extLst>
                    <a:ext uri="{FF2B5EF4-FFF2-40B4-BE49-F238E27FC236}">
                      <a16:creationId xmlns:a16="http://schemas.microsoft.com/office/drawing/2014/main" id="{9F19A9A2-7747-18DC-D71C-65B8E2BF4239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48" name="左大かっこ 47">
                  <a:extLst>
                    <a:ext uri="{FF2B5EF4-FFF2-40B4-BE49-F238E27FC236}">
                      <a16:creationId xmlns:a16="http://schemas.microsoft.com/office/drawing/2014/main" id="{5D78D7D7-8C8E-74A1-5890-6C0D7DD7841B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32FADC7C-6CC9-8ACB-E7E7-6D6FFF0CCEEB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1C0A449F-80C4-9B5D-CE2A-DDC5041F4774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A356E2EB-341A-9618-784F-C2BDD6858B88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45" name="左大かっこ 44">
                  <a:extLst>
                    <a:ext uri="{FF2B5EF4-FFF2-40B4-BE49-F238E27FC236}">
                      <a16:creationId xmlns:a16="http://schemas.microsoft.com/office/drawing/2014/main" id="{7346AEB5-CAC9-451F-93FA-D18C2660A9A5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46" name="左大かっこ 45">
                  <a:extLst>
                    <a:ext uri="{FF2B5EF4-FFF2-40B4-BE49-F238E27FC236}">
                      <a16:creationId xmlns:a16="http://schemas.microsoft.com/office/drawing/2014/main" id="{E5EA7291-A5C6-251A-4FDB-514FFDE469C0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FD436BBA-0496-3BDA-8244-7879CCFE1D18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091" r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DA8EF25-9CF9-212D-860E-7831FBEA116F}"/>
                </a:ext>
              </a:extLst>
            </p:cNvPr>
            <p:cNvGrpSpPr/>
            <p:nvPr/>
          </p:nvGrpSpPr>
          <p:grpSpPr>
            <a:xfrm>
              <a:off x="3987061" y="2466344"/>
              <a:ext cx="1733210" cy="727869"/>
              <a:chOff x="3966664" y="863927"/>
              <a:chExt cx="1733210" cy="72786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428D450-C959-BF97-55F2-176F4330D607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E86F8FF3-B338-E634-DECE-A6ED92A3C1E5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7F0A19C9-0485-4D6F-49FE-BA4983A632C8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29" name="左大かっこ 28">
                  <a:extLst>
                    <a:ext uri="{FF2B5EF4-FFF2-40B4-BE49-F238E27FC236}">
                      <a16:creationId xmlns:a16="http://schemas.microsoft.com/office/drawing/2014/main" id="{53DC4C4D-3F4B-87BD-CF7A-82163D79474F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0" name="左大かっこ 29">
                  <a:extLst>
                    <a:ext uri="{FF2B5EF4-FFF2-40B4-BE49-F238E27FC236}">
                      <a16:creationId xmlns:a16="http://schemas.microsoft.com/office/drawing/2014/main" id="{8215513D-B2D0-05AA-C38A-E18460D22E14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DAC33DA7-6E92-AF44-EC78-37E5B6DC4279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6BB0EB9-312B-6085-D41D-A928138DB134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2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ED618A5B-7E27-A0F1-6902-24DDBB3F597A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1E26D1D1-A515-5CD6-109F-0548434434BE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524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17493A99-0C3D-731C-F5BD-153259EFED88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A114DCA0-FA84-A08E-771F-76CA0C7D6BF8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27" name="左大かっこ 26">
                  <a:extLst>
                    <a:ext uri="{FF2B5EF4-FFF2-40B4-BE49-F238E27FC236}">
                      <a16:creationId xmlns:a16="http://schemas.microsoft.com/office/drawing/2014/main" id="{7019AD7D-80D3-8247-F61A-F5CF6405E73A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65F546DA-0D6A-78F6-100E-498214472461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86573168-8A6B-5CEC-1B58-D982A5EF264F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25" name="左大かっこ 24">
                  <a:extLst>
                    <a:ext uri="{FF2B5EF4-FFF2-40B4-BE49-F238E27FC236}">
                      <a16:creationId xmlns:a16="http://schemas.microsoft.com/office/drawing/2014/main" id="{11606BC8-475C-5BD0-2571-1274B08612A8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" name="左大かっこ 25">
                  <a:extLst>
                    <a:ext uri="{FF2B5EF4-FFF2-40B4-BE49-F238E27FC236}">
                      <a16:creationId xmlns:a16="http://schemas.microsoft.com/office/drawing/2014/main" id="{2D1DBAC2-162E-1B62-D47D-AF4957E1BC2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E4219D57-D4D9-3F7F-84FD-FA30D8037F94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3</a:t>
                </a:r>
                <a:endParaRPr kumimoji="1" lang="ja-JP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8972DC36-0476-B5CB-91FA-07163F8FD608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31EF98AD-D1E7-5B97-A430-A0977909E2CF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23" name="左大かっこ 22">
                  <a:extLst>
                    <a:ext uri="{FF2B5EF4-FFF2-40B4-BE49-F238E27FC236}">
                      <a16:creationId xmlns:a16="http://schemas.microsoft.com/office/drawing/2014/main" id="{88511851-EE5A-061B-4C88-DF1B69175BCC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4" name="左大かっこ 23">
                  <a:extLst>
                    <a:ext uri="{FF2B5EF4-FFF2-40B4-BE49-F238E27FC236}">
                      <a16:creationId xmlns:a16="http://schemas.microsoft.com/office/drawing/2014/main" id="{5AAA0D04-7FF0-3AD7-483C-B801ED6CC37B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テキスト ボックス 21">
                    <a:extLst>
                      <a:ext uri="{FF2B5EF4-FFF2-40B4-BE49-F238E27FC236}">
                        <a16:creationId xmlns:a16="http://schemas.microsoft.com/office/drawing/2014/main" id="{C659FD4D-0913-D885-1A83-F880EE2B6219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091" r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5AFF3412-C4AF-08A8-0249-155510CCDFEC}"/>
                </a:ext>
              </a:extLst>
            </p:cNvPr>
            <p:cNvSpPr/>
            <p:nvPr/>
          </p:nvSpPr>
          <p:spPr>
            <a:xfrm>
              <a:off x="5932003" y="1122789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13D9C132-B7F0-E6C2-59C6-3E4E0C39CA22}"/>
                </a:ext>
              </a:extLst>
            </p:cNvPr>
            <p:cNvSpPr/>
            <p:nvPr/>
          </p:nvSpPr>
          <p:spPr>
            <a:xfrm>
              <a:off x="6323644" y="1122789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32C4382-A46B-321F-0AF6-CFE61969E4C0}"/>
                </a:ext>
              </a:extLst>
            </p:cNvPr>
            <p:cNvSpPr txBox="1"/>
            <p:nvPr/>
          </p:nvSpPr>
          <p:spPr>
            <a:xfrm>
              <a:off x="6020472" y="860175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using</a:t>
              </a:r>
              <a:endPara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3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7066470-EB7F-C74B-C922-3E2745EFCBE6}"/>
              </a:ext>
            </a:extLst>
          </p:cNvPr>
          <p:cNvGrpSpPr/>
          <p:nvPr/>
        </p:nvGrpSpPr>
        <p:grpSpPr>
          <a:xfrm>
            <a:off x="316207" y="3874876"/>
            <a:ext cx="2842137" cy="701364"/>
            <a:chOff x="316207" y="3874876"/>
            <a:chExt cx="2842137" cy="70136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FD620673-D0AD-44EE-750A-B46AF6396E43}"/>
                </a:ext>
              </a:extLst>
            </p:cNvPr>
            <p:cNvGrpSpPr/>
            <p:nvPr/>
          </p:nvGrpSpPr>
          <p:grpSpPr>
            <a:xfrm>
              <a:off x="802742" y="3897584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41378307-6C5D-E0B6-EEBC-EA8ECE209EC8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5FCFA4EC-065F-8513-C3FD-9F61C83878C3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B5CE20C9-C090-D798-171D-E6F67A300518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9A4C5E3B-0475-8884-C2D6-5D90F652B772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93D73A6D-FA34-B54C-9A90-BC1CE62EBF9B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F6B85913-6BFC-62A3-337B-7A3CAB57ECF0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38650586-3B3B-0B83-6446-48B64151A2D9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60630556-2888-D307-55E6-AEA5E3A5F75D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F4CA2907-7BCD-8B57-A145-D7EBAA452160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C8323B07-2CB6-0017-CF42-9487C2C74BEC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87232B5-D21D-8502-B3CD-C2916F16E059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FFA0A93-6507-BAA7-3DCB-B705D8C01CCD}"/>
                </a:ext>
              </a:extLst>
            </p:cNvPr>
            <p:cNvSpPr/>
            <p:nvPr/>
          </p:nvSpPr>
          <p:spPr>
            <a:xfrm>
              <a:off x="1569839" y="389576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EFDB4D0D-2EBC-22E5-BDFF-D93DF8ACC195}"/>
                </a:ext>
              </a:extLst>
            </p:cNvPr>
            <p:cNvSpPr/>
            <p:nvPr/>
          </p:nvSpPr>
          <p:spPr>
            <a:xfrm flipH="1">
              <a:off x="2131583" y="3895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D102328-0E12-47B7-38A5-94443861191A}"/>
                </a:ext>
              </a:extLst>
            </p:cNvPr>
            <p:cNvSpPr/>
            <p:nvPr/>
          </p:nvSpPr>
          <p:spPr>
            <a:xfrm>
              <a:off x="1606590" y="3965740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55FC5DE-673D-A766-152D-21BDA9AA5777}"/>
                </a:ext>
              </a:extLst>
            </p:cNvPr>
            <p:cNvSpPr/>
            <p:nvPr/>
          </p:nvSpPr>
          <p:spPr>
            <a:xfrm>
              <a:off x="1606590" y="4161302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DE1CC17-2948-54E2-285E-A9A5722D8A2E}"/>
                </a:ext>
              </a:extLst>
            </p:cNvPr>
            <p:cNvSpPr/>
            <p:nvPr/>
          </p:nvSpPr>
          <p:spPr>
            <a:xfrm>
              <a:off x="1606590" y="436387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5D0F995-EDF4-CC3C-2C36-45AF69CF3765}"/>
                    </a:ext>
                  </a:extLst>
                </p:cNvPr>
                <p:cNvSpPr txBox="1"/>
                <p:nvPr/>
              </p:nvSpPr>
              <p:spPr>
                <a:xfrm>
                  <a:off x="2215923" y="3874876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5D0F995-EDF4-CC3C-2C36-45AF69CF3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923" y="3874876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4F650F2-8DB5-D33E-738D-3E440BE5E0E9}"/>
                </a:ext>
              </a:extLst>
            </p:cNvPr>
            <p:cNvGrpSpPr/>
            <p:nvPr/>
          </p:nvGrpSpPr>
          <p:grpSpPr>
            <a:xfrm>
              <a:off x="2511212" y="3909667"/>
              <a:ext cx="647132" cy="666573"/>
              <a:chOff x="1000256" y="3453676"/>
              <a:chExt cx="647132" cy="666573"/>
            </a:xfrm>
          </p:grpSpPr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F6A04A3B-64D1-656F-CA0F-D09EE90810E5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4EB6D790-CDE2-8748-67BC-D10BEE16D49E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DD6E7122-D501-EC6E-43D2-5E5D5F263071}"/>
                </a:ext>
              </a:extLst>
            </p:cNvPr>
            <p:cNvSpPr/>
            <p:nvPr/>
          </p:nvSpPr>
          <p:spPr>
            <a:xfrm>
              <a:off x="2557670" y="3950762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75CFFCE-0AEC-ECBB-8F49-56336275C5CE}"/>
                </a:ext>
              </a:extLst>
            </p:cNvPr>
            <p:cNvSpPr/>
            <p:nvPr/>
          </p:nvSpPr>
          <p:spPr>
            <a:xfrm>
              <a:off x="2557670" y="4146324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4AB9032-9BDB-CC03-20CB-BFBAA5AC4869}"/>
                </a:ext>
              </a:extLst>
            </p:cNvPr>
            <p:cNvSpPr/>
            <p:nvPr/>
          </p:nvSpPr>
          <p:spPr>
            <a:xfrm>
              <a:off x="2557670" y="4348897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E0FEA5B-7C72-3930-9B98-7618A9F58F4A}"/>
                </a:ext>
              </a:extLst>
            </p:cNvPr>
            <p:cNvSpPr/>
            <p:nvPr/>
          </p:nvSpPr>
          <p:spPr>
            <a:xfrm>
              <a:off x="316207" y="3908974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85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A6B6CDF-E1E4-9576-9B33-7A1315140B66}"/>
              </a:ext>
            </a:extLst>
          </p:cNvPr>
          <p:cNvGrpSpPr/>
          <p:nvPr/>
        </p:nvGrpSpPr>
        <p:grpSpPr>
          <a:xfrm>
            <a:off x="3746426" y="3763838"/>
            <a:ext cx="4594832" cy="1282185"/>
            <a:chOff x="3746426" y="3763838"/>
            <a:chExt cx="4594832" cy="1282185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F4E54C9A-CA77-1474-9FF1-D6CA2598EE97}"/>
                </a:ext>
              </a:extLst>
            </p:cNvPr>
            <p:cNvSpPr/>
            <p:nvPr/>
          </p:nvSpPr>
          <p:spPr>
            <a:xfrm>
              <a:off x="3787984" y="3946382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720411D0-D860-3B58-4956-7C204BE70A72}"/>
                    </a:ext>
                  </a:extLst>
                </p:cNvPr>
                <p:cNvSpPr txBox="1"/>
                <p:nvPr/>
              </p:nvSpPr>
              <p:spPr>
                <a:xfrm>
                  <a:off x="4415957" y="3859262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720411D0-D860-3B58-4956-7C204BE70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957" y="3859262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262F6E9E-EBA7-5E7D-035E-AD149095D6F7}"/>
                    </a:ext>
                  </a:extLst>
                </p:cNvPr>
                <p:cNvSpPr txBox="1"/>
                <p:nvPr/>
              </p:nvSpPr>
              <p:spPr>
                <a:xfrm>
                  <a:off x="5394950" y="3857911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262F6E9E-EBA7-5E7D-035E-AD149095D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950" y="3857911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97E9D18E-85D7-E439-BD6A-A56D885BCE71}"/>
                </a:ext>
              </a:extLst>
            </p:cNvPr>
            <p:cNvSpPr/>
            <p:nvPr/>
          </p:nvSpPr>
          <p:spPr>
            <a:xfrm>
              <a:off x="3746426" y="390966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598B6EAC-D1AC-58BB-9B60-392250650D49}"/>
                </a:ext>
              </a:extLst>
            </p:cNvPr>
            <p:cNvSpPr/>
            <p:nvPr/>
          </p:nvSpPr>
          <p:spPr>
            <a:xfrm flipH="1">
              <a:off x="4335602" y="390809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B4F48209-3886-5FD2-0C40-79EC995B289B}"/>
                </a:ext>
              </a:extLst>
            </p:cNvPr>
            <p:cNvSpPr/>
            <p:nvPr/>
          </p:nvSpPr>
          <p:spPr>
            <a:xfrm>
              <a:off x="4681847" y="3957672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6DCC7CD-BA82-049E-6AE8-552C6E411021}"/>
                </a:ext>
              </a:extLst>
            </p:cNvPr>
            <p:cNvSpPr/>
            <p:nvPr/>
          </p:nvSpPr>
          <p:spPr>
            <a:xfrm>
              <a:off x="4806387" y="3930768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ECF979CF-39C3-6CC1-662F-3ED26BC16744}"/>
                </a:ext>
              </a:extLst>
            </p:cNvPr>
            <p:cNvSpPr/>
            <p:nvPr/>
          </p:nvSpPr>
          <p:spPr>
            <a:xfrm>
              <a:off x="4776146" y="3897345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74717F02-00C6-22B7-9E9E-BB4F0B26AD28}"/>
                </a:ext>
              </a:extLst>
            </p:cNvPr>
            <p:cNvSpPr/>
            <p:nvPr/>
          </p:nvSpPr>
          <p:spPr>
            <a:xfrm flipH="1">
              <a:off x="5365322" y="3895769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875D9901-393A-7A96-2D0B-9D29CBB06637}"/>
                </a:ext>
              </a:extLst>
            </p:cNvPr>
            <p:cNvSpPr/>
            <p:nvPr/>
          </p:nvSpPr>
          <p:spPr>
            <a:xfrm>
              <a:off x="5624728" y="396518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6530A79-1095-7FB5-07B5-3ADC01CD6007}"/>
                </a:ext>
              </a:extLst>
            </p:cNvPr>
            <p:cNvSpPr/>
            <p:nvPr/>
          </p:nvSpPr>
          <p:spPr>
            <a:xfrm>
              <a:off x="5749268" y="3938280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左大かっこ 13">
              <a:extLst>
                <a:ext uri="{FF2B5EF4-FFF2-40B4-BE49-F238E27FC236}">
                  <a16:creationId xmlns:a16="http://schemas.microsoft.com/office/drawing/2014/main" id="{634327F5-D285-FB0E-478F-08FF117F0C5E}"/>
                </a:ext>
              </a:extLst>
            </p:cNvPr>
            <p:cNvSpPr/>
            <p:nvPr/>
          </p:nvSpPr>
          <p:spPr>
            <a:xfrm>
              <a:off x="5719027" y="390485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42535DF4-073A-C21B-C083-A0BD75149E69}"/>
                </a:ext>
              </a:extLst>
            </p:cNvPr>
            <p:cNvSpPr/>
            <p:nvPr/>
          </p:nvSpPr>
          <p:spPr>
            <a:xfrm flipH="1">
              <a:off x="6308203" y="390328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979CD6C3-306A-9AAE-BF16-B204C66EBBB5}"/>
                </a:ext>
              </a:extLst>
            </p:cNvPr>
            <p:cNvSpPr/>
            <p:nvPr/>
          </p:nvSpPr>
          <p:spPr>
            <a:xfrm>
              <a:off x="6612442" y="395829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1B789B5-C34C-79CD-BA39-19D52A848A55}"/>
                </a:ext>
              </a:extLst>
            </p:cNvPr>
            <p:cNvSpPr/>
            <p:nvPr/>
          </p:nvSpPr>
          <p:spPr>
            <a:xfrm>
              <a:off x="6736982" y="3931394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E611B2A6-9273-3E94-F0AB-3ED081A36DD7}"/>
                </a:ext>
              </a:extLst>
            </p:cNvPr>
            <p:cNvSpPr/>
            <p:nvPr/>
          </p:nvSpPr>
          <p:spPr>
            <a:xfrm>
              <a:off x="6706741" y="3897971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9" name="左大かっこ 18">
              <a:extLst>
                <a:ext uri="{FF2B5EF4-FFF2-40B4-BE49-F238E27FC236}">
                  <a16:creationId xmlns:a16="http://schemas.microsoft.com/office/drawing/2014/main" id="{F03E4FFA-98BA-7E18-A2A1-209BC82B5CBE}"/>
                </a:ext>
              </a:extLst>
            </p:cNvPr>
            <p:cNvSpPr/>
            <p:nvPr/>
          </p:nvSpPr>
          <p:spPr>
            <a:xfrm flipH="1">
              <a:off x="7295917" y="3896395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61078EB7-F8C0-73E1-E60C-A1F6D8E4EE3A}"/>
                    </a:ext>
                  </a:extLst>
                </p:cNvPr>
                <p:cNvSpPr txBox="1"/>
                <p:nvPr/>
              </p:nvSpPr>
              <p:spPr>
                <a:xfrm>
                  <a:off x="6350897" y="3857910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61078EB7-F8C0-73E1-E60C-A1F6D8E4E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897" y="3857910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4549935-DBB5-CE9D-4EDF-117D2E00FC10}"/>
                </a:ext>
              </a:extLst>
            </p:cNvPr>
            <p:cNvSpPr/>
            <p:nvPr/>
          </p:nvSpPr>
          <p:spPr>
            <a:xfrm>
              <a:off x="3798074" y="4402349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0B2FAECD-4BA0-B5B8-99DB-BF264A9AC7B6}"/>
                    </a:ext>
                  </a:extLst>
                </p:cNvPr>
                <p:cNvSpPr txBox="1"/>
                <p:nvPr/>
              </p:nvSpPr>
              <p:spPr>
                <a:xfrm>
                  <a:off x="4426047" y="431522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0B2FAECD-4BA0-B5B8-99DB-BF264A9AC7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047" y="4315229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5C07C07-7C3D-967B-CFC1-72705366692D}"/>
                    </a:ext>
                  </a:extLst>
                </p:cNvPr>
                <p:cNvSpPr txBox="1"/>
                <p:nvPr/>
              </p:nvSpPr>
              <p:spPr>
                <a:xfrm>
                  <a:off x="5405040" y="431387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5C07C07-7C3D-967B-CFC1-727053666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040" y="4313878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7C9C08A7-E244-90C1-59FE-0D33F1BDC81A}"/>
                </a:ext>
              </a:extLst>
            </p:cNvPr>
            <p:cNvSpPr/>
            <p:nvPr/>
          </p:nvSpPr>
          <p:spPr>
            <a:xfrm>
              <a:off x="3756516" y="4365634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8529A685-F0E5-2AE7-7D18-FA4163890A06}"/>
                </a:ext>
              </a:extLst>
            </p:cNvPr>
            <p:cNvSpPr/>
            <p:nvPr/>
          </p:nvSpPr>
          <p:spPr>
            <a:xfrm flipH="1">
              <a:off x="4345692" y="4364058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C7B0F34D-3C52-F4AB-70EF-DAFDE85767DD}"/>
                </a:ext>
              </a:extLst>
            </p:cNvPr>
            <p:cNvSpPr/>
            <p:nvPr/>
          </p:nvSpPr>
          <p:spPr>
            <a:xfrm>
              <a:off x="4691937" y="4413639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26052C4-6192-5C42-0AB4-580744EAA64E}"/>
                </a:ext>
              </a:extLst>
            </p:cNvPr>
            <p:cNvSpPr/>
            <p:nvPr/>
          </p:nvSpPr>
          <p:spPr>
            <a:xfrm>
              <a:off x="4816477" y="438673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E89EE6B0-552E-318D-4AB7-23294EF02B3F}"/>
                </a:ext>
              </a:extLst>
            </p:cNvPr>
            <p:cNvSpPr/>
            <p:nvPr/>
          </p:nvSpPr>
          <p:spPr>
            <a:xfrm>
              <a:off x="4786236" y="435331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47D4F12C-CDD8-6E5D-85CA-971D69F86EDE}"/>
                </a:ext>
              </a:extLst>
            </p:cNvPr>
            <p:cNvSpPr/>
            <p:nvPr/>
          </p:nvSpPr>
          <p:spPr>
            <a:xfrm flipH="1">
              <a:off x="5375412" y="435173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B4EA5C5C-DE3E-E997-299B-90DED41EC3BB}"/>
                </a:ext>
              </a:extLst>
            </p:cNvPr>
            <p:cNvSpPr/>
            <p:nvPr/>
          </p:nvSpPr>
          <p:spPr>
            <a:xfrm>
              <a:off x="5634818" y="4421151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2D71CBF-CD1C-F8A1-CEE9-84183936FF9B}"/>
                </a:ext>
              </a:extLst>
            </p:cNvPr>
            <p:cNvSpPr/>
            <p:nvPr/>
          </p:nvSpPr>
          <p:spPr>
            <a:xfrm>
              <a:off x="5759358" y="4394247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2" name="左大かっこ 31">
              <a:extLst>
                <a:ext uri="{FF2B5EF4-FFF2-40B4-BE49-F238E27FC236}">
                  <a16:creationId xmlns:a16="http://schemas.microsoft.com/office/drawing/2014/main" id="{ABFE0DF6-2195-CA00-C998-16C22C411505}"/>
                </a:ext>
              </a:extLst>
            </p:cNvPr>
            <p:cNvSpPr/>
            <p:nvPr/>
          </p:nvSpPr>
          <p:spPr>
            <a:xfrm>
              <a:off x="5729117" y="4360824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3" name="左大かっこ 32">
              <a:extLst>
                <a:ext uri="{FF2B5EF4-FFF2-40B4-BE49-F238E27FC236}">
                  <a16:creationId xmlns:a16="http://schemas.microsoft.com/office/drawing/2014/main" id="{753AAD46-51A9-118E-B281-C2C0EAD2E17E}"/>
                </a:ext>
              </a:extLst>
            </p:cNvPr>
            <p:cNvSpPr/>
            <p:nvPr/>
          </p:nvSpPr>
          <p:spPr>
            <a:xfrm flipH="1">
              <a:off x="6318293" y="4359248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E10CCCB5-F5BB-B760-C3EE-D62B3A35BFF4}"/>
                </a:ext>
              </a:extLst>
            </p:cNvPr>
            <p:cNvSpPr/>
            <p:nvPr/>
          </p:nvSpPr>
          <p:spPr>
            <a:xfrm>
              <a:off x="6622532" y="44142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B17B2A6-AE0F-7BC7-7FFE-C54918DA9935}"/>
                </a:ext>
              </a:extLst>
            </p:cNvPr>
            <p:cNvSpPr/>
            <p:nvPr/>
          </p:nvSpPr>
          <p:spPr>
            <a:xfrm>
              <a:off x="6747072" y="4387361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左大かっこ 35">
              <a:extLst>
                <a:ext uri="{FF2B5EF4-FFF2-40B4-BE49-F238E27FC236}">
                  <a16:creationId xmlns:a16="http://schemas.microsoft.com/office/drawing/2014/main" id="{9D2A5883-29FA-6C01-66AE-DBD8699FE98D}"/>
                </a:ext>
              </a:extLst>
            </p:cNvPr>
            <p:cNvSpPr/>
            <p:nvPr/>
          </p:nvSpPr>
          <p:spPr>
            <a:xfrm>
              <a:off x="6716831" y="4353938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7" name="左大かっこ 36">
              <a:extLst>
                <a:ext uri="{FF2B5EF4-FFF2-40B4-BE49-F238E27FC236}">
                  <a16:creationId xmlns:a16="http://schemas.microsoft.com/office/drawing/2014/main" id="{BA6732B3-8A1E-40B9-891B-C7B8CA3C2ACD}"/>
                </a:ext>
              </a:extLst>
            </p:cNvPr>
            <p:cNvSpPr/>
            <p:nvPr/>
          </p:nvSpPr>
          <p:spPr>
            <a:xfrm flipH="1">
              <a:off x="7306007" y="4352362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1C33DDB8-E8C5-F66A-C1A7-40809C54E865}"/>
                    </a:ext>
                  </a:extLst>
                </p:cNvPr>
                <p:cNvSpPr txBox="1"/>
                <p:nvPr/>
              </p:nvSpPr>
              <p:spPr>
                <a:xfrm>
                  <a:off x="6360987" y="431387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1C33DDB8-E8C5-F66A-C1A7-40809C54E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0987" y="431387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EB6F9B31-8D7B-89F5-3764-DA0586FDB717}"/>
                </a:ext>
              </a:extLst>
            </p:cNvPr>
            <p:cNvSpPr/>
            <p:nvPr/>
          </p:nvSpPr>
          <p:spPr>
            <a:xfrm>
              <a:off x="3787984" y="4856144"/>
              <a:ext cx="566834" cy="133985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6309296F-8CCA-E82A-6646-73B1EFB0CAB4}"/>
                    </a:ext>
                  </a:extLst>
                </p:cNvPr>
                <p:cNvSpPr txBox="1"/>
                <p:nvPr/>
              </p:nvSpPr>
              <p:spPr>
                <a:xfrm>
                  <a:off x="4415957" y="4769024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6309296F-8CCA-E82A-6646-73B1EFB0C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957" y="4769024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BB01A160-D291-6B9E-2893-38068F6E710D}"/>
                    </a:ext>
                  </a:extLst>
                </p:cNvPr>
                <p:cNvSpPr txBox="1"/>
                <p:nvPr/>
              </p:nvSpPr>
              <p:spPr>
                <a:xfrm>
                  <a:off x="5394950" y="4767673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BB01A160-D291-6B9E-2893-38068F6E7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950" y="4767673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左大かっこ 41">
              <a:extLst>
                <a:ext uri="{FF2B5EF4-FFF2-40B4-BE49-F238E27FC236}">
                  <a16:creationId xmlns:a16="http://schemas.microsoft.com/office/drawing/2014/main" id="{82F0AA34-8879-13AB-6570-4A5A075F3B0F}"/>
                </a:ext>
              </a:extLst>
            </p:cNvPr>
            <p:cNvSpPr/>
            <p:nvPr/>
          </p:nvSpPr>
          <p:spPr>
            <a:xfrm>
              <a:off x="3746426" y="481942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3" name="左大かっこ 42">
              <a:extLst>
                <a:ext uri="{FF2B5EF4-FFF2-40B4-BE49-F238E27FC236}">
                  <a16:creationId xmlns:a16="http://schemas.microsoft.com/office/drawing/2014/main" id="{4FD56FB8-189A-6A3A-34CA-F551D5E06258}"/>
                </a:ext>
              </a:extLst>
            </p:cNvPr>
            <p:cNvSpPr/>
            <p:nvPr/>
          </p:nvSpPr>
          <p:spPr>
            <a:xfrm flipH="1">
              <a:off x="4335602" y="481785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AC39FA78-FE9B-A6A7-0D77-5153B9123896}"/>
                </a:ext>
              </a:extLst>
            </p:cNvPr>
            <p:cNvSpPr/>
            <p:nvPr/>
          </p:nvSpPr>
          <p:spPr>
            <a:xfrm>
              <a:off x="4681847" y="4867434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EE3D6367-7F20-5C1F-4235-A1E2EC90669B}"/>
                </a:ext>
              </a:extLst>
            </p:cNvPr>
            <p:cNvSpPr/>
            <p:nvPr/>
          </p:nvSpPr>
          <p:spPr>
            <a:xfrm>
              <a:off x="4806387" y="4840530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38A5887D-EA9A-CDB2-394F-FBDC1369B07C}"/>
                </a:ext>
              </a:extLst>
            </p:cNvPr>
            <p:cNvSpPr/>
            <p:nvPr/>
          </p:nvSpPr>
          <p:spPr>
            <a:xfrm>
              <a:off x="4776146" y="480710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7" name="左大かっこ 46">
              <a:extLst>
                <a:ext uri="{FF2B5EF4-FFF2-40B4-BE49-F238E27FC236}">
                  <a16:creationId xmlns:a16="http://schemas.microsoft.com/office/drawing/2014/main" id="{3A80E6E8-C9F4-F864-08BB-EC0C08794CAC}"/>
                </a:ext>
              </a:extLst>
            </p:cNvPr>
            <p:cNvSpPr/>
            <p:nvPr/>
          </p:nvSpPr>
          <p:spPr>
            <a:xfrm flipH="1">
              <a:off x="5365322" y="480553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F26A757C-FF84-73EF-24D9-A6CC59A20CB8}"/>
                </a:ext>
              </a:extLst>
            </p:cNvPr>
            <p:cNvSpPr/>
            <p:nvPr/>
          </p:nvSpPr>
          <p:spPr>
            <a:xfrm>
              <a:off x="5624728" y="487494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FAA9367A-B25B-A3F2-1DE1-BD59FADA040F}"/>
                </a:ext>
              </a:extLst>
            </p:cNvPr>
            <p:cNvSpPr/>
            <p:nvPr/>
          </p:nvSpPr>
          <p:spPr>
            <a:xfrm>
              <a:off x="5749268" y="4848042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0" name="左大かっこ 49">
              <a:extLst>
                <a:ext uri="{FF2B5EF4-FFF2-40B4-BE49-F238E27FC236}">
                  <a16:creationId xmlns:a16="http://schemas.microsoft.com/office/drawing/2014/main" id="{73359C34-D0A3-27CF-6F36-32450F280A85}"/>
                </a:ext>
              </a:extLst>
            </p:cNvPr>
            <p:cNvSpPr/>
            <p:nvPr/>
          </p:nvSpPr>
          <p:spPr>
            <a:xfrm>
              <a:off x="5719027" y="481461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1" name="左大かっこ 50">
              <a:extLst>
                <a:ext uri="{FF2B5EF4-FFF2-40B4-BE49-F238E27FC236}">
                  <a16:creationId xmlns:a16="http://schemas.microsoft.com/office/drawing/2014/main" id="{C2065A84-086A-F8CE-09EA-328EEDCA275D}"/>
                </a:ext>
              </a:extLst>
            </p:cNvPr>
            <p:cNvSpPr/>
            <p:nvPr/>
          </p:nvSpPr>
          <p:spPr>
            <a:xfrm flipH="1">
              <a:off x="6308203" y="481304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2" name="円/楕円 51">
              <a:extLst>
                <a:ext uri="{FF2B5EF4-FFF2-40B4-BE49-F238E27FC236}">
                  <a16:creationId xmlns:a16="http://schemas.microsoft.com/office/drawing/2014/main" id="{1F978A35-BFEA-9D5B-CBD9-9793CF3F7E39}"/>
                </a:ext>
              </a:extLst>
            </p:cNvPr>
            <p:cNvSpPr/>
            <p:nvPr/>
          </p:nvSpPr>
          <p:spPr>
            <a:xfrm>
              <a:off x="6612442" y="4868060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0F48E991-9D1F-9434-6449-A419C5C8E6D5}"/>
                </a:ext>
              </a:extLst>
            </p:cNvPr>
            <p:cNvSpPr/>
            <p:nvPr/>
          </p:nvSpPr>
          <p:spPr>
            <a:xfrm>
              <a:off x="6736982" y="4841156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4" name="左大かっこ 53">
              <a:extLst>
                <a:ext uri="{FF2B5EF4-FFF2-40B4-BE49-F238E27FC236}">
                  <a16:creationId xmlns:a16="http://schemas.microsoft.com/office/drawing/2014/main" id="{875F9858-AA09-5160-585C-01565EE97F6D}"/>
                </a:ext>
              </a:extLst>
            </p:cNvPr>
            <p:cNvSpPr/>
            <p:nvPr/>
          </p:nvSpPr>
          <p:spPr>
            <a:xfrm>
              <a:off x="6706741" y="4807733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5" name="左大かっこ 54">
              <a:extLst>
                <a:ext uri="{FF2B5EF4-FFF2-40B4-BE49-F238E27FC236}">
                  <a16:creationId xmlns:a16="http://schemas.microsoft.com/office/drawing/2014/main" id="{579387C5-C246-8D7D-1AA2-A19ED0E66924}"/>
                </a:ext>
              </a:extLst>
            </p:cNvPr>
            <p:cNvSpPr/>
            <p:nvPr/>
          </p:nvSpPr>
          <p:spPr>
            <a:xfrm flipH="1">
              <a:off x="7295917" y="4806157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0AC95E0F-B1C2-BA26-49C7-150D4A200490}"/>
                    </a:ext>
                  </a:extLst>
                </p:cNvPr>
                <p:cNvSpPr txBox="1"/>
                <p:nvPr/>
              </p:nvSpPr>
              <p:spPr>
                <a:xfrm>
                  <a:off x="6350897" y="4767672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0AC95E0F-B1C2-BA26-49C7-150D4A200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897" y="4767672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円/楕円 57">
              <a:extLst>
                <a:ext uri="{FF2B5EF4-FFF2-40B4-BE49-F238E27FC236}">
                  <a16:creationId xmlns:a16="http://schemas.microsoft.com/office/drawing/2014/main" id="{BA0ACD23-19E3-F4C5-0EFD-E7FD5A00F11F}"/>
                </a:ext>
              </a:extLst>
            </p:cNvPr>
            <p:cNvSpPr/>
            <p:nvPr/>
          </p:nvSpPr>
          <p:spPr>
            <a:xfrm>
              <a:off x="7566799" y="402227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MM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E1CAF633-717E-EA34-8343-D9878140E34B}"/>
                </a:ext>
              </a:extLst>
            </p:cNvPr>
            <p:cNvSpPr txBox="1"/>
            <p:nvPr/>
          </p:nvSpPr>
          <p:spPr>
            <a:xfrm>
              <a:off x="7674950" y="3763838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0" name="円/楕円 59">
              <a:extLst>
                <a:ext uri="{FF2B5EF4-FFF2-40B4-BE49-F238E27FC236}">
                  <a16:creationId xmlns:a16="http://schemas.microsoft.com/office/drawing/2014/main" id="{4A5AC0D7-9852-DADF-5ABB-F6B5F061292C}"/>
                </a:ext>
              </a:extLst>
            </p:cNvPr>
            <p:cNvSpPr/>
            <p:nvPr/>
          </p:nvSpPr>
          <p:spPr>
            <a:xfrm>
              <a:off x="7981258" y="402227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vM2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113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F9D2370-1D3A-6FC3-C069-59223F809158}"/>
              </a:ext>
            </a:extLst>
          </p:cNvPr>
          <p:cNvGrpSpPr/>
          <p:nvPr/>
        </p:nvGrpSpPr>
        <p:grpSpPr>
          <a:xfrm>
            <a:off x="2004015" y="1908120"/>
            <a:ext cx="660405" cy="666573"/>
            <a:chOff x="1757238" y="3450771"/>
            <a:chExt cx="660405" cy="666573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96E86391-4184-6087-76D1-A0B49B3DB587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E30A3DD2-D56B-2B15-0C55-A9C62EF980E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1F24BB17-0DD9-8009-57F9-6AFBB53643F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CAE3256E-4F4A-4374-196A-B6470A6F2D0E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093C83F4-C315-BDE5-79D6-A59C11372EB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D5F123D-10B3-F00E-F364-895C14448B34}"/>
              </a:ext>
            </a:extLst>
          </p:cNvPr>
          <p:cNvGrpSpPr/>
          <p:nvPr/>
        </p:nvGrpSpPr>
        <p:grpSpPr>
          <a:xfrm>
            <a:off x="1247033" y="1911025"/>
            <a:ext cx="647132" cy="666573"/>
            <a:chOff x="1000256" y="3453676"/>
            <a:chExt cx="647132" cy="66657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D4A76DA-E4D6-849E-3945-735169A8ECE3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3E3BEF9-47B3-D60B-0984-619A683F50AE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9B5D0552-2BDB-CD97-CB8D-2C3FD2FED75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264B2D7B-A43B-F3DB-13DF-863D3787B95E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FAC04DE-D4EF-1C3F-0225-9541FEF26DE7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C43ABD2-DCE6-A2EE-A994-571F6E0643C2}"/>
                  </a:ext>
                </a:extLst>
              </p:cNvPr>
              <p:cNvSpPr txBox="1"/>
              <p:nvPr/>
            </p:nvSpPr>
            <p:spPr>
              <a:xfrm>
                <a:off x="2671977" y="191086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C43ABD2-DCE6-A2EE-A994-571F6E064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977" y="1910862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円/楕円 19">
            <a:extLst>
              <a:ext uri="{FF2B5EF4-FFF2-40B4-BE49-F238E27FC236}">
                <a16:creationId xmlns:a16="http://schemas.microsoft.com/office/drawing/2014/main" id="{EAA26F9F-C2B5-D35A-CC0A-FDEE4AAE4FE6}"/>
              </a:ext>
            </a:extLst>
          </p:cNvPr>
          <p:cNvSpPr/>
          <p:nvPr/>
        </p:nvSpPr>
        <p:spPr>
          <a:xfrm>
            <a:off x="3143574" y="219801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AAE2E15-6161-F039-15D0-34578E6903C8}"/>
              </a:ext>
            </a:extLst>
          </p:cNvPr>
          <p:cNvSpPr/>
          <p:nvPr/>
        </p:nvSpPr>
        <p:spPr>
          <a:xfrm>
            <a:off x="3336181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D64FE63B-5066-44EF-B380-133876751EED}"/>
              </a:ext>
            </a:extLst>
          </p:cNvPr>
          <p:cNvSpPr/>
          <p:nvPr/>
        </p:nvSpPr>
        <p:spPr>
          <a:xfrm>
            <a:off x="3541896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7C2411E-237C-003B-DDA7-31CF08072470}"/>
              </a:ext>
            </a:extLst>
          </p:cNvPr>
          <p:cNvGrpSpPr/>
          <p:nvPr/>
        </p:nvGrpSpPr>
        <p:grpSpPr>
          <a:xfrm>
            <a:off x="3138509" y="1904075"/>
            <a:ext cx="647132" cy="666573"/>
            <a:chOff x="1000256" y="3453676"/>
            <a:chExt cx="647132" cy="666573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65E31F7-8566-FF36-0349-9EAFC04460B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6FAA134F-4996-DA05-A865-3EDEAF005822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1E10BA2F-29F8-159D-C060-0FAF916FC622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9ED004F9-5256-A6EC-F916-36F60F6BADF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905CA28-1D78-5022-2B42-36012092D2F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9CA7343-03ED-D9F9-2AF5-0B3DCF413ABE}"/>
              </a:ext>
            </a:extLst>
          </p:cNvPr>
          <p:cNvGrpSpPr/>
          <p:nvPr/>
        </p:nvGrpSpPr>
        <p:grpSpPr>
          <a:xfrm>
            <a:off x="6227997" y="1912500"/>
            <a:ext cx="676627" cy="666573"/>
            <a:chOff x="1754088" y="4440627"/>
            <a:chExt cx="676627" cy="66657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2CA27B87-67C7-1CFD-DA3D-4252E807A34C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33A43404-EAE0-6CAA-D4C8-039E5C61D8EF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05565EB5-6A72-A23D-C962-36B4CAE1E440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24FE845C-1BE7-E3A9-89DB-94CFAC2A99B1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B2381AB1-14C1-29B9-1D67-617F8291DB50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C463D49B-A464-9778-B860-CBA6126A22BB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809E80C-ACA1-E2B8-0238-0C6C60A35E03}"/>
              </a:ext>
            </a:extLst>
          </p:cNvPr>
          <p:cNvGrpSpPr/>
          <p:nvPr/>
        </p:nvGrpSpPr>
        <p:grpSpPr>
          <a:xfrm>
            <a:off x="5463316" y="1914224"/>
            <a:ext cx="660405" cy="666573"/>
            <a:chOff x="1757238" y="3450771"/>
            <a:chExt cx="660405" cy="666573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B7AAFA68-02C2-2EAA-0D41-0E41197F75FB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9AF7584C-9A25-20A3-F7D1-561B06C1AC5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FFD3DE30-85FD-EDD4-6E3E-10109202E7AF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BEC82137-38CB-8C08-A4D9-0EC94231E451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1917CE1-10AC-CC53-FD56-57422A98325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9D1DCD-200E-4C25-5B0A-20654118DF97}"/>
                  </a:ext>
                </a:extLst>
              </p:cNvPr>
              <p:cNvSpPr txBox="1"/>
              <p:nvPr/>
            </p:nvSpPr>
            <p:spPr>
              <a:xfrm>
                <a:off x="6898190" y="190138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9D1DCD-200E-4C25-5B0A-20654118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90" y="190138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C36BD579-E274-A9B3-2921-90125ED7CCFF}"/>
              </a:ext>
            </a:extLst>
          </p:cNvPr>
          <p:cNvGrpSpPr/>
          <p:nvPr/>
        </p:nvGrpSpPr>
        <p:grpSpPr>
          <a:xfrm>
            <a:off x="7346887" y="1876790"/>
            <a:ext cx="676627" cy="666573"/>
            <a:chOff x="1754088" y="4440627"/>
            <a:chExt cx="676627" cy="666573"/>
          </a:xfrm>
        </p:grpSpPr>
        <p:sp>
          <p:nvSpPr>
            <p:cNvPr id="44" name="左大かっこ 43">
              <a:extLst>
                <a:ext uri="{FF2B5EF4-FFF2-40B4-BE49-F238E27FC236}">
                  <a16:creationId xmlns:a16="http://schemas.microsoft.com/office/drawing/2014/main" id="{D8495077-B264-5AEA-6B31-41357619B51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DD5CB9E7-298A-B626-6D49-CDCB6483BB9A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B409FA7A-9A98-427D-C1DD-95475CD000BD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22378E40-0500-46B2-39D4-9807314B8326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D5AFAEEC-2F04-ED03-3659-06821F28F76C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38909908-DA24-3741-832C-F79E64A9A41D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sp>
        <p:nvSpPr>
          <p:cNvPr id="50" name="円/楕円 49">
            <a:extLst>
              <a:ext uri="{FF2B5EF4-FFF2-40B4-BE49-F238E27FC236}">
                <a16:creationId xmlns:a16="http://schemas.microsoft.com/office/drawing/2014/main" id="{48FB1EB3-A3FB-D732-A460-A971B3574DDC}"/>
              </a:ext>
            </a:extLst>
          </p:cNvPr>
          <p:cNvSpPr/>
          <p:nvPr/>
        </p:nvSpPr>
        <p:spPr>
          <a:xfrm>
            <a:off x="7346887" y="197284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1" name="円/楕円 50">
            <a:extLst>
              <a:ext uri="{FF2B5EF4-FFF2-40B4-BE49-F238E27FC236}">
                <a16:creationId xmlns:a16="http://schemas.microsoft.com/office/drawing/2014/main" id="{B76F5965-0A03-3272-EA4D-3DEDFC572805}"/>
              </a:ext>
            </a:extLst>
          </p:cNvPr>
          <p:cNvSpPr/>
          <p:nvPr/>
        </p:nvSpPr>
        <p:spPr>
          <a:xfrm>
            <a:off x="7351688" y="216738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5BA7C1D0-DC07-2E56-040D-22E7E420248B}"/>
              </a:ext>
            </a:extLst>
          </p:cNvPr>
          <p:cNvSpPr/>
          <p:nvPr/>
        </p:nvSpPr>
        <p:spPr>
          <a:xfrm>
            <a:off x="7351687" y="23553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EFB74A8-8D77-C30D-9196-452E112FE4BA}"/>
                  </a:ext>
                </a:extLst>
              </p:cNvPr>
              <p:cNvSpPr txBox="1"/>
              <p:nvPr/>
            </p:nvSpPr>
            <p:spPr>
              <a:xfrm>
                <a:off x="395583" y="2980754"/>
                <a:ext cx="4198393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TH" sz="14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EFB74A8-8D77-C30D-9196-452E112FE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83" y="2980754"/>
                <a:ext cx="4198393" cy="624658"/>
              </a:xfrm>
              <a:prstGeom prst="rect">
                <a:avLst/>
              </a:prstGeom>
              <a:blipFill>
                <a:blip r:embed="rId4"/>
                <a:stretch>
                  <a:fillRect l="-604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3D9C2D8-F6FE-8E00-A257-9B7E6869AD2D}"/>
                  </a:ext>
                </a:extLst>
              </p:cNvPr>
              <p:cNvSpPr txBox="1"/>
              <p:nvPr/>
            </p:nvSpPr>
            <p:spPr>
              <a:xfrm>
                <a:off x="5637761" y="3021967"/>
                <a:ext cx="2336922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ja-TH" sz="14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3D9C2D8-F6FE-8E00-A257-9B7E6869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761" y="3021967"/>
                <a:ext cx="2336922" cy="684739"/>
              </a:xfrm>
              <a:prstGeom prst="rect">
                <a:avLst/>
              </a:prstGeom>
              <a:blipFill>
                <a:blip r:embed="rId5"/>
                <a:stretch>
                  <a:fillRect l="-1630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C100D7F-BC64-54F1-950F-B4F912FAD950}"/>
              </a:ext>
            </a:extLst>
          </p:cNvPr>
          <p:cNvSpPr txBox="1"/>
          <p:nvPr/>
        </p:nvSpPr>
        <p:spPr>
          <a:xfrm>
            <a:off x="908688" y="2689468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対角行列を右から掛けると各列がスカラー倍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9EEC10E-269D-7B76-5E9E-831186C11EE0}"/>
              </a:ext>
            </a:extLst>
          </p:cNvPr>
          <p:cNvSpPr txBox="1"/>
          <p:nvPr/>
        </p:nvSpPr>
        <p:spPr>
          <a:xfrm>
            <a:off x="5175006" y="2688219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対角行列を左から掛けると各行がスカラー倍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81282D3D-1B0D-C791-2737-2BA88A36657D}"/>
              </a:ext>
            </a:extLst>
          </p:cNvPr>
          <p:cNvSpPr/>
          <p:nvPr/>
        </p:nvSpPr>
        <p:spPr>
          <a:xfrm>
            <a:off x="658935" y="1917376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P1’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9C682CA6-3B82-BBBF-B182-28014F287A7F}"/>
              </a:ext>
            </a:extLst>
          </p:cNvPr>
          <p:cNvSpPr/>
          <p:nvPr/>
        </p:nvSpPr>
        <p:spPr>
          <a:xfrm>
            <a:off x="4897747" y="1878317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P2’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0A15D9F-AB92-FE96-E593-1794D17C241A}"/>
              </a:ext>
            </a:extLst>
          </p:cNvPr>
          <p:cNvGrpSpPr/>
          <p:nvPr/>
        </p:nvGrpSpPr>
        <p:grpSpPr>
          <a:xfrm>
            <a:off x="744724" y="1904075"/>
            <a:ext cx="3040917" cy="673523"/>
            <a:chOff x="744724" y="1904075"/>
            <a:chExt cx="3040917" cy="67352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CC26B61-86E8-BC85-FD04-9CBA3ED0C668}"/>
                </a:ext>
              </a:extLst>
            </p:cNvPr>
            <p:cNvGrpSpPr/>
            <p:nvPr/>
          </p:nvGrpSpPr>
          <p:grpSpPr>
            <a:xfrm>
              <a:off x="2004015" y="1908120"/>
              <a:ext cx="660405" cy="666573"/>
              <a:chOff x="1757238" y="3450771"/>
              <a:chExt cx="660405" cy="666573"/>
            </a:xfrm>
          </p:grpSpPr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96EA7FFB-D1D7-970E-ADC2-C2A4D744C380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3B29BC86-9751-13A7-369E-8A1026AC4675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10E49924-B2E4-4109-24F5-DD5A47F1DFE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F3B9E00B-394D-18C0-9CCB-8987413832CC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CD994527-D431-DB5E-1411-518F07600B81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B677CBB-387E-DD01-B514-0DF9F6DBA964}"/>
                </a:ext>
              </a:extLst>
            </p:cNvPr>
            <p:cNvGrpSpPr/>
            <p:nvPr/>
          </p:nvGrpSpPr>
          <p:grpSpPr>
            <a:xfrm>
              <a:off x="1247033" y="1911025"/>
              <a:ext cx="647132" cy="666573"/>
              <a:chOff x="1000256" y="3453676"/>
              <a:chExt cx="647132" cy="666573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204EF14-084C-52F2-2634-3EEBA289BBB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0DB6960A-973F-6A54-CED0-C8F99FBB0EB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044E3880-9A8C-D00C-14F7-BE7D8F3D8CFF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30D2CDD3-C546-4CC3-38BF-9FBC265F382A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2CBAA63A-EC6D-008F-DB3F-4272CA6F242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/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AA604A1E-F2F0-662F-14CB-00F9BFD9C580}"/>
                </a:ext>
              </a:extLst>
            </p:cNvPr>
            <p:cNvSpPr/>
            <p:nvPr/>
          </p:nvSpPr>
          <p:spPr>
            <a:xfrm>
              <a:off x="3143574" y="219801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86EDF88D-C1E4-CEF1-DBFF-ED108022B20F}"/>
                </a:ext>
              </a:extLst>
            </p:cNvPr>
            <p:cNvSpPr/>
            <p:nvPr/>
          </p:nvSpPr>
          <p:spPr>
            <a:xfrm>
              <a:off x="3336181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CC7573F6-1B53-9908-9DD7-71FE995E0638}"/>
                </a:ext>
              </a:extLst>
            </p:cNvPr>
            <p:cNvSpPr/>
            <p:nvPr/>
          </p:nvSpPr>
          <p:spPr>
            <a:xfrm>
              <a:off x="3541896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FE0D725B-C9D0-EAF1-9BD6-80BB41C7D08E}"/>
                </a:ext>
              </a:extLst>
            </p:cNvPr>
            <p:cNvGrpSpPr/>
            <p:nvPr/>
          </p:nvGrpSpPr>
          <p:grpSpPr>
            <a:xfrm>
              <a:off x="3138509" y="1904075"/>
              <a:ext cx="647132" cy="666573"/>
              <a:chOff x="1000256" y="3453676"/>
              <a:chExt cx="647132" cy="666573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C5A218DD-FA3F-8711-4E40-4325608BC88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DEFF222A-4245-FB07-4B22-65E0A2F189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EB8B4549-A846-E58A-8FD7-9E646CA6D4B7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E1BB00D-8645-6446-0B77-20A312DCBF3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63F6F4B-1CE8-CDF0-F6C8-B71EA228BFFB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7F92939-FC2B-4BD7-672D-A63DF80120CA}"/>
                </a:ext>
              </a:extLst>
            </p:cNvPr>
            <p:cNvSpPr/>
            <p:nvPr/>
          </p:nvSpPr>
          <p:spPr>
            <a:xfrm>
              <a:off x="744724" y="19173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P1’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77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E326026-9AD2-EBDF-4EBE-BAC4FDEC8006}"/>
              </a:ext>
            </a:extLst>
          </p:cNvPr>
          <p:cNvGrpSpPr/>
          <p:nvPr/>
        </p:nvGrpSpPr>
        <p:grpSpPr>
          <a:xfrm>
            <a:off x="4945078" y="1876790"/>
            <a:ext cx="3078436" cy="704007"/>
            <a:chOff x="4945078" y="1876790"/>
            <a:chExt cx="3078436" cy="70400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55AF70D-2C5B-A9C9-5771-A6CF77CD7CAC}"/>
                </a:ext>
              </a:extLst>
            </p:cNvPr>
            <p:cNvGrpSpPr/>
            <p:nvPr/>
          </p:nvGrpSpPr>
          <p:grpSpPr>
            <a:xfrm>
              <a:off x="6227997" y="1912500"/>
              <a:ext cx="676627" cy="666573"/>
              <a:chOff x="1754088" y="4440627"/>
              <a:chExt cx="676627" cy="666573"/>
            </a:xfrm>
          </p:grpSpPr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2893AEBA-D66F-C153-8E6A-33D6A0D060E1}"/>
                  </a:ext>
                </a:extLst>
              </p:cNvPr>
              <p:cNvSpPr/>
              <p:nvPr/>
            </p:nvSpPr>
            <p:spPr>
              <a:xfrm>
                <a:off x="175408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6CB98BAF-4AEC-3C64-B94B-8F36BBC994DD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633C4889-7D83-FFDE-D2BE-BF9F7DBB5EF7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E9E98BC6-4BEF-1ED0-5891-946EABFCC995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15BD2FA-5BC0-74B2-32A5-E42FCCF85A0F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01D3FD9C-2315-1AF4-D512-686976E35788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80C7D1-67C6-5B12-144E-8F908800FCBE}"/>
                </a:ext>
              </a:extLst>
            </p:cNvPr>
            <p:cNvGrpSpPr/>
            <p:nvPr/>
          </p:nvGrpSpPr>
          <p:grpSpPr>
            <a:xfrm>
              <a:off x="5463316" y="1914224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87A03044-9C00-B940-2AE5-C1D883B812ED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719498D3-480E-9679-6923-D5BE79692FDF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B7CF662B-2BA8-ACD7-51D0-ED5DEDA5286B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2D929B2-21D0-A929-9A9D-1FD03FFC9A69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C2F2F3CE-A6E2-D3EF-BFD0-777341208AA7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/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BE8AAE7-BCCC-80BD-CE6C-2B48A0BDFFAA}"/>
                </a:ext>
              </a:extLst>
            </p:cNvPr>
            <p:cNvGrpSpPr/>
            <p:nvPr/>
          </p:nvGrpSpPr>
          <p:grpSpPr>
            <a:xfrm>
              <a:off x="7316907" y="1876790"/>
              <a:ext cx="706607" cy="666573"/>
              <a:chOff x="1724108" y="4440627"/>
              <a:chExt cx="706607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89F0723A-1651-0821-E0A3-5CBF223F91FA}"/>
                  </a:ext>
                </a:extLst>
              </p:cNvPr>
              <p:cNvSpPr/>
              <p:nvPr/>
            </p:nvSpPr>
            <p:spPr>
              <a:xfrm>
                <a:off x="172410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855F7BB5-C232-FB17-B1D8-EE6399BAD290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2C7D8E-76D5-5907-5E03-83FA156F65AC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845DBD69-7545-1090-5C0F-593F86911E19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A7415CFA-D682-78B3-956B-023FC10337AC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82D174C1-9D37-D81B-6A83-8466D57D8101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7A155CE0-3FB6-8182-137E-9C6587FB8BC5}"/>
                </a:ext>
              </a:extLst>
            </p:cNvPr>
            <p:cNvSpPr/>
            <p:nvPr/>
          </p:nvSpPr>
          <p:spPr>
            <a:xfrm>
              <a:off x="7346887" y="197284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F43D56C2-C403-85D0-78A8-1677A87AAC07}"/>
                </a:ext>
              </a:extLst>
            </p:cNvPr>
            <p:cNvSpPr/>
            <p:nvPr/>
          </p:nvSpPr>
          <p:spPr>
            <a:xfrm>
              <a:off x="7351688" y="216738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235F61AB-2D83-09F3-D87C-5A4E39947A60}"/>
                </a:ext>
              </a:extLst>
            </p:cNvPr>
            <p:cNvSpPr/>
            <p:nvPr/>
          </p:nvSpPr>
          <p:spPr>
            <a:xfrm>
              <a:off x="7351687" y="235537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DFBB83B3-E83A-95F0-3556-12C0471017CF}"/>
                </a:ext>
              </a:extLst>
            </p:cNvPr>
            <p:cNvSpPr/>
            <p:nvPr/>
          </p:nvSpPr>
          <p:spPr>
            <a:xfrm>
              <a:off x="4945078" y="187831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P2’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23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D3F12A6-6062-4243-5FBA-1120BF8BB810}"/>
              </a:ext>
            </a:extLst>
          </p:cNvPr>
          <p:cNvSpPr txBox="1"/>
          <p:nvPr/>
        </p:nvSpPr>
        <p:spPr>
          <a:xfrm>
            <a:off x="1453724" y="1732338"/>
            <a:ext cx="6622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スカラー倍された列ベクトルの線形結合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ベクトル漸化式やベクトル線形微分方程式で活用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FA519331-DB1B-B9D9-8D5B-EEC2B756A804}"/>
                  </a:ext>
                </a:extLst>
              </p:cNvPr>
              <p:cNvSpPr txBox="1"/>
              <p:nvPr/>
            </p:nvSpPr>
            <p:spPr>
              <a:xfrm>
                <a:off x="1564649" y="2039697"/>
                <a:ext cx="4934236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𝑋𝐷</m:t>
                    </m:r>
                    <m:r>
                      <a:rPr kumimoji="0" lang="en-US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𝒄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FA519331-DB1B-B9D9-8D5B-EEC2B756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49" y="2039697"/>
                <a:ext cx="4934236" cy="624658"/>
              </a:xfrm>
              <a:prstGeom prst="rect">
                <a:avLst/>
              </a:prstGeom>
              <a:blipFill>
                <a:blip r:embed="rId5"/>
                <a:stretch>
                  <a:fillRect l="-1285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円/楕円 1">
            <a:extLst>
              <a:ext uri="{FF2B5EF4-FFF2-40B4-BE49-F238E27FC236}">
                <a16:creationId xmlns:a16="http://schemas.microsoft.com/office/drawing/2014/main" id="{38B81DB7-E934-6767-CB18-375CCAE8DEC8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09E1933D-2708-49EF-9D66-DE716528B990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3E201094-7D75-2265-B1E1-385D644ABAB4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B3DA8AC5-C31E-6768-0041-EC12802CE530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5226D5CD-5600-DB80-FF07-127C58B9B68A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5B0F92E-8387-062D-E75F-24784C23854D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D84C7FF-75FE-815C-9D1C-1FDAC5F1B3C5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B325221-A080-6407-B225-6DB40732F3F8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365BE50C-D4EF-5634-27A5-7B45FC92CBE6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8321F88F-8590-8A30-8626-1F73352A0B5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679E124-83B8-8979-F908-46058190AA7B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208F33B-9A8C-D50E-8019-F7C9044C9832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208F33B-9A8C-D50E-8019-F7C9044C9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1FCEBCE-F3BC-D7BF-C103-B77069C2C663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C9174E0-EAF2-ABD5-81C3-0023B2201EF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328D81F0-1DDF-E8EB-59A0-BDEFEE334197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54D42D6B-B14A-7BA6-94F6-FBEAAFD80DD7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7AD15E2A-E58F-67D8-28C6-4D37E6AE3241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20EA7288-5F19-E647-6592-7580CC53E08C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DC7F8E7-C913-59D2-55FE-0A0D17102466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4BB3C001-1876-C037-C0F0-806CE3D185CD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1ACF661A-B9ED-DDEB-641D-43434E2BDAEC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D181EB99-0A63-0378-204F-0CF3D86F36CF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5572F155-3D44-B19B-DE96-792E677E5C0F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B4C837E-ABA4-E6C8-E1A9-95F7D0D95D20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A19B39CD-B850-F3BF-525F-1681C753FE80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417C9027-136A-9FB5-32C5-DF4A22106BC5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42F14398-3ACF-54A1-FCBF-A6EB6612654A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7841D3D5-56E8-FDE4-B3E5-E7CB68EC6D36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901435C-056E-C55F-C9EF-598056E882CD}"/>
                  </a:ext>
                </a:extLst>
              </p:cNvPr>
              <p:cNvSpPr txBox="1"/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901435C-056E-C55F-C9EF-598056E88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blipFill>
                <a:blip r:embed="rId7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1CDA610-8ED8-E30B-419C-9FF98C326C3C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B613BA0B-62F6-2B47-CD83-59C8761B1BDB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A38EB7EB-AFA6-E8EF-1CB7-D30D9872B322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BE8C3AFE-2CA9-07CA-659F-570FF12C6901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07443937-A288-B3B1-8D11-4E39274CC2B0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2886A1F-36D8-0756-EDF4-8AC078996E8A}"/>
                  </a:ext>
                </a:extLst>
              </p:cNvPr>
              <p:cNvSpPr txBox="1"/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2886A1F-36D8-0756-EDF4-8AC078996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blipFill>
                <a:blip r:embed="rId8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748374C0-9C5D-57B4-62DA-A574EB52464A}"/>
              </a:ext>
            </a:extLst>
          </p:cNvPr>
          <p:cNvSpPr/>
          <p:nvPr/>
        </p:nvSpPr>
        <p:spPr>
          <a:xfrm>
            <a:off x="1028503" y="8644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803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>
            <a:extLst>
              <a:ext uri="{FF2B5EF4-FFF2-40B4-BE49-F238E27FC236}">
                <a16:creationId xmlns:a16="http://schemas.microsoft.com/office/drawing/2014/main" id="{12B3EC32-2907-EFF8-26B6-6AEEFF74C1C1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0B60C9CA-EE8C-F3EC-D81B-8D4945EC6F8C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D8BD8CEF-1A55-7FF3-987B-B80ADE663B24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06C5EFD0-1ED5-67ED-7D5C-97EDE2182BA2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C4BC86C3-86E8-59FB-A4F7-35D6F6FC5433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5BECC277-EB95-E6E8-0EF8-3F023062B96A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428D9382-E03F-1F21-AEDA-AB9147EBD6EC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4D8DFF3-E4B7-D08C-5ECA-619DFD8DCEC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E5F18353-8C63-CDE4-0DF5-0AD0C482D7F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941424CA-28C5-5ADE-A668-E4775574EA42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7D401BCC-900D-EBAF-5487-DFF9D579232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円/楕円 120">
            <a:extLst>
              <a:ext uri="{FF2B5EF4-FFF2-40B4-BE49-F238E27FC236}">
                <a16:creationId xmlns:a16="http://schemas.microsoft.com/office/drawing/2014/main" id="{1C7E359B-3901-38AE-1A47-1CEED0A27A77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A2A923C9-72DE-839D-940D-E9F49E0B03E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23" name="左大かっこ 122">
              <a:extLst>
                <a:ext uri="{FF2B5EF4-FFF2-40B4-BE49-F238E27FC236}">
                  <a16:creationId xmlns:a16="http://schemas.microsoft.com/office/drawing/2014/main" id="{8448A965-34B4-8DDE-EDE3-7F622E14660F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95B03E11-13D9-8729-91AF-F6A3CD1D9391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EA047F1A-7417-DDC3-03DD-0E3E45FFDCB6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7B8CE5FC-DBC5-5FA3-B19A-C0AB1EC533DF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880BFC6-E80D-2EEC-4227-EFAE2F6AAC0E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32CC100-7D9F-FBED-2C69-44AE8E44A8B1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E607347E-D745-3E2B-225A-6A8C55D047BB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左大かっこ 129">
            <a:extLst>
              <a:ext uri="{FF2B5EF4-FFF2-40B4-BE49-F238E27FC236}">
                <a16:creationId xmlns:a16="http://schemas.microsoft.com/office/drawing/2014/main" id="{259EB105-20C5-990F-38DF-4D6CFAD0344D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左大かっこ 130">
            <a:extLst>
              <a:ext uri="{FF2B5EF4-FFF2-40B4-BE49-F238E27FC236}">
                <a16:creationId xmlns:a16="http://schemas.microsoft.com/office/drawing/2014/main" id="{C12D6510-9B41-1E3B-C360-666A48DB03F8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3BE6C215-0EE8-5074-D47B-77D5C4F01FA6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A77175D1-C56E-F863-6B8A-1861ACAE29C1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3BEE1D04-247D-F7EF-0B78-6326263F5778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左大かっこ 134">
            <a:extLst>
              <a:ext uri="{FF2B5EF4-FFF2-40B4-BE49-F238E27FC236}">
                <a16:creationId xmlns:a16="http://schemas.microsoft.com/office/drawing/2014/main" id="{7F596D4D-58F4-A6BA-894F-4E7CA7C969C9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509FF97C-EA31-08B9-08BE-094550C38787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/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blipFill>
                <a:blip r:embed="rId3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D73B9B8-0744-A2B8-52C4-6A14CC602750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FECE956C-ED77-0846-AB25-E342DACEDF5B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581B9CD3-C87B-695A-7E70-AA275B87E3A7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2B20C5BE-89DE-0AFA-BFFA-16210E7D3EAC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2" name="左大かっこ 141">
            <a:extLst>
              <a:ext uri="{FF2B5EF4-FFF2-40B4-BE49-F238E27FC236}">
                <a16:creationId xmlns:a16="http://schemas.microsoft.com/office/drawing/2014/main" id="{D5A0C82D-28E0-A136-0C99-226B002C432F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/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blipFill>
                <a:blip r:embed="rId4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E30CE00B-D352-1ADF-0883-EB995597A789}"/>
              </a:ext>
            </a:extLst>
          </p:cNvPr>
          <p:cNvSpPr/>
          <p:nvPr/>
        </p:nvSpPr>
        <p:spPr>
          <a:xfrm>
            <a:off x="1028503" y="8644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E55F5C0-D477-9B26-9277-388E966D7A77}"/>
              </a:ext>
            </a:extLst>
          </p:cNvPr>
          <p:cNvSpPr/>
          <p:nvPr/>
        </p:nvSpPr>
        <p:spPr>
          <a:xfrm>
            <a:off x="2362404" y="34110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A4D3A78C-0678-7ED6-4D9D-4AF2622FA948}"/>
              </a:ext>
            </a:extLst>
          </p:cNvPr>
          <p:cNvSpPr/>
          <p:nvPr/>
        </p:nvSpPr>
        <p:spPr>
          <a:xfrm>
            <a:off x="2277856" y="331024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0DE5488-2040-08CD-76C5-4186CF5FD5E8}"/>
              </a:ext>
            </a:extLst>
          </p:cNvPr>
          <p:cNvSpPr/>
          <p:nvPr/>
        </p:nvSpPr>
        <p:spPr>
          <a:xfrm flipH="1">
            <a:off x="2852873" y="33102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399FD756-239A-4EA4-3672-E6BF47256C5D}"/>
              </a:ext>
            </a:extLst>
          </p:cNvPr>
          <p:cNvSpPr/>
          <p:nvPr/>
        </p:nvSpPr>
        <p:spPr>
          <a:xfrm>
            <a:off x="2570838" y="361220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46B0A3F-28FD-EC49-D806-DA4B17C152E5}"/>
              </a:ext>
            </a:extLst>
          </p:cNvPr>
          <p:cNvSpPr/>
          <p:nvPr/>
        </p:nvSpPr>
        <p:spPr>
          <a:xfrm>
            <a:off x="2768621" y="38133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8BBEB1-87B1-E3D6-0BC4-101B8B502B11}"/>
              </a:ext>
            </a:extLst>
          </p:cNvPr>
          <p:cNvGrpSpPr/>
          <p:nvPr/>
        </p:nvGrpSpPr>
        <p:grpSpPr>
          <a:xfrm>
            <a:off x="1520874" y="3313148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706512-687E-6BFE-EC1A-D3AC40345C4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3C2DBC-F30C-52B5-F3FC-E50F468F68F0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C2B9BD21-DEF5-3DEB-7310-FDE176822F5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163FEDEB-A3A8-299E-7C3A-30652CC1E78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4BF2A83-29A1-EF76-07D3-F7E68E0DDD4C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/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C1A33D90-5E75-BA07-0F7C-1A0C727F9BFA}"/>
              </a:ext>
            </a:extLst>
          </p:cNvPr>
          <p:cNvSpPr/>
          <p:nvPr/>
        </p:nvSpPr>
        <p:spPr>
          <a:xfrm>
            <a:off x="3034181" y="33047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8953E395-85B6-EA1E-BF04-3DDFBF426A46}"/>
              </a:ext>
            </a:extLst>
          </p:cNvPr>
          <p:cNvSpPr/>
          <p:nvPr/>
        </p:nvSpPr>
        <p:spPr>
          <a:xfrm flipH="1">
            <a:off x="3625420" y="330475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92F8DF-1996-DA55-E4E6-DE91376F2B34}"/>
              </a:ext>
            </a:extLst>
          </p:cNvPr>
          <p:cNvSpPr/>
          <p:nvPr/>
        </p:nvSpPr>
        <p:spPr>
          <a:xfrm rot="5400000">
            <a:off x="3300736" y="3344099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753214-9E56-058B-53D9-E54F89638252}"/>
              </a:ext>
            </a:extLst>
          </p:cNvPr>
          <p:cNvSpPr/>
          <p:nvPr/>
        </p:nvSpPr>
        <p:spPr>
          <a:xfrm rot="5400000">
            <a:off x="3300736" y="3532103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6FE0DF-0D81-AFD3-456C-9FB101799011}"/>
              </a:ext>
            </a:extLst>
          </p:cNvPr>
          <p:cNvSpPr/>
          <p:nvPr/>
        </p:nvSpPr>
        <p:spPr>
          <a:xfrm rot="5400000">
            <a:off x="3300736" y="3154087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08E6F5-4565-4DDB-3AC1-9ED0417B4048}"/>
              </a:ext>
            </a:extLst>
          </p:cNvPr>
          <p:cNvSpPr/>
          <p:nvPr/>
        </p:nvSpPr>
        <p:spPr>
          <a:xfrm>
            <a:off x="4252981" y="3365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AB759-AB22-BD0C-84C7-E8457D74064E}"/>
              </a:ext>
            </a:extLst>
          </p:cNvPr>
          <p:cNvSpPr/>
          <p:nvPr/>
        </p:nvSpPr>
        <p:spPr>
          <a:xfrm>
            <a:off x="4262733" y="3368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EB971-DB2B-F9BF-B785-02EA933982F8}"/>
              </a:ext>
            </a:extLst>
          </p:cNvPr>
          <p:cNvGrpSpPr/>
          <p:nvPr/>
        </p:nvGrpSpPr>
        <p:grpSpPr>
          <a:xfrm>
            <a:off x="4220138" y="3313148"/>
            <a:ext cx="674453" cy="666573"/>
            <a:chOff x="1462419" y="107793"/>
            <a:chExt cx="361125" cy="356903"/>
          </a:xfrm>
        </p:grpSpPr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CA78CFBE-B78D-54E8-0A37-E479EF2B8E7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4C73D61-0B2A-8C95-F353-E89D7B678480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F53AC-CF73-58FD-952A-ADAC1542866E}"/>
              </a:ext>
            </a:extLst>
          </p:cNvPr>
          <p:cNvSpPr/>
          <p:nvPr/>
        </p:nvSpPr>
        <p:spPr>
          <a:xfrm rot="5400000">
            <a:off x="4489990" y="31433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491E029-AA2B-5CBF-1CB1-B17E0AFA2214}"/>
              </a:ext>
            </a:extLst>
          </p:cNvPr>
          <p:cNvSpPr/>
          <p:nvPr/>
        </p:nvSpPr>
        <p:spPr>
          <a:xfrm>
            <a:off x="4131658" y="3453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/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A7AB2B-8FAE-FB3B-B630-F4F81FF0BEC7}"/>
              </a:ext>
            </a:extLst>
          </p:cNvPr>
          <p:cNvSpPr/>
          <p:nvPr/>
        </p:nvSpPr>
        <p:spPr>
          <a:xfrm>
            <a:off x="5346435" y="3351489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62D5DC-33A0-732B-8DEE-769B5B354543}"/>
              </a:ext>
            </a:extLst>
          </p:cNvPr>
          <p:cNvSpPr/>
          <p:nvPr/>
        </p:nvSpPr>
        <p:spPr>
          <a:xfrm>
            <a:off x="5580308" y="33538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1B2352E-8813-EF90-E404-43F259FC7E01}"/>
              </a:ext>
            </a:extLst>
          </p:cNvPr>
          <p:cNvGrpSpPr/>
          <p:nvPr/>
        </p:nvGrpSpPr>
        <p:grpSpPr>
          <a:xfrm>
            <a:off x="5313592" y="3298870"/>
            <a:ext cx="674453" cy="666573"/>
            <a:chOff x="1462419" y="107793"/>
            <a:chExt cx="361125" cy="35690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676235F3-752C-80F0-5C9A-C85288D871A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8E0C7BC7-4D78-4DD1-163E-A04DE4EE0C31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58A385-FB2A-6CCB-C40D-1D8D9DB505A6}"/>
              </a:ext>
            </a:extLst>
          </p:cNvPr>
          <p:cNvSpPr/>
          <p:nvPr/>
        </p:nvSpPr>
        <p:spPr>
          <a:xfrm rot="5400000">
            <a:off x="5583444" y="335323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1F7BD30-C217-7F9E-08F1-847A9A974B2D}"/>
              </a:ext>
            </a:extLst>
          </p:cNvPr>
          <p:cNvSpPr/>
          <p:nvPr/>
        </p:nvSpPr>
        <p:spPr>
          <a:xfrm>
            <a:off x="5225112" y="343946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/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0C42BE2-55F0-C7AD-51C5-29F29E6DE602}"/>
              </a:ext>
            </a:extLst>
          </p:cNvPr>
          <p:cNvSpPr/>
          <p:nvPr/>
        </p:nvSpPr>
        <p:spPr>
          <a:xfrm>
            <a:off x="6413853" y="3349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B02899-BB4C-BBC3-F8E4-901C90826EC7}"/>
              </a:ext>
            </a:extLst>
          </p:cNvPr>
          <p:cNvSpPr/>
          <p:nvPr/>
        </p:nvSpPr>
        <p:spPr>
          <a:xfrm>
            <a:off x="6880811" y="3352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90F267E-82C8-3074-0606-3C8F8D0B598B}"/>
              </a:ext>
            </a:extLst>
          </p:cNvPr>
          <p:cNvGrpSpPr/>
          <p:nvPr/>
        </p:nvGrpSpPr>
        <p:grpSpPr>
          <a:xfrm>
            <a:off x="6381010" y="3297148"/>
            <a:ext cx="674453" cy="666573"/>
            <a:chOff x="1462419" y="107793"/>
            <a:chExt cx="361125" cy="356903"/>
          </a:xfrm>
        </p:grpSpPr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DA5CC91B-3F05-F464-D258-E549C6156178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30E93FCB-1AC4-D3D0-2DC6-3C2D79DE7E5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F5616D-3A9B-A9D6-BA0A-87162D9FE9E7}"/>
              </a:ext>
            </a:extLst>
          </p:cNvPr>
          <p:cNvSpPr/>
          <p:nvPr/>
        </p:nvSpPr>
        <p:spPr>
          <a:xfrm rot="5400000">
            <a:off x="6650862" y="357562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88ADA77-0743-C810-A113-0591886E91EF}"/>
              </a:ext>
            </a:extLst>
          </p:cNvPr>
          <p:cNvSpPr/>
          <p:nvPr/>
        </p:nvSpPr>
        <p:spPr>
          <a:xfrm>
            <a:off x="6292530" y="3437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D83992E-4BD2-2BBD-B9EE-B3A9A7A6F980}"/>
              </a:ext>
            </a:extLst>
          </p:cNvPr>
          <p:cNvSpPr txBox="1"/>
          <p:nvPr/>
        </p:nvSpPr>
        <p:spPr>
          <a:xfrm>
            <a:off x="1466424" y="4271710"/>
            <a:ext cx="4186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行列の和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(SVD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や対称行列のスペクトル分解で活用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D6A7809-4CB0-435E-73EF-FA2E25092664}"/>
              </a:ext>
            </a:extLst>
          </p:cNvPr>
          <p:cNvSpPr/>
          <p:nvPr/>
        </p:nvSpPr>
        <p:spPr>
          <a:xfrm>
            <a:off x="1040829" y="3294894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E83E364-E603-A011-667A-DC7707101836}"/>
                  </a:ext>
                </a:extLst>
              </p:cNvPr>
              <p:cNvSpPr txBox="1"/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𝑈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𝛴</m:t>
                    </m:r>
                    <m:sSup>
                      <m:sSupPr>
                        <m:ctrlPr>
                          <a:rPr kumimoji="0" lang="el-GR" sz="1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E83E364-E603-A011-667A-DC7707101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blipFill>
                <a:blip r:embed="rId5"/>
                <a:stretch>
                  <a:fillRect l="-988" b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192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E55F5C0-D477-9B26-9277-388E966D7A77}"/>
              </a:ext>
            </a:extLst>
          </p:cNvPr>
          <p:cNvSpPr/>
          <p:nvPr/>
        </p:nvSpPr>
        <p:spPr>
          <a:xfrm>
            <a:off x="2362404" y="34110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A4D3A78C-0678-7ED6-4D9D-4AF2622FA948}"/>
              </a:ext>
            </a:extLst>
          </p:cNvPr>
          <p:cNvSpPr/>
          <p:nvPr/>
        </p:nvSpPr>
        <p:spPr>
          <a:xfrm>
            <a:off x="2277856" y="331024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0DE5488-2040-08CD-76C5-4186CF5FD5E8}"/>
              </a:ext>
            </a:extLst>
          </p:cNvPr>
          <p:cNvSpPr/>
          <p:nvPr/>
        </p:nvSpPr>
        <p:spPr>
          <a:xfrm flipH="1">
            <a:off x="2852873" y="33102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399FD756-239A-4EA4-3672-E6BF47256C5D}"/>
              </a:ext>
            </a:extLst>
          </p:cNvPr>
          <p:cNvSpPr/>
          <p:nvPr/>
        </p:nvSpPr>
        <p:spPr>
          <a:xfrm>
            <a:off x="2570838" y="361220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46B0A3F-28FD-EC49-D806-DA4B17C152E5}"/>
              </a:ext>
            </a:extLst>
          </p:cNvPr>
          <p:cNvSpPr/>
          <p:nvPr/>
        </p:nvSpPr>
        <p:spPr>
          <a:xfrm>
            <a:off x="2768621" y="38133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8BBEB1-87B1-E3D6-0BC4-101B8B502B11}"/>
              </a:ext>
            </a:extLst>
          </p:cNvPr>
          <p:cNvGrpSpPr/>
          <p:nvPr/>
        </p:nvGrpSpPr>
        <p:grpSpPr>
          <a:xfrm>
            <a:off x="1520874" y="3313148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706512-687E-6BFE-EC1A-D3AC40345C4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3C2DBC-F30C-52B5-F3FC-E50F468F68F0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C2B9BD21-DEF5-3DEB-7310-FDE176822F5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163FEDEB-A3A8-299E-7C3A-30652CC1E78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4BF2A83-29A1-EF76-07D3-F7E68E0DDD4C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/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C1A33D90-5E75-BA07-0F7C-1A0C727F9BFA}"/>
              </a:ext>
            </a:extLst>
          </p:cNvPr>
          <p:cNvSpPr/>
          <p:nvPr/>
        </p:nvSpPr>
        <p:spPr>
          <a:xfrm>
            <a:off x="3034181" y="33047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8953E395-85B6-EA1E-BF04-3DDFBF426A46}"/>
              </a:ext>
            </a:extLst>
          </p:cNvPr>
          <p:cNvSpPr/>
          <p:nvPr/>
        </p:nvSpPr>
        <p:spPr>
          <a:xfrm flipH="1">
            <a:off x="3625420" y="330475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92F8DF-1996-DA55-E4E6-DE91376F2B34}"/>
              </a:ext>
            </a:extLst>
          </p:cNvPr>
          <p:cNvSpPr/>
          <p:nvPr/>
        </p:nvSpPr>
        <p:spPr>
          <a:xfrm rot="5400000">
            <a:off x="3300736" y="3344099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753214-9E56-058B-53D9-E54F89638252}"/>
              </a:ext>
            </a:extLst>
          </p:cNvPr>
          <p:cNvSpPr/>
          <p:nvPr/>
        </p:nvSpPr>
        <p:spPr>
          <a:xfrm rot="5400000">
            <a:off x="3300736" y="3532103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6FE0DF-0D81-AFD3-456C-9FB101799011}"/>
              </a:ext>
            </a:extLst>
          </p:cNvPr>
          <p:cNvSpPr/>
          <p:nvPr/>
        </p:nvSpPr>
        <p:spPr>
          <a:xfrm rot="5400000">
            <a:off x="3300736" y="3154087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08E6F5-4565-4DDB-3AC1-9ED0417B4048}"/>
              </a:ext>
            </a:extLst>
          </p:cNvPr>
          <p:cNvSpPr/>
          <p:nvPr/>
        </p:nvSpPr>
        <p:spPr>
          <a:xfrm>
            <a:off x="4252981" y="3365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AB759-AB22-BD0C-84C7-E8457D74064E}"/>
              </a:ext>
            </a:extLst>
          </p:cNvPr>
          <p:cNvSpPr/>
          <p:nvPr/>
        </p:nvSpPr>
        <p:spPr>
          <a:xfrm>
            <a:off x="4262733" y="3368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EB971-DB2B-F9BF-B785-02EA933982F8}"/>
              </a:ext>
            </a:extLst>
          </p:cNvPr>
          <p:cNvGrpSpPr/>
          <p:nvPr/>
        </p:nvGrpSpPr>
        <p:grpSpPr>
          <a:xfrm>
            <a:off x="4220138" y="3313148"/>
            <a:ext cx="674453" cy="666573"/>
            <a:chOff x="1462419" y="107793"/>
            <a:chExt cx="361125" cy="356903"/>
          </a:xfrm>
        </p:grpSpPr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CA78CFBE-B78D-54E8-0A37-E479EF2B8E7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4C73D61-0B2A-8C95-F353-E89D7B678480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F53AC-CF73-58FD-952A-ADAC1542866E}"/>
              </a:ext>
            </a:extLst>
          </p:cNvPr>
          <p:cNvSpPr/>
          <p:nvPr/>
        </p:nvSpPr>
        <p:spPr>
          <a:xfrm rot="5400000">
            <a:off x="4489990" y="31433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491E029-AA2B-5CBF-1CB1-B17E0AFA2214}"/>
              </a:ext>
            </a:extLst>
          </p:cNvPr>
          <p:cNvSpPr/>
          <p:nvPr/>
        </p:nvSpPr>
        <p:spPr>
          <a:xfrm>
            <a:off x="4131658" y="3453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/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A7AB2B-8FAE-FB3B-B630-F4F81FF0BEC7}"/>
              </a:ext>
            </a:extLst>
          </p:cNvPr>
          <p:cNvSpPr/>
          <p:nvPr/>
        </p:nvSpPr>
        <p:spPr>
          <a:xfrm>
            <a:off x="5346435" y="3351489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62D5DC-33A0-732B-8DEE-769B5B354543}"/>
              </a:ext>
            </a:extLst>
          </p:cNvPr>
          <p:cNvSpPr/>
          <p:nvPr/>
        </p:nvSpPr>
        <p:spPr>
          <a:xfrm>
            <a:off x="5580308" y="33538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1B2352E-8813-EF90-E404-43F259FC7E01}"/>
              </a:ext>
            </a:extLst>
          </p:cNvPr>
          <p:cNvGrpSpPr/>
          <p:nvPr/>
        </p:nvGrpSpPr>
        <p:grpSpPr>
          <a:xfrm>
            <a:off x="5313592" y="3298870"/>
            <a:ext cx="674453" cy="666573"/>
            <a:chOff x="1462419" y="107793"/>
            <a:chExt cx="361125" cy="35690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676235F3-752C-80F0-5C9A-C85288D871A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8E0C7BC7-4D78-4DD1-163E-A04DE4EE0C31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58A385-FB2A-6CCB-C40D-1D8D9DB505A6}"/>
              </a:ext>
            </a:extLst>
          </p:cNvPr>
          <p:cNvSpPr/>
          <p:nvPr/>
        </p:nvSpPr>
        <p:spPr>
          <a:xfrm rot="5400000">
            <a:off x="5583444" y="335323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1F7BD30-C217-7F9E-08F1-847A9A974B2D}"/>
              </a:ext>
            </a:extLst>
          </p:cNvPr>
          <p:cNvSpPr/>
          <p:nvPr/>
        </p:nvSpPr>
        <p:spPr>
          <a:xfrm>
            <a:off x="5225112" y="343946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/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0C42BE2-55F0-C7AD-51C5-29F29E6DE602}"/>
              </a:ext>
            </a:extLst>
          </p:cNvPr>
          <p:cNvSpPr/>
          <p:nvPr/>
        </p:nvSpPr>
        <p:spPr>
          <a:xfrm>
            <a:off x="6413853" y="3349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B02899-BB4C-BBC3-F8E4-901C90826EC7}"/>
              </a:ext>
            </a:extLst>
          </p:cNvPr>
          <p:cNvSpPr/>
          <p:nvPr/>
        </p:nvSpPr>
        <p:spPr>
          <a:xfrm>
            <a:off x="6880811" y="3352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90F267E-82C8-3074-0606-3C8F8D0B598B}"/>
              </a:ext>
            </a:extLst>
          </p:cNvPr>
          <p:cNvGrpSpPr/>
          <p:nvPr/>
        </p:nvGrpSpPr>
        <p:grpSpPr>
          <a:xfrm>
            <a:off x="6381010" y="3297148"/>
            <a:ext cx="674453" cy="666573"/>
            <a:chOff x="1462419" y="107793"/>
            <a:chExt cx="361125" cy="356903"/>
          </a:xfrm>
        </p:grpSpPr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DA5CC91B-3F05-F464-D258-E549C6156178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30E93FCB-1AC4-D3D0-2DC6-3C2D79DE7E5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F5616D-3A9B-A9D6-BA0A-87162D9FE9E7}"/>
              </a:ext>
            </a:extLst>
          </p:cNvPr>
          <p:cNvSpPr/>
          <p:nvPr/>
        </p:nvSpPr>
        <p:spPr>
          <a:xfrm rot="5400000">
            <a:off x="6650862" y="357562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88ADA77-0743-C810-A113-0591886E91EF}"/>
              </a:ext>
            </a:extLst>
          </p:cNvPr>
          <p:cNvSpPr/>
          <p:nvPr/>
        </p:nvSpPr>
        <p:spPr>
          <a:xfrm>
            <a:off x="6292530" y="3437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D6A7809-4CB0-435E-73EF-FA2E25092664}"/>
              </a:ext>
            </a:extLst>
          </p:cNvPr>
          <p:cNvSpPr/>
          <p:nvPr/>
        </p:nvSpPr>
        <p:spPr>
          <a:xfrm>
            <a:off x="968646" y="3294894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30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70ACA5A-1F8A-DFCF-CE7A-D1F2DB8DF639}"/>
              </a:ext>
            </a:extLst>
          </p:cNvPr>
          <p:cNvGrpSpPr/>
          <p:nvPr/>
        </p:nvGrpSpPr>
        <p:grpSpPr>
          <a:xfrm>
            <a:off x="6227078" y="1599218"/>
            <a:ext cx="481952" cy="666573"/>
            <a:chOff x="6582673" y="1895026"/>
            <a:chExt cx="481952" cy="666573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9936BA24-1D45-FD99-AA59-6ED5750FC7F4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B2B22A4-0229-B09C-D944-1ED2C0ED83E4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23732428-3C78-22C7-4E02-B38F58DC2C22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F3DC5FBB-EB8E-9691-5908-D027E954D170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8E7517BC-4DE5-6E7F-B993-78BE8D4C15A1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54" name="左大かっこ 53">
                  <a:extLst>
                    <a:ext uri="{FF2B5EF4-FFF2-40B4-BE49-F238E27FC236}">
                      <a16:creationId xmlns:a16="http://schemas.microsoft.com/office/drawing/2014/main" id="{155D5214-D6CA-16F2-D670-1E3752B86E0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5" name="左大かっこ 54">
                  <a:extLst>
                    <a:ext uri="{FF2B5EF4-FFF2-40B4-BE49-F238E27FC236}">
                      <a16:creationId xmlns:a16="http://schemas.microsoft.com/office/drawing/2014/main" id="{400CFBBD-97E1-C164-E9C4-EB01B06CCA5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CE9C836C-ADC3-CA0B-E2B2-3C42BDD63670}"/>
              </a:ext>
            </a:extLst>
          </p:cNvPr>
          <p:cNvGrpSpPr/>
          <p:nvPr/>
        </p:nvGrpSpPr>
        <p:grpSpPr>
          <a:xfrm>
            <a:off x="2152521" y="1661837"/>
            <a:ext cx="196596" cy="194343"/>
            <a:chOff x="4163876" y="2548857"/>
            <a:chExt cx="196596" cy="194343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2810479-7692-6D3B-568E-D1D7389E88DD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18DAD7EE-B580-053E-1E82-C88990C64E35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7620062-0D1E-AD4B-4DC1-8FD2456D18A4}"/>
              </a:ext>
            </a:extLst>
          </p:cNvPr>
          <p:cNvSpPr/>
          <p:nvPr/>
        </p:nvSpPr>
        <p:spPr>
          <a:xfrm>
            <a:off x="1548947" y="172802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2AE3338-8510-02BB-FE5C-DFE52F2EF985}"/>
              </a:ext>
            </a:extLst>
          </p:cNvPr>
          <p:cNvSpPr/>
          <p:nvPr/>
        </p:nvSpPr>
        <p:spPr>
          <a:xfrm rot="5400000">
            <a:off x="1050826" y="1492136"/>
            <a:ext cx="141287" cy="58680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1" name="左大かっこ 60">
            <a:extLst>
              <a:ext uri="{FF2B5EF4-FFF2-40B4-BE49-F238E27FC236}">
                <a16:creationId xmlns:a16="http://schemas.microsoft.com/office/drawing/2014/main" id="{09B3C88E-2E9C-5DC9-A329-45DC0436A7B4}"/>
              </a:ext>
            </a:extLst>
          </p:cNvPr>
          <p:cNvSpPr/>
          <p:nvPr/>
        </p:nvSpPr>
        <p:spPr>
          <a:xfrm flipH="1">
            <a:off x="1370781" y="1676199"/>
            <a:ext cx="73130" cy="21973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2" name="左大かっこ 61">
            <a:extLst>
              <a:ext uri="{FF2B5EF4-FFF2-40B4-BE49-F238E27FC236}">
                <a16:creationId xmlns:a16="http://schemas.microsoft.com/office/drawing/2014/main" id="{32654F88-647C-B1C7-833F-BED557FCD917}"/>
              </a:ext>
            </a:extLst>
          </p:cNvPr>
          <p:cNvSpPr/>
          <p:nvPr/>
        </p:nvSpPr>
        <p:spPr>
          <a:xfrm>
            <a:off x="795995" y="1685109"/>
            <a:ext cx="73130" cy="2108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F5E8C535-AE62-5DA6-A7B7-8D82474C5A9F}"/>
              </a:ext>
            </a:extLst>
          </p:cNvPr>
          <p:cNvSpPr/>
          <p:nvPr/>
        </p:nvSpPr>
        <p:spPr>
          <a:xfrm>
            <a:off x="1504356" y="167619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4" name="左大かっこ 63">
            <a:extLst>
              <a:ext uri="{FF2B5EF4-FFF2-40B4-BE49-F238E27FC236}">
                <a16:creationId xmlns:a16="http://schemas.microsoft.com/office/drawing/2014/main" id="{3FB50DC3-143A-911B-11EC-29212CEED79E}"/>
              </a:ext>
            </a:extLst>
          </p:cNvPr>
          <p:cNvSpPr/>
          <p:nvPr/>
        </p:nvSpPr>
        <p:spPr>
          <a:xfrm flipH="1">
            <a:off x="1633914" y="1676198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19FE483-FB25-B786-C11D-00C769E88192}"/>
                  </a:ext>
                </a:extLst>
              </p:cNvPr>
              <p:cNvSpPr txBox="1"/>
              <p:nvPr/>
            </p:nvSpPr>
            <p:spPr>
              <a:xfrm>
                <a:off x="1704805" y="159751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19FE483-FB25-B786-C11D-00C769E88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805" y="1597510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B51748A-70D4-35C1-42D4-8D3A6112E9DB}"/>
                  </a:ext>
                </a:extLst>
              </p:cNvPr>
              <p:cNvSpPr txBox="1"/>
              <p:nvPr/>
            </p:nvSpPr>
            <p:spPr>
              <a:xfrm>
                <a:off x="2393850" y="159807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B51748A-70D4-35C1-42D4-8D3A6112E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50" y="159807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円/楕円 66">
            <a:extLst>
              <a:ext uri="{FF2B5EF4-FFF2-40B4-BE49-F238E27FC236}">
                <a16:creationId xmlns:a16="http://schemas.microsoft.com/office/drawing/2014/main" id="{C52E2803-289C-9619-6C4F-22C92053F8BA}"/>
              </a:ext>
            </a:extLst>
          </p:cNvPr>
          <p:cNvSpPr/>
          <p:nvPr/>
        </p:nvSpPr>
        <p:spPr>
          <a:xfrm>
            <a:off x="2790581" y="170485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CF6E9EC-5F76-0DAA-ED15-C418B4311D12}"/>
              </a:ext>
            </a:extLst>
          </p:cNvPr>
          <p:cNvSpPr/>
          <p:nvPr/>
        </p:nvSpPr>
        <p:spPr>
          <a:xfrm>
            <a:off x="5253796" y="166442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7AFC30D4-ABC0-F687-722E-97EEEC5D4FB8}"/>
              </a:ext>
            </a:extLst>
          </p:cNvPr>
          <p:cNvGrpSpPr/>
          <p:nvPr/>
        </p:nvGrpSpPr>
        <p:grpSpPr>
          <a:xfrm>
            <a:off x="5449562" y="1606146"/>
            <a:ext cx="447338" cy="219730"/>
            <a:chOff x="5010117" y="1088163"/>
            <a:chExt cx="447338" cy="219730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A6D3594B-E3C7-019D-E06A-5920F3A91EBB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1" name="左大かっこ 70">
              <a:extLst>
                <a:ext uri="{FF2B5EF4-FFF2-40B4-BE49-F238E27FC236}">
                  <a16:creationId xmlns:a16="http://schemas.microsoft.com/office/drawing/2014/main" id="{3847DCE1-F58E-ABDC-3B08-2A208185C2B6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2" name="左大かっこ 71">
              <a:extLst>
                <a:ext uri="{FF2B5EF4-FFF2-40B4-BE49-F238E27FC236}">
                  <a16:creationId xmlns:a16="http://schemas.microsoft.com/office/drawing/2014/main" id="{8DD637CE-E120-2C8B-4F8F-4FBCCD4AC00A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73" name="左大かっこ 72">
            <a:extLst>
              <a:ext uri="{FF2B5EF4-FFF2-40B4-BE49-F238E27FC236}">
                <a16:creationId xmlns:a16="http://schemas.microsoft.com/office/drawing/2014/main" id="{0F7A6D71-2DCC-826D-6714-366C1F1FD978}"/>
              </a:ext>
            </a:extLst>
          </p:cNvPr>
          <p:cNvSpPr/>
          <p:nvPr/>
        </p:nvSpPr>
        <p:spPr>
          <a:xfrm>
            <a:off x="5209205" y="161258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4" name="左大かっこ 73">
            <a:extLst>
              <a:ext uri="{FF2B5EF4-FFF2-40B4-BE49-F238E27FC236}">
                <a16:creationId xmlns:a16="http://schemas.microsoft.com/office/drawing/2014/main" id="{C522B68B-72FD-1A39-E96D-BC1C742D49F6}"/>
              </a:ext>
            </a:extLst>
          </p:cNvPr>
          <p:cNvSpPr/>
          <p:nvPr/>
        </p:nvSpPr>
        <p:spPr>
          <a:xfrm flipH="1">
            <a:off x="5338763" y="161258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B59BFE8-8E09-1E1D-F6CF-A7D124914230}"/>
                  </a:ext>
                </a:extLst>
              </p:cNvPr>
              <p:cNvSpPr txBox="1"/>
              <p:nvPr/>
            </p:nvSpPr>
            <p:spPr>
              <a:xfrm>
                <a:off x="5877523" y="1531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B59BFE8-8E09-1E1D-F6CF-A7D124914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523" y="1531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C19DF4C-6AD9-35C8-4320-017ED3796112}"/>
              </a:ext>
            </a:extLst>
          </p:cNvPr>
          <p:cNvSpPr txBox="1"/>
          <p:nvPr/>
        </p:nvSpPr>
        <p:spPr>
          <a:xfrm>
            <a:off x="2973357" y="1626862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内積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数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F59B1F1-A83E-2719-54A3-5E8C5A9AD29E}"/>
              </a:ext>
            </a:extLst>
          </p:cNvPr>
          <p:cNvSpPr txBox="1"/>
          <p:nvPr/>
        </p:nvSpPr>
        <p:spPr>
          <a:xfrm>
            <a:off x="7603119" y="1548877"/>
            <a:ext cx="1116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の行列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932FE820-170B-34AD-071C-421F776B4960}"/>
              </a:ext>
            </a:extLst>
          </p:cNvPr>
          <p:cNvSpPr/>
          <p:nvPr/>
        </p:nvSpPr>
        <p:spPr>
          <a:xfrm>
            <a:off x="317810" y="1591631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v1</a:t>
            </a:r>
            <a:endParaRPr kumimoji="1" lang="ja-JP" altLang="en-US" sz="16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15C65EEE-9F2A-1EA5-0552-1E8E958D3C98}"/>
              </a:ext>
            </a:extLst>
          </p:cNvPr>
          <p:cNvSpPr/>
          <p:nvPr/>
        </p:nvSpPr>
        <p:spPr>
          <a:xfrm>
            <a:off x="7106027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AF927C25-7D1B-08DD-425E-7FED9D100D4A}"/>
              </a:ext>
            </a:extLst>
          </p:cNvPr>
          <p:cNvGrpSpPr/>
          <p:nvPr/>
        </p:nvGrpSpPr>
        <p:grpSpPr>
          <a:xfrm>
            <a:off x="7021479" y="1608252"/>
            <a:ext cx="481952" cy="666573"/>
            <a:chOff x="2993085" y="107794"/>
            <a:chExt cx="258051" cy="356903"/>
          </a:xfrm>
        </p:grpSpPr>
        <p:sp>
          <p:nvSpPr>
            <p:cNvPr id="81" name="左大かっこ 80">
              <a:extLst>
                <a:ext uri="{FF2B5EF4-FFF2-40B4-BE49-F238E27FC236}">
                  <a16:creationId xmlns:a16="http://schemas.microsoft.com/office/drawing/2014/main" id="{ED97695F-C650-6557-06B6-E338F7D4DC9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2" name="左大かっこ 81">
              <a:extLst>
                <a:ext uri="{FF2B5EF4-FFF2-40B4-BE49-F238E27FC236}">
                  <a16:creationId xmlns:a16="http://schemas.microsoft.com/office/drawing/2014/main" id="{BE7EC406-46CC-7D50-814A-F4DA19412198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83" name="円/楕円 82">
            <a:extLst>
              <a:ext uri="{FF2B5EF4-FFF2-40B4-BE49-F238E27FC236}">
                <a16:creationId xmlns:a16="http://schemas.microsoft.com/office/drawing/2014/main" id="{0F15120F-2DE7-26A5-AE3F-E1E6AE0A3D89}"/>
              </a:ext>
            </a:extLst>
          </p:cNvPr>
          <p:cNvSpPr/>
          <p:nvPr/>
        </p:nvSpPr>
        <p:spPr>
          <a:xfrm>
            <a:off x="7106027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2AF1765C-AA20-357F-496F-D5CD5510282E}"/>
              </a:ext>
            </a:extLst>
          </p:cNvPr>
          <p:cNvSpPr/>
          <p:nvPr/>
        </p:nvSpPr>
        <p:spPr>
          <a:xfrm>
            <a:off x="7106027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E14C2DAC-F80D-DB00-CCDE-B411DBD5828F}"/>
              </a:ext>
            </a:extLst>
          </p:cNvPr>
          <p:cNvSpPr/>
          <p:nvPr/>
        </p:nvSpPr>
        <p:spPr>
          <a:xfrm>
            <a:off x="7314461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1C6B7DA8-B2C3-BAB9-C795-5F0330F3F51B}"/>
              </a:ext>
            </a:extLst>
          </p:cNvPr>
          <p:cNvSpPr/>
          <p:nvPr/>
        </p:nvSpPr>
        <p:spPr>
          <a:xfrm>
            <a:off x="7314461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8720ABD2-5998-0E3D-EC55-F9D06296C304}"/>
              </a:ext>
            </a:extLst>
          </p:cNvPr>
          <p:cNvSpPr/>
          <p:nvPr/>
        </p:nvSpPr>
        <p:spPr>
          <a:xfrm>
            <a:off x="7314461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E7F347E-4720-702F-FAD7-42A4B674FF48}"/>
                  </a:ext>
                </a:extLst>
              </p:cNvPr>
              <p:cNvSpPr txBox="1"/>
              <p:nvPr/>
            </p:nvSpPr>
            <p:spPr>
              <a:xfrm>
                <a:off x="6651337" y="153696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E7F347E-4720-702F-FAD7-42A4B674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37" y="1536962"/>
                <a:ext cx="42213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9457753-02C0-3038-6F30-1C3231325189}"/>
                  </a:ext>
                </a:extLst>
              </p:cNvPr>
              <p:cNvSpPr txBox="1"/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9457753-02C0-3038-6F30-1C3231325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8DF3498-EFC2-3F90-8BB6-D6781D792991}"/>
                  </a:ext>
                </a:extLst>
              </p:cNvPr>
              <p:cNvSpPr txBox="1"/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8DF3498-EFC2-3F90-8BB6-D6781D792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blipFill>
                <a:blip r:embed="rId7"/>
                <a:stretch>
                  <a:fillRect t="-4348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1E1291F2-6426-76FB-C676-41447690F59A}"/>
                  </a:ext>
                </a:extLst>
              </p:cNvPr>
              <p:cNvSpPr txBox="1"/>
              <p:nvPr/>
            </p:nvSpPr>
            <p:spPr>
              <a:xfrm>
                <a:off x="4769471" y="2501947"/>
                <a:ext cx="36257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２つの列ベクトル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の順に掛けると、行列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2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kumimoji="1" lang="ja-JP" altLang="en-US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に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なる。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どちらも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でなければ、この行列は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Rank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が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になることが分かる。（各行はスカラー倍であり、各列もスカラー倍である）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1E1291F2-6426-76FB-C676-41447690F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471" y="2501947"/>
                <a:ext cx="3625701" cy="830997"/>
              </a:xfrm>
              <a:prstGeom prst="rect">
                <a:avLst/>
              </a:prstGeom>
              <a:blipFill>
                <a:blip r:embed="rId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37B25BC-FF9E-739D-6570-E7E5681D729C}"/>
                  </a:ext>
                </a:extLst>
              </p:cNvPr>
              <p:cNvSpPr txBox="1"/>
              <p:nvPr/>
            </p:nvSpPr>
            <p:spPr>
              <a:xfrm>
                <a:off x="748828" y="2566625"/>
                <a:ext cx="3150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２つの列ベクトルの内積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は行列形式では、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と表現され、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つの数（スカラー）になる。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37B25BC-FF9E-739D-6570-E7E5681D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28" y="2566625"/>
                <a:ext cx="3150312" cy="646331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円/楕円 92">
            <a:extLst>
              <a:ext uri="{FF2B5EF4-FFF2-40B4-BE49-F238E27FC236}">
                <a16:creationId xmlns:a16="http://schemas.microsoft.com/office/drawing/2014/main" id="{EF9AD84D-A679-6456-4384-346ACCAD96CF}"/>
              </a:ext>
            </a:extLst>
          </p:cNvPr>
          <p:cNvSpPr/>
          <p:nvPr/>
        </p:nvSpPr>
        <p:spPr>
          <a:xfrm>
            <a:off x="4661436" y="1608195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v2</a:t>
            </a:r>
            <a:endParaRPr kumimoji="1" lang="ja-JP" altLang="en-US" sz="16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5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11B8BAC-B7B7-406E-8235-960C72E2DBD3}"/>
                  </a:ext>
                </a:extLst>
              </p:cNvPr>
              <p:cNvSpPr txBox="1"/>
              <p:nvPr/>
            </p:nvSpPr>
            <p:spPr>
              <a:xfrm>
                <a:off x="482426" y="757669"/>
                <a:ext cx="3030970" cy="41848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60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60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6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11B8BAC-B7B7-406E-8235-960C72E2D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26" y="757669"/>
                <a:ext cx="3030970" cy="4184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4FF9E19-3259-7C2F-A074-43F47FBAF1FC}"/>
              </a:ext>
            </a:extLst>
          </p:cNvPr>
          <p:cNvGrpSpPr/>
          <p:nvPr/>
        </p:nvGrpSpPr>
        <p:grpSpPr>
          <a:xfrm>
            <a:off x="3952228" y="1004246"/>
            <a:ext cx="1033066" cy="681674"/>
            <a:chOff x="5862370" y="1602191"/>
            <a:chExt cx="1033066" cy="681674"/>
          </a:xfrm>
        </p:grpSpPr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3DCD6409-03C5-977D-2BA5-7B021E090BED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28DB89F2-678F-DDC8-7E9A-F6DF0D360D16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8EC1E43-CDFB-B2FD-A503-4409F3CA8CF0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900FB36-B260-2DEC-01C0-859001811883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04B5D907-6112-52E0-7C94-3868A255EA0E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FD82675B-7C41-3ADC-FED7-479CCDDC983D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86E63FC7-68C7-7504-F7C2-E5D4B8B9BC4E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8467D44-C06A-38D2-1869-D9524397495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28BE7E0-F1E7-3C83-2CC2-DD7293DF0B38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EA642CE7-1B55-71E9-F63C-58A75825593B}"/>
              </a:ext>
            </a:extLst>
          </p:cNvPr>
          <p:cNvGrpSpPr/>
          <p:nvPr/>
        </p:nvGrpSpPr>
        <p:grpSpPr>
          <a:xfrm>
            <a:off x="3952228" y="1761675"/>
            <a:ext cx="1461055" cy="668918"/>
            <a:chOff x="5796997" y="2282456"/>
            <a:chExt cx="1461055" cy="66891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038EBF7-FC92-87FD-639C-FCB9FC6B02B5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021D597-8F5B-3AA0-4CE7-454E5F260B60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0744EB4-C600-C727-85E8-817976E6F3FD}"/>
                </a:ext>
              </a:extLst>
            </p:cNvPr>
            <p:cNvSpPr/>
            <p:nvPr/>
          </p:nvSpPr>
          <p:spPr>
            <a:xfrm rot="5400000">
              <a:off x="7060551" y="2724912"/>
              <a:ext cx="141784" cy="21914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AAD53CD-8FA6-B56F-7325-FA3A2C51B2E7}"/>
                </a:ext>
              </a:extLst>
            </p:cNvPr>
            <p:cNvSpPr/>
            <p:nvPr/>
          </p:nvSpPr>
          <p:spPr>
            <a:xfrm rot="5400000">
              <a:off x="6964764" y="2427896"/>
              <a:ext cx="133984" cy="39585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946BCAF-2364-782F-502B-C346CCC38E17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DE4C975-5E20-1ABB-1572-011913CC2485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F69F591-2E6A-0161-B532-52823CF2D92A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27" name="左大かっこ 26">
                <a:extLst>
                  <a:ext uri="{FF2B5EF4-FFF2-40B4-BE49-F238E27FC236}">
                    <a16:creationId xmlns:a16="http://schemas.microsoft.com/office/drawing/2014/main" id="{FF15AB04-1FD9-9F16-157A-3B59BCDF26E3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F24B22C8-88B3-D369-7A6E-600EFA9D59AE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4B6F5441-0032-77AF-2BC4-269341CC0B70}"/>
                </a:ext>
              </a:extLst>
            </p:cNvPr>
            <p:cNvGrpSpPr/>
            <p:nvPr/>
          </p:nvGrpSpPr>
          <p:grpSpPr>
            <a:xfrm>
              <a:off x="6597647" y="2282456"/>
              <a:ext cx="660405" cy="666573"/>
              <a:chOff x="1757238" y="3450771"/>
              <a:chExt cx="660405" cy="666573"/>
            </a:xfrm>
          </p:grpSpPr>
          <p:sp>
            <p:nvSpPr>
              <p:cNvPr id="25" name="左大かっこ 24">
                <a:extLst>
                  <a:ext uri="{FF2B5EF4-FFF2-40B4-BE49-F238E27FC236}">
                    <a16:creationId xmlns:a16="http://schemas.microsoft.com/office/drawing/2014/main" id="{E902F33C-FA58-191F-AB7C-AA247C746D77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左大かっこ 25">
                <a:extLst>
                  <a:ext uri="{FF2B5EF4-FFF2-40B4-BE49-F238E27FC236}">
                    <a16:creationId xmlns:a16="http://schemas.microsoft.com/office/drawing/2014/main" id="{FFB31C8E-A6AF-59B4-5CDB-FA22F6609197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E7CB9E3-BCB3-355F-5515-349DAC9E5984}"/>
              </a:ext>
            </a:extLst>
          </p:cNvPr>
          <p:cNvGrpSpPr/>
          <p:nvPr/>
        </p:nvGrpSpPr>
        <p:grpSpPr>
          <a:xfrm>
            <a:off x="4752878" y="2561041"/>
            <a:ext cx="660405" cy="666573"/>
            <a:chOff x="1757238" y="3450771"/>
            <a:chExt cx="660405" cy="666573"/>
          </a:xfrm>
        </p:grpSpPr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2E0444C0-7282-34A1-3636-CB125957E721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CBB455EC-2656-7345-A002-8D6804B5DEA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左大かっこ 31">
              <a:extLst>
                <a:ext uri="{FF2B5EF4-FFF2-40B4-BE49-F238E27FC236}">
                  <a16:creationId xmlns:a16="http://schemas.microsoft.com/office/drawing/2014/main" id="{14A35B65-1CA2-3FCD-2493-16AA2D6FADAF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>
              <a:extLst>
                <a:ext uri="{FF2B5EF4-FFF2-40B4-BE49-F238E27FC236}">
                  <a16:creationId xmlns:a16="http://schemas.microsoft.com/office/drawing/2014/main" id="{C930F8FC-E165-9B08-2DA0-030205EC7B17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D202A651-3505-CA8D-1DFA-8FA73F3F2849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5A722774-27D9-C714-F006-C476FB6B8550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F0E45D79-3BBF-FC73-A1CE-4B1D678BAEC3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47ED4191-0E94-B0DF-63C9-A195E4A69930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351D4FA-A19E-7B6C-D03E-A559817C4C35}"/>
              </a:ext>
            </a:extLst>
          </p:cNvPr>
          <p:cNvGrpSpPr/>
          <p:nvPr/>
        </p:nvGrpSpPr>
        <p:grpSpPr>
          <a:xfrm>
            <a:off x="3952228" y="2589962"/>
            <a:ext cx="647132" cy="666573"/>
            <a:chOff x="1000256" y="3453676"/>
            <a:chExt cx="647132" cy="666573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31B2A4A-49ED-7DC8-FC6D-728EF46451E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E1DEF8CA-F818-2D6D-B52A-A2F394EBD858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左大かっこ 40">
              <a:extLst>
                <a:ext uri="{FF2B5EF4-FFF2-40B4-BE49-F238E27FC236}">
                  <a16:creationId xmlns:a16="http://schemas.microsoft.com/office/drawing/2014/main" id="{84754909-9F4F-6177-5089-7F460BE43C0E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左大かっこ 41">
              <a:extLst>
                <a:ext uri="{FF2B5EF4-FFF2-40B4-BE49-F238E27FC236}">
                  <a16:creationId xmlns:a16="http://schemas.microsoft.com/office/drawing/2014/main" id="{B5CCC0F1-A649-DFB6-AA9A-EE55EA0C06D8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4F6D8254-9B89-79D6-9786-2BCF578ADC5F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849A2F74-0635-5BEB-E88D-C8228AB1BB76}"/>
              </a:ext>
            </a:extLst>
          </p:cNvPr>
          <p:cNvGrpSpPr/>
          <p:nvPr/>
        </p:nvGrpSpPr>
        <p:grpSpPr>
          <a:xfrm>
            <a:off x="3952228" y="3395467"/>
            <a:ext cx="2189934" cy="674967"/>
            <a:chOff x="1803229" y="1665329"/>
            <a:chExt cx="2189934" cy="674967"/>
          </a:xfrm>
        </p:grpSpPr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F7BEDB78-5791-C190-F837-0528BC58DF6E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0460BE5B-85AD-AAE8-2F13-2566AFBFE906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左大かっこ 46">
              <a:extLst>
                <a:ext uri="{FF2B5EF4-FFF2-40B4-BE49-F238E27FC236}">
                  <a16:creationId xmlns:a16="http://schemas.microsoft.com/office/drawing/2014/main" id="{075EB981-F6BD-417C-7A0E-BF5C97C7FE92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C3DE2A94-2ED6-8EAE-1963-F1CA0E5A64E4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7B627E8D-6868-AF0B-443A-36AEA27A9623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B2A07D36-FB57-DC82-90C7-E3FCA82929B9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58C8D59B-75C0-DF48-4498-E5D1AD12BECD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9114BC8-CC71-CC33-2A15-96D1381E2E5B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8C6BB34E-AE5E-AB7A-06A7-EE2C441CBA9C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6081BD27-6A46-7D91-5B30-5C3093306BB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D1B65E19-09F9-BE72-FC89-78F8A54DC9BD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左大かっこ 50">
              <a:extLst>
                <a:ext uri="{FF2B5EF4-FFF2-40B4-BE49-F238E27FC236}">
                  <a16:creationId xmlns:a16="http://schemas.microsoft.com/office/drawing/2014/main" id="{BC418ADE-B7A2-DBE8-E08D-0CF18873CB0F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左大かっこ 51">
              <a:extLst>
                <a:ext uri="{FF2B5EF4-FFF2-40B4-BE49-F238E27FC236}">
                  <a16:creationId xmlns:a16="http://schemas.microsoft.com/office/drawing/2014/main" id="{E3D7B54F-DEA6-57C7-B232-1793B5824F5D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6F2E2DC9-7ECC-C027-4D6C-728A096FF9C4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4D6D304-D954-72FF-B91F-A2F4BF78548E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325A03D8-61E8-9F01-4038-7F69ECF61DBC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14158028-CFC9-B45C-C06D-F9302DCF6372}"/>
              </a:ext>
            </a:extLst>
          </p:cNvPr>
          <p:cNvGrpSpPr/>
          <p:nvPr/>
        </p:nvGrpSpPr>
        <p:grpSpPr>
          <a:xfrm>
            <a:off x="3951634" y="4175318"/>
            <a:ext cx="1771584" cy="677505"/>
            <a:chOff x="2218520" y="1615969"/>
            <a:chExt cx="1771584" cy="677505"/>
          </a:xfrm>
        </p:grpSpPr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D6CD5781-E7B4-6583-BC59-C2A2DC5B1A2E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>
              <a:extLst>
                <a:ext uri="{FF2B5EF4-FFF2-40B4-BE49-F238E27FC236}">
                  <a16:creationId xmlns:a16="http://schemas.microsoft.com/office/drawing/2014/main" id="{323FF1BD-7BAF-F54F-5BCA-799E62FED075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E6106936-AA88-16D5-60FB-292E58FB3214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9EC21DFB-61C2-CC02-D7CC-16DE099DE0C0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4214DBA5-1CE6-11F1-EA97-0D08C0A8A574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左大かっこ 72">
                <a:extLst>
                  <a:ext uri="{FF2B5EF4-FFF2-40B4-BE49-F238E27FC236}">
                    <a16:creationId xmlns:a16="http://schemas.microsoft.com/office/drawing/2014/main" id="{BE521B19-F3A9-6489-36C0-AE2B27C17D45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左大かっこ 73">
                <a:extLst>
                  <a:ext uri="{FF2B5EF4-FFF2-40B4-BE49-F238E27FC236}">
                    <a16:creationId xmlns:a16="http://schemas.microsoft.com/office/drawing/2014/main" id="{8F168137-58BA-2216-8AE4-0B21BD05A93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B259FA9F-DA2B-D5FC-5BD5-4A40344B8218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左大かっこ 64">
              <a:extLst>
                <a:ext uri="{FF2B5EF4-FFF2-40B4-BE49-F238E27FC236}">
                  <a16:creationId xmlns:a16="http://schemas.microsoft.com/office/drawing/2014/main" id="{0E3934FE-9404-F654-2462-E99F1D1EF7DD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左大かっこ 65">
              <a:extLst>
                <a:ext uri="{FF2B5EF4-FFF2-40B4-BE49-F238E27FC236}">
                  <a16:creationId xmlns:a16="http://schemas.microsoft.com/office/drawing/2014/main" id="{809E6164-D1AF-7E7C-C3AA-F9AA91488AE7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BA5576C-9FFC-B23B-3988-8AAA84C6651D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E9289262-9454-C4BE-2057-2B9111EA36E5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37832D8D-9AF2-6D46-F10D-A8D098EAFD2E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左大かっこ 69">
              <a:extLst>
                <a:ext uri="{FF2B5EF4-FFF2-40B4-BE49-F238E27FC236}">
                  <a16:creationId xmlns:a16="http://schemas.microsoft.com/office/drawing/2014/main" id="{BF9BBB4E-EA2A-E52D-0EC8-ED84F5798018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B85C3BE3-23C4-CEE3-BCB6-581A9C28E524}"/>
              </a:ext>
            </a:extLst>
          </p:cNvPr>
          <p:cNvSpPr txBox="1"/>
          <p:nvPr/>
        </p:nvSpPr>
        <p:spPr>
          <a:xfrm>
            <a:off x="6565536" y="1074931"/>
            <a:ext cx="247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独立列行列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kumimoji="1" lang="en-US" altLang="ja-JP" sz="1200" i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と行簡約行列</a:t>
            </a:r>
            <a:r>
              <a:rPr kumimoji="1" lang="en-US" altLang="ja-JP" sz="1200" i="1"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行ランク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列ランクを示す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C94B6FA-E60D-89BF-26E1-C1432A2E2F43}"/>
              </a:ext>
            </a:extLst>
          </p:cNvPr>
          <p:cNvSpPr txBox="1"/>
          <p:nvPr/>
        </p:nvSpPr>
        <p:spPr>
          <a:xfrm>
            <a:off x="6565537" y="1697592"/>
            <a:ext cx="240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分解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ガウスの消去法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（下三角行列）（上三角行列）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A0542F0-5925-ED38-C962-C6DF35F66508}"/>
              </a:ext>
            </a:extLst>
          </p:cNvPr>
          <p:cNvSpPr txBox="1"/>
          <p:nvPr/>
        </p:nvSpPr>
        <p:spPr>
          <a:xfrm>
            <a:off x="6565536" y="2569234"/>
            <a:ext cx="267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分解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=Gram-Schmidt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の直交化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直交行列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と三角行列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346AA81-38F7-D551-A21A-F2A45B9AC52E}"/>
              </a:ext>
            </a:extLst>
          </p:cNvPr>
          <p:cNvSpPr txBox="1"/>
          <p:nvPr/>
        </p:nvSpPr>
        <p:spPr>
          <a:xfrm>
            <a:off x="6568286" y="3353278"/>
            <a:ext cx="267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対称行列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の固有値分解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固有ベクトル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と固有値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5EE5DBFF-9ACC-FFE1-D659-2194637971D6}"/>
              </a:ext>
            </a:extLst>
          </p:cNvPr>
          <p:cNvSpPr txBox="1"/>
          <p:nvPr/>
        </p:nvSpPr>
        <p:spPr>
          <a:xfrm>
            <a:off x="6565535" y="4141795"/>
            <a:ext cx="267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どんな長方行列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にも使える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特異値分解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特異値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endParaRPr kumimoji="1" lang="en-US" altLang="ja-JP" sz="12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45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B06B2C-0A79-E464-BD23-98602E822189}"/>
              </a:ext>
            </a:extLst>
          </p:cNvPr>
          <p:cNvGrpSpPr/>
          <p:nvPr/>
        </p:nvGrpSpPr>
        <p:grpSpPr>
          <a:xfrm>
            <a:off x="3952228" y="1004246"/>
            <a:ext cx="1033066" cy="681674"/>
            <a:chOff x="5862370" y="1602191"/>
            <a:chExt cx="1033066" cy="681674"/>
          </a:xfrm>
        </p:grpSpPr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B32C9301-0673-BE65-B21F-96F1B3AED901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9B799E84-FE43-C72A-6327-58997164F19C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B873694-12CA-7DAD-85D5-EAF057BE541A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21CA542-3E30-5A15-C061-0340263E87CE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F1129623-AC5A-9473-E6FE-914291916E0D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67464EF1-946F-3D7D-AA1C-CEA753247F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51D03A5F-DB30-4B0F-8DD8-52B9615E429E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E3288A91-0747-22D6-AB33-8DFE23A02EEC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408048E-43E0-4264-9A74-735809591366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040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D46265-1D32-6F50-A3B3-7630145C561D}"/>
              </a:ext>
            </a:extLst>
          </p:cNvPr>
          <p:cNvGrpSpPr/>
          <p:nvPr/>
        </p:nvGrpSpPr>
        <p:grpSpPr>
          <a:xfrm>
            <a:off x="3952228" y="1761675"/>
            <a:ext cx="1461055" cy="668918"/>
            <a:chOff x="5796997" y="2282456"/>
            <a:chExt cx="1461055" cy="668918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29F0F07-8F2E-B1BD-693E-9D263481AA0B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E8A67D8-9EA6-527E-1521-DCD02849E817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8391781-630B-7000-DFF9-74DA55BCFA3E}"/>
                </a:ext>
              </a:extLst>
            </p:cNvPr>
            <p:cNvSpPr/>
            <p:nvPr/>
          </p:nvSpPr>
          <p:spPr>
            <a:xfrm rot="5400000">
              <a:off x="7060551" y="2724912"/>
              <a:ext cx="141784" cy="21914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B48AC5A-E227-3882-ED97-84129E46F5E5}"/>
                </a:ext>
              </a:extLst>
            </p:cNvPr>
            <p:cNvSpPr/>
            <p:nvPr/>
          </p:nvSpPr>
          <p:spPr>
            <a:xfrm rot="5400000">
              <a:off x="6964764" y="2427896"/>
              <a:ext cx="133984" cy="39585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F027987-7BD9-6849-E6DC-EDBA9E1B233A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8C8B102-1214-5DBB-DBA8-82A41D930C3B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1155212E-F08F-0F79-DEC0-ECCBA149F8EE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5283FD0B-8D33-40BA-5EA3-76A64B988974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EF402FBB-3CB3-E089-D647-3FF9234C8A60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B9E8473-1739-D36D-BBEB-2F27A4D15E63}"/>
                </a:ext>
              </a:extLst>
            </p:cNvPr>
            <p:cNvGrpSpPr/>
            <p:nvPr/>
          </p:nvGrpSpPr>
          <p:grpSpPr>
            <a:xfrm>
              <a:off x="6597647" y="2282456"/>
              <a:ext cx="660405" cy="666573"/>
              <a:chOff x="1757238" y="3450771"/>
              <a:chExt cx="660405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14AB3335-DEF9-61F9-2214-B3523FEA107E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3B250C38-E56D-0DB3-5E45-0D521EEA0616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3089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E53FF32-83B7-EA0A-8503-F59AD682DFB5}"/>
              </a:ext>
            </a:extLst>
          </p:cNvPr>
          <p:cNvGrpSpPr/>
          <p:nvPr/>
        </p:nvGrpSpPr>
        <p:grpSpPr>
          <a:xfrm>
            <a:off x="3952228" y="2561041"/>
            <a:ext cx="1461055" cy="695494"/>
            <a:chOff x="3952228" y="2561041"/>
            <a:chExt cx="1461055" cy="69549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83E7BC8-6E26-0482-EAB0-875A1B38B819}"/>
                </a:ext>
              </a:extLst>
            </p:cNvPr>
            <p:cNvGrpSpPr/>
            <p:nvPr/>
          </p:nvGrpSpPr>
          <p:grpSpPr>
            <a:xfrm>
              <a:off x="4752878" y="2561041"/>
              <a:ext cx="660405" cy="666573"/>
              <a:chOff x="1757238" y="3450771"/>
              <a:chExt cx="660405" cy="666573"/>
            </a:xfrm>
          </p:grpSpPr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3A1D467-D47F-EC6E-4DB7-4B7F4048FBC7}"/>
                  </a:ext>
                </a:extLst>
              </p:cNvPr>
              <p:cNvSpPr/>
              <p:nvPr/>
            </p:nvSpPr>
            <p:spPr>
              <a:xfrm>
                <a:off x="1841786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CC732F15-6172-1738-421B-4622A8E6053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16B631E0-0146-E496-E222-38F6333119D8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9EEB2045-D892-213B-D455-491B8CD35659}"/>
                  </a:ext>
                </a:extLst>
              </p:cNvPr>
              <p:cNvSpPr/>
              <p:nvPr/>
            </p:nvSpPr>
            <p:spPr>
              <a:xfrm>
                <a:off x="2044017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8AF70F1E-407C-8095-2327-45A485B88DB0}"/>
                  </a:ext>
                </a:extLst>
              </p:cNvPr>
              <p:cNvSpPr/>
              <p:nvPr/>
            </p:nvSpPr>
            <p:spPr>
              <a:xfrm>
                <a:off x="2045335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1485DFE1-85FB-6B02-3C5D-8AB94EC42DFA}"/>
                  </a:ext>
                </a:extLst>
              </p:cNvPr>
              <p:cNvSpPr/>
              <p:nvPr/>
            </p:nvSpPr>
            <p:spPr>
              <a:xfrm>
                <a:off x="2246248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82F453B7-56DF-3A1C-4791-305307CA2114}"/>
                  </a:ext>
                </a:extLst>
              </p:cNvPr>
              <p:cNvSpPr/>
              <p:nvPr/>
            </p:nvSpPr>
            <p:spPr>
              <a:xfrm>
                <a:off x="2247566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36DD3B44-B2EF-2F1E-B39F-B845306F81EC}"/>
                  </a:ext>
                </a:extLst>
              </p:cNvPr>
              <p:cNvSpPr/>
              <p:nvPr/>
            </p:nvSpPr>
            <p:spPr>
              <a:xfrm>
                <a:off x="2246419" y="3959913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943F32-7ADA-E525-3FBE-3434D5D4780B}"/>
                </a:ext>
              </a:extLst>
            </p:cNvPr>
            <p:cNvGrpSpPr/>
            <p:nvPr/>
          </p:nvGrpSpPr>
          <p:grpSpPr>
            <a:xfrm>
              <a:off x="3952228" y="2589962"/>
              <a:ext cx="647132" cy="666573"/>
              <a:chOff x="1000256" y="3453676"/>
              <a:chExt cx="64713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183478C-482D-60E9-4839-CE53BDF8EDED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BEEB573-BCF1-F573-BE8C-43199A23C37C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5BF0F837-07EA-72A7-944F-6726D77E68F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68FF0F46-4FB4-0F2A-1479-3989ED8EFE64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53537A3-94FB-9A65-0FE7-EF404D997E19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737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58A5139-2F22-731C-009F-4D59F44C9A94}"/>
              </a:ext>
            </a:extLst>
          </p:cNvPr>
          <p:cNvGrpSpPr/>
          <p:nvPr/>
        </p:nvGrpSpPr>
        <p:grpSpPr>
          <a:xfrm>
            <a:off x="3952228" y="3395467"/>
            <a:ext cx="2189934" cy="674967"/>
            <a:chOff x="1803229" y="1665329"/>
            <a:chExt cx="2189934" cy="67496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B2962F3-2F77-F353-F77C-D6281AD1A81E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5146EE56-BE10-F031-0789-A1C2015C6688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65CE61CB-2312-495E-BE75-BA8AB952A051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C3FF7A5C-9D1C-C360-7514-B58F8BD65227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A6775EAA-6CB6-04A0-5D36-1D409367611E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FB05386-89C2-823B-E9B0-23EF72F61633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1071105-782C-9DD6-207F-B72F84F8412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4FFC5E23-66A8-866B-D26B-2D939ADE4B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4FB35D16-F9E8-5C19-633B-EC7C291B3ED6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左大かっこ 16">
                <a:extLst>
                  <a:ext uri="{FF2B5EF4-FFF2-40B4-BE49-F238E27FC236}">
                    <a16:creationId xmlns:a16="http://schemas.microsoft.com/office/drawing/2014/main" id="{24E22A93-9E82-9F6E-DBE7-A8E6B6E3108D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61E32DC3-E290-A3C8-AEC5-0B3AA71114A4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A734C782-1E39-99F0-4BE2-ED064BB238CA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6E56DE6C-881D-70C3-B0B3-C396715C3314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884E096-CE49-C506-5614-1988C3579E8F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7153315-279A-450E-C7E8-52EA0C30419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43A857B-4721-1745-805D-492F90928311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212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BD805F6-122E-5821-0F89-DBDB2BDA2471}"/>
              </a:ext>
            </a:extLst>
          </p:cNvPr>
          <p:cNvGrpSpPr/>
          <p:nvPr/>
        </p:nvGrpSpPr>
        <p:grpSpPr>
          <a:xfrm>
            <a:off x="3951634" y="4175318"/>
            <a:ext cx="1771584" cy="677505"/>
            <a:chOff x="2218520" y="1615969"/>
            <a:chExt cx="1771584" cy="677505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7EBA1E22-C1B9-7A5C-1153-CCC1EC0DA683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18D496FA-A921-5B76-384A-FDDA2944747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930DA2E-375E-55FF-6973-3FA5DCF2208A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B4AD7BA-8C26-6E88-B802-A80C706DBD1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8B3055A-F389-DD84-E841-3197DF69C120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DC507B5-05ED-EA09-12C7-BE65535201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347C7CB5-CD50-5421-8151-FEB0704398A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8176CB0-8C21-E11F-61BB-9F4FD58FA44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19965BA-7D7C-D8FF-4271-D429201978FD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77BC545-D0BB-3CBC-0218-2FFB1DC6ABD4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E90C9DE-831E-E89C-5939-D1D57C0D1B93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4B83529-749E-6E6E-B5A2-C66ED861AE55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E7AE52C8-F5D9-3069-551C-0B4E4351D559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DFB7439A-6981-1750-9AA5-38E777CB0ABA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145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84F23BF-7F1F-314C-A3B0-C931CC917AC6}"/>
              </a:ext>
            </a:extLst>
          </p:cNvPr>
          <p:cNvGrpSpPr/>
          <p:nvPr/>
        </p:nvGrpSpPr>
        <p:grpSpPr>
          <a:xfrm>
            <a:off x="2744960" y="1293445"/>
            <a:ext cx="7111272" cy="967334"/>
            <a:chOff x="751644" y="2740619"/>
            <a:chExt cx="5926060" cy="806112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DB018479-3CC0-E047-874D-3AB4F4579ADE}"/>
                </a:ext>
              </a:extLst>
            </p:cNvPr>
            <p:cNvSpPr/>
            <p:nvPr/>
          </p:nvSpPr>
          <p:spPr>
            <a:xfrm>
              <a:off x="1009234" y="3132334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9" name="左大かっこ 148">
              <a:extLst>
                <a:ext uri="{FF2B5EF4-FFF2-40B4-BE49-F238E27FC236}">
                  <a16:creationId xmlns:a16="http://schemas.microsoft.com/office/drawing/2014/main" id="{CB62075C-FAAB-5D4A-B6B9-6ACE0EA07461}"/>
                </a:ext>
              </a:extLst>
            </p:cNvPr>
            <p:cNvSpPr/>
            <p:nvPr/>
          </p:nvSpPr>
          <p:spPr>
            <a:xfrm>
              <a:off x="751644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3" name="左大かっこ 162">
              <a:extLst>
                <a:ext uri="{FF2B5EF4-FFF2-40B4-BE49-F238E27FC236}">
                  <a16:creationId xmlns:a16="http://schemas.microsoft.com/office/drawing/2014/main" id="{713F74A1-0406-CC4E-BD35-C9B773706E8B}"/>
                </a:ext>
              </a:extLst>
            </p:cNvPr>
            <p:cNvSpPr/>
            <p:nvPr/>
          </p:nvSpPr>
          <p:spPr>
            <a:xfrm flipH="1">
              <a:off x="1321639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/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9F091058-2698-9C43-A446-3CE893F6A2CB}"/>
                </a:ext>
              </a:extLst>
            </p:cNvPr>
            <p:cNvSpPr/>
            <p:nvPr/>
          </p:nvSpPr>
          <p:spPr>
            <a:xfrm>
              <a:off x="832076" y="31275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1A7C839C-9BA2-2949-A6C8-21C21C87AE37}"/>
                </a:ext>
              </a:extLst>
            </p:cNvPr>
            <p:cNvSpPr/>
            <p:nvPr/>
          </p:nvSpPr>
          <p:spPr>
            <a:xfrm>
              <a:off x="2032409" y="313233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左大かっこ 204">
              <a:extLst>
                <a:ext uri="{FF2B5EF4-FFF2-40B4-BE49-F238E27FC236}">
                  <a16:creationId xmlns:a16="http://schemas.microsoft.com/office/drawing/2014/main" id="{F6907F1A-01AB-3D49-A244-719129862A30}"/>
                </a:ext>
              </a:extLst>
            </p:cNvPr>
            <p:cNvSpPr/>
            <p:nvPr/>
          </p:nvSpPr>
          <p:spPr>
            <a:xfrm>
              <a:off x="1774819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6" name="左大かっこ 205">
              <a:extLst>
                <a:ext uri="{FF2B5EF4-FFF2-40B4-BE49-F238E27FC236}">
                  <a16:creationId xmlns:a16="http://schemas.microsoft.com/office/drawing/2014/main" id="{B78F4E09-907C-C84B-A9D4-C8449D6136D7}"/>
                </a:ext>
              </a:extLst>
            </p:cNvPr>
            <p:cNvSpPr/>
            <p:nvPr/>
          </p:nvSpPr>
          <p:spPr>
            <a:xfrm flipH="1">
              <a:off x="2153426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BE4F897E-2E02-6143-AD8B-C5BD01BFEF56}"/>
                </a:ext>
              </a:extLst>
            </p:cNvPr>
            <p:cNvSpPr/>
            <p:nvPr/>
          </p:nvSpPr>
          <p:spPr>
            <a:xfrm>
              <a:off x="1855251" y="3127555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A933C865-03DD-A048-8282-A710079FC96C}"/>
                </a:ext>
              </a:extLst>
            </p:cNvPr>
            <p:cNvSpPr/>
            <p:nvPr/>
          </p:nvSpPr>
          <p:spPr>
            <a:xfrm>
              <a:off x="1182873" y="31379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60D0B7C3-5E93-A240-9310-9F9F1F324F87}"/>
                </a:ext>
              </a:extLst>
            </p:cNvPr>
            <p:cNvSpPr/>
            <p:nvPr/>
          </p:nvSpPr>
          <p:spPr>
            <a:xfrm>
              <a:off x="2382613" y="313534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8" name="円/楕円 217">
              <a:extLst>
                <a:ext uri="{FF2B5EF4-FFF2-40B4-BE49-F238E27FC236}">
                  <a16:creationId xmlns:a16="http://schemas.microsoft.com/office/drawing/2014/main" id="{ECA97D1E-7950-2145-88E9-A4225DB0FE93}"/>
                </a:ext>
              </a:extLst>
            </p:cNvPr>
            <p:cNvSpPr/>
            <p:nvPr/>
          </p:nvSpPr>
          <p:spPr>
            <a:xfrm>
              <a:off x="2382613" y="333649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1" name="円/楕円 220">
              <a:extLst>
                <a:ext uri="{FF2B5EF4-FFF2-40B4-BE49-F238E27FC236}">
                  <a16:creationId xmlns:a16="http://schemas.microsoft.com/office/drawing/2014/main" id="{EF0F9577-E088-AB4A-9A27-6E3B85C7654C}"/>
                </a:ext>
              </a:extLst>
            </p:cNvPr>
            <p:cNvSpPr/>
            <p:nvPr/>
          </p:nvSpPr>
          <p:spPr>
            <a:xfrm>
              <a:off x="2591047" y="3135343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2" name="円/楕円 221">
              <a:extLst>
                <a:ext uri="{FF2B5EF4-FFF2-40B4-BE49-F238E27FC236}">
                  <a16:creationId xmlns:a16="http://schemas.microsoft.com/office/drawing/2014/main" id="{6F64EC86-7297-484C-8CF8-9AC67F190074}"/>
                </a:ext>
              </a:extLst>
            </p:cNvPr>
            <p:cNvSpPr/>
            <p:nvPr/>
          </p:nvSpPr>
          <p:spPr>
            <a:xfrm>
              <a:off x="2591047" y="333649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4BE11B39-0185-A443-9C8A-D4B94975B659}"/>
                </a:ext>
              </a:extLst>
            </p:cNvPr>
            <p:cNvSpPr/>
            <p:nvPr/>
          </p:nvSpPr>
          <p:spPr>
            <a:xfrm>
              <a:off x="2298174" y="3093205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左大かっこ 258">
              <a:extLst>
                <a:ext uri="{FF2B5EF4-FFF2-40B4-BE49-F238E27FC236}">
                  <a16:creationId xmlns:a16="http://schemas.microsoft.com/office/drawing/2014/main" id="{1DFF5678-CC30-C64E-B18A-581AF0817B9C}"/>
                </a:ext>
              </a:extLst>
            </p:cNvPr>
            <p:cNvSpPr/>
            <p:nvPr/>
          </p:nvSpPr>
          <p:spPr>
            <a:xfrm flipH="1">
              <a:off x="2885599" y="307497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0" name="円/楕円 259">
              <a:extLst>
                <a:ext uri="{FF2B5EF4-FFF2-40B4-BE49-F238E27FC236}">
                  <a16:creationId xmlns:a16="http://schemas.microsoft.com/office/drawing/2014/main" id="{947CA84C-2734-3341-AEBF-A0719F7FB713}"/>
                </a:ext>
              </a:extLst>
            </p:cNvPr>
            <p:cNvSpPr/>
            <p:nvPr/>
          </p:nvSpPr>
          <p:spPr>
            <a:xfrm>
              <a:off x="2785979" y="3128254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1" name="円/楕円 260">
              <a:extLst>
                <a:ext uri="{FF2B5EF4-FFF2-40B4-BE49-F238E27FC236}">
                  <a16:creationId xmlns:a16="http://schemas.microsoft.com/office/drawing/2014/main" id="{E93EE4C9-9B5B-0E4A-9CB1-3E5820064BFA}"/>
                </a:ext>
              </a:extLst>
            </p:cNvPr>
            <p:cNvSpPr/>
            <p:nvPr/>
          </p:nvSpPr>
          <p:spPr>
            <a:xfrm>
              <a:off x="2785979" y="332940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/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DA9EE69D-9301-0F40-8C2F-727BC1F1653F}"/>
                </a:ext>
              </a:extLst>
            </p:cNvPr>
            <p:cNvSpPr/>
            <p:nvPr/>
          </p:nvSpPr>
          <p:spPr>
            <a:xfrm>
              <a:off x="3326522" y="313035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4" name="円/楕円 263">
              <a:extLst>
                <a:ext uri="{FF2B5EF4-FFF2-40B4-BE49-F238E27FC236}">
                  <a16:creationId xmlns:a16="http://schemas.microsoft.com/office/drawing/2014/main" id="{ADCE6DE2-C2D3-1747-BFD7-43D871D4A6B3}"/>
                </a:ext>
              </a:extLst>
            </p:cNvPr>
            <p:cNvSpPr/>
            <p:nvPr/>
          </p:nvSpPr>
          <p:spPr>
            <a:xfrm>
              <a:off x="3258027" y="318141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/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3433FAAC-7C2A-6146-A956-C12031D99371}"/>
                </a:ext>
              </a:extLst>
            </p:cNvPr>
            <p:cNvSpPr/>
            <p:nvPr/>
          </p:nvSpPr>
          <p:spPr>
            <a:xfrm>
              <a:off x="3721782" y="312416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7" name="円/楕円 266">
              <a:extLst>
                <a:ext uri="{FF2B5EF4-FFF2-40B4-BE49-F238E27FC236}">
                  <a16:creationId xmlns:a16="http://schemas.microsoft.com/office/drawing/2014/main" id="{E47DCD91-8C46-554D-8898-E401821D3624}"/>
                </a:ext>
              </a:extLst>
            </p:cNvPr>
            <p:cNvSpPr/>
            <p:nvPr/>
          </p:nvSpPr>
          <p:spPr>
            <a:xfrm>
              <a:off x="3653287" y="317522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8" name="左大かっこ 267">
              <a:extLst>
                <a:ext uri="{FF2B5EF4-FFF2-40B4-BE49-F238E27FC236}">
                  <a16:creationId xmlns:a16="http://schemas.microsoft.com/office/drawing/2014/main" id="{E845FA68-C77C-FF4C-B2A5-7D885B2657FB}"/>
                </a:ext>
              </a:extLst>
            </p:cNvPr>
            <p:cNvSpPr/>
            <p:nvPr/>
          </p:nvSpPr>
          <p:spPr>
            <a:xfrm>
              <a:off x="3216859" y="312898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9" name="左大かっこ 268">
              <a:extLst>
                <a:ext uri="{FF2B5EF4-FFF2-40B4-BE49-F238E27FC236}">
                  <a16:creationId xmlns:a16="http://schemas.microsoft.com/office/drawing/2014/main" id="{9BE9A931-BFD4-3D4E-AD7F-845F37A59ECC}"/>
                </a:ext>
              </a:extLst>
            </p:cNvPr>
            <p:cNvSpPr/>
            <p:nvPr/>
          </p:nvSpPr>
          <p:spPr>
            <a:xfrm flipH="1">
              <a:off x="5551934" y="3099976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802B6720-5AC4-3C45-ACDA-84F4A6EC3A0A}"/>
                </a:ext>
              </a:extLst>
            </p:cNvPr>
            <p:cNvSpPr/>
            <p:nvPr/>
          </p:nvSpPr>
          <p:spPr>
            <a:xfrm>
              <a:off x="4160241" y="31360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1" name="円/楕円 270">
              <a:extLst>
                <a:ext uri="{FF2B5EF4-FFF2-40B4-BE49-F238E27FC236}">
                  <a16:creationId xmlns:a16="http://schemas.microsoft.com/office/drawing/2014/main" id="{34905B0C-564A-BD45-9614-8F1A8119B804}"/>
                </a:ext>
              </a:extLst>
            </p:cNvPr>
            <p:cNvSpPr/>
            <p:nvPr/>
          </p:nvSpPr>
          <p:spPr>
            <a:xfrm>
              <a:off x="4091746" y="318713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/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B1A6C592-9C40-F342-9BFB-2259B3E63E75}"/>
                </a:ext>
              </a:extLst>
            </p:cNvPr>
            <p:cNvSpPr/>
            <p:nvPr/>
          </p:nvSpPr>
          <p:spPr>
            <a:xfrm>
              <a:off x="4555501" y="312988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53F90592-7D99-6F40-ACB8-24A8756F7616}"/>
                </a:ext>
              </a:extLst>
            </p:cNvPr>
            <p:cNvSpPr/>
            <p:nvPr/>
          </p:nvSpPr>
          <p:spPr>
            <a:xfrm>
              <a:off x="4487006" y="318094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A6CF827F-5AB8-9640-82F7-E8CF3A66CCD9}"/>
                </a:ext>
              </a:extLst>
            </p:cNvPr>
            <p:cNvSpPr/>
            <p:nvPr/>
          </p:nvSpPr>
          <p:spPr>
            <a:xfrm>
              <a:off x="4993960" y="314179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6" name="円/楕円 275">
              <a:extLst>
                <a:ext uri="{FF2B5EF4-FFF2-40B4-BE49-F238E27FC236}">
                  <a16:creationId xmlns:a16="http://schemas.microsoft.com/office/drawing/2014/main" id="{83577BFE-83C3-0548-A0CF-EA6597DE7C10}"/>
                </a:ext>
              </a:extLst>
            </p:cNvPr>
            <p:cNvSpPr/>
            <p:nvPr/>
          </p:nvSpPr>
          <p:spPr>
            <a:xfrm>
              <a:off x="4925465" y="319285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/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9B94FA74-F094-B145-80DB-C3EF8C52E116}"/>
                </a:ext>
              </a:extLst>
            </p:cNvPr>
            <p:cNvSpPr/>
            <p:nvPr/>
          </p:nvSpPr>
          <p:spPr>
            <a:xfrm>
              <a:off x="5389220" y="313560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9" name="円/楕円 278">
              <a:extLst>
                <a:ext uri="{FF2B5EF4-FFF2-40B4-BE49-F238E27FC236}">
                  <a16:creationId xmlns:a16="http://schemas.microsoft.com/office/drawing/2014/main" id="{ED764D4D-624C-D64F-8771-96848E37DCA7}"/>
                </a:ext>
              </a:extLst>
            </p:cNvPr>
            <p:cNvSpPr/>
            <p:nvPr/>
          </p:nvSpPr>
          <p:spPr>
            <a:xfrm>
              <a:off x="5320725" y="318666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3" name="円/楕円 352">
              <a:extLst>
                <a:ext uri="{FF2B5EF4-FFF2-40B4-BE49-F238E27FC236}">
                  <a16:creationId xmlns:a16="http://schemas.microsoft.com/office/drawing/2014/main" id="{CF8A0231-21ED-0947-A681-205C7A0F8AFB}"/>
                </a:ext>
              </a:extLst>
            </p:cNvPr>
            <p:cNvSpPr/>
            <p:nvPr/>
          </p:nvSpPr>
          <p:spPr>
            <a:xfrm>
              <a:off x="6209842" y="3136732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95B13CB8-CD8C-804B-9848-59B51810D384}"/>
                </a:ext>
              </a:extLst>
            </p:cNvPr>
            <p:cNvSpPr txBox="1"/>
            <p:nvPr/>
          </p:nvSpPr>
          <p:spPr>
            <a:xfrm>
              <a:off x="6137759" y="2986998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/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/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/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780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4277E6C-B1AA-B847-9095-5066E39B4ECD}"/>
              </a:ext>
            </a:extLst>
          </p:cNvPr>
          <p:cNvGrpSpPr/>
          <p:nvPr/>
        </p:nvGrpSpPr>
        <p:grpSpPr>
          <a:xfrm>
            <a:off x="9264281" y="4382188"/>
            <a:ext cx="647934" cy="609493"/>
            <a:chOff x="5145013" y="4029582"/>
            <a:chExt cx="539945" cy="507911"/>
          </a:xfrm>
        </p:grpSpPr>
        <p:sp>
          <p:nvSpPr>
            <p:cNvPr id="354" name="円/楕円 353">
              <a:extLst>
                <a:ext uri="{FF2B5EF4-FFF2-40B4-BE49-F238E27FC236}">
                  <a16:creationId xmlns:a16="http://schemas.microsoft.com/office/drawing/2014/main" id="{2F241463-E98B-AA47-8FD8-A7399216F462}"/>
                </a:ext>
              </a:extLst>
            </p:cNvPr>
            <p:cNvSpPr/>
            <p:nvPr/>
          </p:nvSpPr>
          <p:spPr>
            <a:xfrm>
              <a:off x="5231956" y="417749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D697031C-D738-6646-B868-E76A8862228A}"/>
                </a:ext>
              </a:extLst>
            </p:cNvPr>
            <p:cNvSpPr txBox="1"/>
            <p:nvPr/>
          </p:nvSpPr>
          <p:spPr>
            <a:xfrm>
              <a:off x="5145013" y="4029582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3AEB8942-C59E-294B-84F0-89EC1836C13E}"/>
              </a:ext>
            </a:extLst>
          </p:cNvPr>
          <p:cNvSpPr/>
          <p:nvPr/>
        </p:nvSpPr>
        <p:spPr>
          <a:xfrm>
            <a:off x="4656241" y="4567594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/>
              <p:nvPr/>
            </p:nvSpPr>
            <p:spPr>
              <a:xfrm>
                <a:off x="5528280" y="4525177"/>
                <a:ext cx="238460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280" y="4525177"/>
                <a:ext cx="238460" cy="332399"/>
              </a:xfrm>
              <a:prstGeom prst="rect">
                <a:avLst/>
              </a:prstGeom>
              <a:blipFill>
                <a:blip r:embed="rId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円/楕円 294">
            <a:extLst>
              <a:ext uri="{FF2B5EF4-FFF2-40B4-BE49-F238E27FC236}">
                <a16:creationId xmlns:a16="http://schemas.microsoft.com/office/drawing/2014/main" id="{07320EEC-47CC-8144-83F7-157E96E5DCFE}"/>
              </a:ext>
            </a:extLst>
          </p:cNvPr>
          <p:cNvSpPr/>
          <p:nvPr/>
        </p:nvSpPr>
        <p:spPr>
          <a:xfrm>
            <a:off x="4125057" y="462074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6" name="円/楕円 295">
            <a:extLst>
              <a:ext uri="{FF2B5EF4-FFF2-40B4-BE49-F238E27FC236}">
                <a16:creationId xmlns:a16="http://schemas.microsoft.com/office/drawing/2014/main" id="{AC7D6679-C6D5-7548-89E3-78AB91689D27}"/>
              </a:ext>
            </a:extLst>
          </p:cNvPr>
          <p:cNvSpPr/>
          <p:nvPr/>
        </p:nvSpPr>
        <p:spPr>
          <a:xfrm>
            <a:off x="4125057" y="486212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1F310C4E-50DC-0B42-9005-BE1610697554}"/>
              </a:ext>
            </a:extLst>
          </p:cNvPr>
          <p:cNvSpPr/>
          <p:nvPr/>
        </p:nvSpPr>
        <p:spPr>
          <a:xfrm>
            <a:off x="4375178" y="462074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CAAB175E-6319-1A42-A382-0617497F20F2}"/>
              </a:ext>
            </a:extLst>
          </p:cNvPr>
          <p:cNvSpPr/>
          <p:nvPr/>
        </p:nvSpPr>
        <p:spPr>
          <a:xfrm>
            <a:off x="4375178" y="486212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15DCBAAA-D926-DC48-9B76-570AF268D5BB}"/>
              </a:ext>
            </a:extLst>
          </p:cNvPr>
          <p:cNvSpPr/>
          <p:nvPr/>
        </p:nvSpPr>
        <p:spPr>
          <a:xfrm>
            <a:off x="4023730" y="4544656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左大かっこ 299">
            <a:extLst>
              <a:ext uri="{FF2B5EF4-FFF2-40B4-BE49-F238E27FC236}">
                <a16:creationId xmlns:a16="http://schemas.microsoft.com/office/drawing/2014/main" id="{5643BFDB-BE7C-8A41-A06E-0DDA5F9ACAFC}"/>
              </a:ext>
            </a:extLst>
          </p:cNvPr>
          <p:cNvSpPr/>
          <p:nvPr/>
        </p:nvSpPr>
        <p:spPr>
          <a:xfrm flipH="1">
            <a:off x="4488166" y="4534569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26353138-6847-6E46-98E1-B482E1624923}"/>
              </a:ext>
            </a:extLst>
          </p:cNvPr>
          <p:cNvSpPr/>
          <p:nvPr/>
        </p:nvSpPr>
        <p:spPr>
          <a:xfrm>
            <a:off x="5920534" y="4635702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/>
              <p:nvPr/>
            </p:nvSpPr>
            <p:spPr>
              <a:xfrm>
                <a:off x="6647154" y="450678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154" y="450678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左大かっこ 309">
            <a:extLst>
              <a:ext uri="{FF2B5EF4-FFF2-40B4-BE49-F238E27FC236}">
                <a16:creationId xmlns:a16="http://schemas.microsoft.com/office/drawing/2014/main" id="{3A62F195-8FD7-7147-98B8-731C846DE88D}"/>
              </a:ext>
            </a:extLst>
          </p:cNvPr>
          <p:cNvSpPr/>
          <p:nvPr/>
        </p:nvSpPr>
        <p:spPr>
          <a:xfrm flipH="1">
            <a:off x="5385577" y="4554665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8346EAF7-3733-8F48-9556-60A89D2F92B9}"/>
              </a:ext>
            </a:extLst>
          </p:cNvPr>
          <p:cNvSpPr/>
          <p:nvPr/>
        </p:nvSpPr>
        <p:spPr>
          <a:xfrm>
            <a:off x="4720002" y="462042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911A9899-C3C0-8649-B701-73602CD81590}"/>
              </a:ext>
            </a:extLst>
          </p:cNvPr>
          <p:cNvSpPr/>
          <p:nvPr/>
        </p:nvSpPr>
        <p:spPr>
          <a:xfrm>
            <a:off x="4725082" y="482954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EDDA78B8-CA09-9747-9878-1BFF11D14CAB}"/>
              </a:ext>
            </a:extLst>
          </p:cNvPr>
          <p:cNvSpPr/>
          <p:nvPr/>
        </p:nvSpPr>
        <p:spPr>
          <a:xfrm>
            <a:off x="6038663" y="4597065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08D4696C-BE19-0141-95E9-697D24EA8ADC}"/>
              </a:ext>
            </a:extLst>
          </p:cNvPr>
          <p:cNvSpPr/>
          <p:nvPr/>
        </p:nvSpPr>
        <p:spPr>
          <a:xfrm>
            <a:off x="7073515" y="462719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A412F7F2-69D2-6846-9018-E0A53CC22DD7}"/>
              </a:ext>
            </a:extLst>
          </p:cNvPr>
          <p:cNvSpPr/>
          <p:nvPr/>
        </p:nvSpPr>
        <p:spPr>
          <a:xfrm>
            <a:off x="7191643" y="458855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5" name="円/楕円 334">
            <a:extLst>
              <a:ext uri="{FF2B5EF4-FFF2-40B4-BE49-F238E27FC236}">
                <a16:creationId xmlns:a16="http://schemas.microsoft.com/office/drawing/2014/main" id="{1AB26886-C92C-8C4F-9B57-4DB9FFE670DA}"/>
              </a:ext>
            </a:extLst>
          </p:cNvPr>
          <p:cNvSpPr/>
          <p:nvPr/>
        </p:nvSpPr>
        <p:spPr>
          <a:xfrm>
            <a:off x="5924780" y="485958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B9D65DDD-C3F3-2D4B-86C8-F610DA87761A}"/>
              </a:ext>
            </a:extLst>
          </p:cNvPr>
          <p:cNvSpPr/>
          <p:nvPr/>
        </p:nvSpPr>
        <p:spPr>
          <a:xfrm>
            <a:off x="6042908" y="482094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7" name="円/楕円 336">
            <a:extLst>
              <a:ext uri="{FF2B5EF4-FFF2-40B4-BE49-F238E27FC236}">
                <a16:creationId xmlns:a16="http://schemas.microsoft.com/office/drawing/2014/main" id="{93ED861B-2570-3743-89B6-32F3F83452C8}"/>
              </a:ext>
            </a:extLst>
          </p:cNvPr>
          <p:cNvSpPr/>
          <p:nvPr/>
        </p:nvSpPr>
        <p:spPr>
          <a:xfrm>
            <a:off x="7077760" y="4851078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31A4710F-15B8-E341-9AEC-D7864720AB09}"/>
              </a:ext>
            </a:extLst>
          </p:cNvPr>
          <p:cNvSpPr/>
          <p:nvPr/>
        </p:nvSpPr>
        <p:spPr>
          <a:xfrm>
            <a:off x="7195889" y="4812442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/>
              <p:nvPr/>
            </p:nvSpPr>
            <p:spPr>
              <a:xfrm>
                <a:off x="6649493" y="472306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493" y="472306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D86E0A58-5DA9-8946-8A99-EBF62CDA5FCC}"/>
              </a:ext>
            </a:extLst>
          </p:cNvPr>
          <p:cNvSpPr/>
          <p:nvPr/>
        </p:nvSpPr>
        <p:spPr>
          <a:xfrm>
            <a:off x="5819675" y="4547685"/>
            <a:ext cx="77006" cy="4881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2246AC5B-21EF-7246-BDB2-91DC36DF40E4}"/>
              </a:ext>
            </a:extLst>
          </p:cNvPr>
          <p:cNvSpPr/>
          <p:nvPr/>
        </p:nvSpPr>
        <p:spPr>
          <a:xfrm flipH="1">
            <a:off x="7919887" y="4534643"/>
            <a:ext cx="70770" cy="52082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2" name="左大かっこ 341">
            <a:extLst>
              <a:ext uri="{FF2B5EF4-FFF2-40B4-BE49-F238E27FC236}">
                <a16:creationId xmlns:a16="http://schemas.microsoft.com/office/drawing/2014/main" id="{7EA26567-E8CC-6340-A37A-CF817826BEB8}"/>
              </a:ext>
            </a:extLst>
          </p:cNvPr>
          <p:cNvSpPr/>
          <p:nvPr/>
        </p:nvSpPr>
        <p:spPr>
          <a:xfrm>
            <a:off x="2729459" y="4548995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3" name="左大かっこ 342">
            <a:extLst>
              <a:ext uri="{FF2B5EF4-FFF2-40B4-BE49-F238E27FC236}">
                <a16:creationId xmlns:a16="http://schemas.microsoft.com/office/drawing/2014/main" id="{3C683B11-A66B-D54F-86D2-2CA6D7E010B5}"/>
              </a:ext>
            </a:extLst>
          </p:cNvPr>
          <p:cNvSpPr/>
          <p:nvPr/>
        </p:nvSpPr>
        <p:spPr>
          <a:xfrm flipH="1">
            <a:off x="3458795" y="4536066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7CF1ADC5-C107-3A48-8501-4586E121540E}"/>
              </a:ext>
            </a:extLst>
          </p:cNvPr>
          <p:cNvSpPr/>
          <p:nvPr/>
        </p:nvSpPr>
        <p:spPr>
          <a:xfrm>
            <a:off x="2793220" y="4601829"/>
            <a:ext cx="680201" cy="160782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D6854B92-5085-0349-8770-7316EE60F542}"/>
              </a:ext>
            </a:extLst>
          </p:cNvPr>
          <p:cNvSpPr/>
          <p:nvPr/>
        </p:nvSpPr>
        <p:spPr>
          <a:xfrm>
            <a:off x="2798299" y="4810942"/>
            <a:ext cx="680201" cy="160782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/>
              <p:nvPr/>
            </p:nvSpPr>
            <p:spPr>
              <a:xfrm>
                <a:off x="3620909" y="451645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909" y="4516457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/>
              <p:nvPr/>
            </p:nvSpPr>
            <p:spPr>
              <a:xfrm>
                <a:off x="2941388" y="4146847"/>
                <a:ext cx="371127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8" y="4146847"/>
                <a:ext cx="371127" cy="350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/>
              <p:nvPr/>
            </p:nvSpPr>
            <p:spPr>
              <a:xfrm>
                <a:off x="4141961" y="4128553"/>
                <a:ext cx="370486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961" y="4128553"/>
                <a:ext cx="370486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/>
              <p:nvPr/>
            </p:nvSpPr>
            <p:spPr>
              <a:xfrm>
                <a:off x="4755738" y="4134548"/>
                <a:ext cx="376898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738" y="4134548"/>
                <a:ext cx="37689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599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77DC9C-5A85-3897-50E1-D088544F62C6}"/>
              </a:ext>
            </a:extLst>
          </p:cNvPr>
          <p:cNvGrpSpPr/>
          <p:nvPr/>
        </p:nvGrpSpPr>
        <p:grpSpPr>
          <a:xfrm>
            <a:off x="2002341" y="1402399"/>
            <a:ext cx="6949071" cy="1151949"/>
            <a:chOff x="2002341" y="1402399"/>
            <a:chExt cx="6949071" cy="1151949"/>
          </a:xfrm>
        </p:grpSpPr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009470B6-2E9B-2C42-81BA-86D43B80E05F}"/>
                </a:ext>
              </a:extLst>
            </p:cNvPr>
            <p:cNvSpPr/>
            <p:nvPr/>
          </p:nvSpPr>
          <p:spPr>
            <a:xfrm>
              <a:off x="3356106" y="1845286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BD2C195-74CD-E142-8660-DC7B801D857C}"/>
                </a:ext>
              </a:extLst>
            </p:cNvPr>
            <p:cNvGrpSpPr/>
            <p:nvPr/>
          </p:nvGrpSpPr>
          <p:grpSpPr>
            <a:xfrm>
              <a:off x="2002341" y="1745674"/>
              <a:ext cx="809339" cy="799888"/>
              <a:chOff x="1279251" y="2663064"/>
              <a:chExt cx="674447" cy="666573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7831040B-7B66-6A4E-9D53-27D677FF7E71}"/>
                  </a:ext>
                </a:extLst>
              </p:cNvPr>
              <p:cNvSpPr/>
              <p:nvPr/>
            </p:nvSpPr>
            <p:spPr>
              <a:xfrm>
                <a:off x="1321972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F5BB58DC-D2FF-7446-A15F-32EB9B0CC681}"/>
                  </a:ext>
                </a:extLst>
              </p:cNvPr>
              <p:cNvGrpSpPr/>
              <p:nvPr/>
            </p:nvGrpSpPr>
            <p:grpSpPr>
              <a:xfrm>
                <a:off x="1279251" y="2663064"/>
                <a:ext cx="674447" cy="666573"/>
                <a:chOff x="1626683" y="107793"/>
                <a:chExt cx="361121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4A3DCC5E-ECDA-7347-B1F9-0039E708638B}"/>
                    </a:ext>
                  </a:extLst>
                </p:cNvPr>
                <p:cNvSpPr/>
                <p:nvPr/>
              </p:nvSpPr>
              <p:spPr>
                <a:xfrm>
                  <a:off x="1626683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4EFE9264-6A0F-3B4D-A2F0-01DF70D7AB20}"/>
                    </a:ext>
                  </a:extLst>
                </p:cNvPr>
                <p:cNvSpPr/>
                <p:nvPr/>
              </p:nvSpPr>
              <p:spPr>
                <a:xfrm flipH="1">
                  <a:off x="1942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/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/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B9637A70-C712-B44B-A6E3-7B29999DCE6C}"/>
                </a:ext>
              </a:extLst>
            </p:cNvPr>
            <p:cNvGrpSpPr/>
            <p:nvPr/>
          </p:nvGrpSpPr>
          <p:grpSpPr>
            <a:xfrm>
              <a:off x="3291502" y="1754460"/>
              <a:ext cx="809344" cy="799888"/>
              <a:chOff x="972457" y="2663064"/>
              <a:chExt cx="674453" cy="666573"/>
            </a:xfrm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DA97379-0F4C-9B4F-A0C3-E3868D6D1558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0431E7D4-15DB-D749-B74B-EB9843A9C8DE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20501EB2-6C72-4D47-8CE6-489600068A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47B71062-0DC1-064D-ABCB-DC779CA90C92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6795A9D2-9114-6043-9B40-2864EDA1FAD6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/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69965223-551B-2C43-9115-485A4E7118A4}"/>
                </a:ext>
              </a:extLst>
            </p:cNvPr>
            <p:cNvSpPr/>
            <p:nvPr/>
          </p:nvSpPr>
          <p:spPr>
            <a:xfrm>
              <a:off x="4807724" y="1990693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6E82F25C-B5DE-AD4B-B00D-45C12DAE6B45}"/>
                </a:ext>
              </a:extLst>
            </p:cNvPr>
            <p:cNvSpPr/>
            <p:nvPr/>
          </p:nvSpPr>
          <p:spPr>
            <a:xfrm>
              <a:off x="4814958" y="1977034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6794919B-0F34-F546-A98B-4C11DD60A3AC}"/>
                </a:ext>
              </a:extLst>
            </p:cNvPr>
            <p:cNvGrpSpPr/>
            <p:nvPr/>
          </p:nvGrpSpPr>
          <p:grpSpPr>
            <a:xfrm>
              <a:off x="4569226" y="1741650"/>
              <a:ext cx="809344" cy="799888"/>
              <a:chOff x="1462419" y="107793"/>
              <a:chExt cx="361125" cy="356903"/>
            </a:xfrm>
          </p:grpSpPr>
          <p:sp>
            <p:nvSpPr>
              <p:cNvPr id="234" name="左大かっこ 233">
                <a:extLst>
                  <a:ext uri="{FF2B5EF4-FFF2-40B4-BE49-F238E27FC236}">
                    <a16:creationId xmlns:a16="http://schemas.microsoft.com/office/drawing/2014/main" id="{DA9D8E5A-7BFF-334E-829F-790C87B3161A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5" name="左大かっこ 234">
                <a:extLst>
                  <a:ext uri="{FF2B5EF4-FFF2-40B4-BE49-F238E27FC236}">
                    <a16:creationId xmlns:a16="http://schemas.microsoft.com/office/drawing/2014/main" id="{6A2A654C-1F7B-6C44-860A-F5C43E7FED9F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DA7ED93E-746E-8B4D-AB42-C853514A8954}"/>
                </a:ext>
              </a:extLst>
            </p:cNvPr>
            <p:cNvSpPr/>
            <p:nvPr/>
          </p:nvSpPr>
          <p:spPr>
            <a:xfrm rot="5400000">
              <a:off x="4972487" y="1803643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51D9C858-4AC9-0748-8E5E-425C3275F941}"/>
                </a:ext>
              </a:extLst>
            </p:cNvPr>
            <p:cNvSpPr/>
            <p:nvPr/>
          </p:nvSpPr>
          <p:spPr>
            <a:xfrm>
              <a:off x="6464669" y="2228928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/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グループ化 238">
              <a:extLst>
                <a:ext uri="{FF2B5EF4-FFF2-40B4-BE49-F238E27FC236}">
                  <a16:creationId xmlns:a16="http://schemas.microsoft.com/office/drawing/2014/main" id="{16DB10C7-7940-6E41-90F5-38182EC861D1}"/>
                </a:ext>
              </a:extLst>
            </p:cNvPr>
            <p:cNvGrpSpPr/>
            <p:nvPr/>
          </p:nvGrpSpPr>
          <p:grpSpPr>
            <a:xfrm>
              <a:off x="5899340" y="1722402"/>
              <a:ext cx="809344" cy="799888"/>
              <a:chOff x="1462419" y="107793"/>
              <a:chExt cx="361125" cy="356903"/>
            </a:xfrm>
          </p:grpSpPr>
          <p:sp>
            <p:nvSpPr>
              <p:cNvPr id="240" name="左大かっこ 239">
                <a:extLst>
                  <a:ext uri="{FF2B5EF4-FFF2-40B4-BE49-F238E27FC236}">
                    <a16:creationId xmlns:a16="http://schemas.microsoft.com/office/drawing/2014/main" id="{736C46BD-9565-8A4F-A208-9777A5154379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1" name="左大かっこ 240">
                <a:extLst>
                  <a:ext uri="{FF2B5EF4-FFF2-40B4-BE49-F238E27FC236}">
                    <a16:creationId xmlns:a16="http://schemas.microsoft.com/office/drawing/2014/main" id="{35B25EE4-BD74-9B4B-83AA-3C774D5333A5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1F3A79EF-5E4F-B046-A3A9-E8B139B9CCF2}"/>
                </a:ext>
              </a:extLst>
            </p:cNvPr>
            <p:cNvSpPr/>
            <p:nvPr/>
          </p:nvSpPr>
          <p:spPr>
            <a:xfrm rot="5400000">
              <a:off x="6499469" y="2186356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3F61DFAB-A3E2-DD4E-B9F9-38279E7C05B9}"/>
                </a:ext>
              </a:extLst>
            </p:cNvPr>
            <p:cNvSpPr/>
            <p:nvPr/>
          </p:nvSpPr>
          <p:spPr>
            <a:xfrm rot="5400000">
              <a:off x="8693273" y="2264082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FD08E2AE-408F-014C-8D56-DB12C26C9BC8}"/>
                </a:ext>
              </a:extLst>
            </p:cNvPr>
            <p:cNvSpPr/>
            <p:nvPr/>
          </p:nvSpPr>
          <p:spPr>
            <a:xfrm rot="5400000">
              <a:off x="8599470" y="1914907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33F9089E-5C55-DD48-9485-BF37B58BD7EC}"/>
                </a:ext>
              </a:extLst>
            </p:cNvPr>
            <p:cNvSpPr/>
            <p:nvPr/>
          </p:nvSpPr>
          <p:spPr>
            <a:xfrm rot="5400000">
              <a:off x="8480367" y="1542588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2E066ED-ACB8-804B-8C8A-327F0821BFF5}"/>
                </a:ext>
              </a:extLst>
            </p:cNvPr>
            <p:cNvSpPr/>
            <p:nvPr/>
          </p:nvSpPr>
          <p:spPr>
            <a:xfrm>
              <a:off x="7281117" y="178168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ADB0009C-555A-104D-ACC6-00BC63CA1D66}"/>
                </a:ext>
              </a:extLst>
            </p:cNvPr>
            <p:cNvGrpSpPr/>
            <p:nvPr/>
          </p:nvGrpSpPr>
          <p:grpSpPr>
            <a:xfrm>
              <a:off x="7198139" y="1743194"/>
              <a:ext cx="792493" cy="799888"/>
              <a:chOff x="1311914" y="3450771"/>
              <a:chExt cx="660412" cy="666573"/>
            </a:xfrm>
          </p:grpSpPr>
          <p:sp>
            <p:nvSpPr>
              <p:cNvPr id="192" name="左大かっこ 191">
                <a:extLst>
                  <a:ext uri="{FF2B5EF4-FFF2-40B4-BE49-F238E27FC236}">
                    <a16:creationId xmlns:a16="http://schemas.microsoft.com/office/drawing/2014/main" id="{A1BB6873-FE70-2144-A406-908D5EA129DE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左大かっこ 192">
                <a:extLst>
                  <a:ext uri="{FF2B5EF4-FFF2-40B4-BE49-F238E27FC236}">
                    <a16:creationId xmlns:a16="http://schemas.microsoft.com/office/drawing/2014/main" id="{F2E7B045-29C9-894E-B95C-2858E9FB2B1D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11B46204-EF48-7849-BC88-A51AC7F88E79}"/>
                </a:ext>
              </a:extLst>
            </p:cNvPr>
            <p:cNvGrpSpPr/>
            <p:nvPr/>
          </p:nvGrpSpPr>
          <p:grpSpPr>
            <a:xfrm>
              <a:off x="8158919" y="1740380"/>
              <a:ext cx="792493" cy="799888"/>
              <a:chOff x="1311914" y="3450771"/>
              <a:chExt cx="660412" cy="666573"/>
            </a:xfrm>
          </p:grpSpPr>
          <p:sp>
            <p:nvSpPr>
              <p:cNvPr id="246" name="左大かっこ 245">
                <a:extLst>
                  <a:ext uri="{FF2B5EF4-FFF2-40B4-BE49-F238E27FC236}">
                    <a16:creationId xmlns:a16="http://schemas.microsoft.com/office/drawing/2014/main" id="{40420E04-591B-024E-BCC3-B805745E958B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8" name="左大かっこ 247">
                <a:extLst>
                  <a:ext uri="{FF2B5EF4-FFF2-40B4-BE49-F238E27FC236}">
                    <a16:creationId xmlns:a16="http://schemas.microsoft.com/office/drawing/2014/main" id="{9A4BABF4-3AB1-F841-85F4-290330B7E859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8E1AD0A3-A8D9-B841-9A02-8552334337B8}"/>
                </a:ext>
              </a:extLst>
            </p:cNvPr>
            <p:cNvSpPr/>
            <p:nvPr/>
          </p:nvSpPr>
          <p:spPr>
            <a:xfrm>
              <a:off x="7518408" y="2019381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B520F602-C156-5644-88DF-D243B819FE9C}"/>
                </a:ext>
              </a:extLst>
            </p:cNvPr>
            <p:cNvSpPr/>
            <p:nvPr/>
          </p:nvSpPr>
          <p:spPr>
            <a:xfrm>
              <a:off x="7751643" y="2270147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/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/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/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4966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0ED63B-3516-24F1-F96E-EB1FC82A4F7A}"/>
              </a:ext>
            </a:extLst>
          </p:cNvPr>
          <p:cNvGrpSpPr/>
          <p:nvPr/>
        </p:nvGrpSpPr>
        <p:grpSpPr>
          <a:xfrm>
            <a:off x="7732534" y="5020956"/>
            <a:ext cx="647934" cy="668268"/>
            <a:chOff x="5564835" y="3994786"/>
            <a:chExt cx="539945" cy="556890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61118E9-8FBE-C25B-6A9D-C665A76CDC40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433649-E463-8276-F417-2CBBC0FC59DE}"/>
                </a:ext>
              </a:extLst>
            </p:cNvPr>
            <p:cNvSpPr txBox="1"/>
            <p:nvPr/>
          </p:nvSpPr>
          <p:spPr>
            <a:xfrm>
              <a:off x="5564835" y="3994786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D8D622-9ED4-6C19-8746-045C57270768}"/>
              </a:ext>
            </a:extLst>
          </p:cNvPr>
          <p:cNvGrpSpPr/>
          <p:nvPr/>
        </p:nvGrpSpPr>
        <p:grpSpPr>
          <a:xfrm>
            <a:off x="1640674" y="4801288"/>
            <a:ext cx="5587163" cy="1136476"/>
            <a:chOff x="1640674" y="4801288"/>
            <a:chExt cx="5587163" cy="113647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3FFF45-F092-7A2C-5C01-750E1472917C}"/>
                </a:ext>
              </a:extLst>
            </p:cNvPr>
            <p:cNvSpPr/>
            <p:nvPr/>
          </p:nvSpPr>
          <p:spPr>
            <a:xfrm>
              <a:off x="3875259" y="5228702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/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2C2A1ED-EE79-EB29-48A6-1C67C86125A2}"/>
                </a:ext>
              </a:extLst>
            </p:cNvPr>
            <p:cNvGrpSpPr/>
            <p:nvPr/>
          </p:nvGrpSpPr>
          <p:grpSpPr>
            <a:xfrm>
              <a:off x="3810656" y="5137876"/>
              <a:ext cx="809344" cy="799888"/>
              <a:chOff x="972457" y="2663064"/>
              <a:chExt cx="674453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D2D0D9A3-63B9-C125-719B-693B5F477029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B3127A59-D52B-2BC3-8D0B-50658D2486C0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39" name="左大かっこ 38">
                  <a:extLst>
                    <a:ext uri="{FF2B5EF4-FFF2-40B4-BE49-F238E27FC236}">
                      <a16:creationId xmlns:a16="http://schemas.microsoft.com/office/drawing/2014/main" id="{2272C82E-0ECB-759B-1D36-04265207C59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310E837A-73B8-9B82-0961-BFD71ABF887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0CD3227-F522-7B99-62EA-BFCD9BACD095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/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F45E61D-E921-18BB-7BC7-758125ACFAFC}"/>
                </a:ext>
              </a:extLst>
            </p:cNvPr>
            <p:cNvSpPr/>
            <p:nvPr/>
          </p:nvSpPr>
          <p:spPr>
            <a:xfrm>
              <a:off x="5326878" y="5374108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B6BF78B-27E5-930A-A060-29290926E6AF}"/>
                </a:ext>
              </a:extLst>
            </p:cNvPr>
            <p:cNvSpPr/>
            <p:nvPr/>
          </p:nvSpPr>
          <p:spPr>
            <a:xfrm>
              <a:off x="5334112" y="5360449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96B9B4F-121C-C558-9A93-C33E66F4336D}"/>
                </a:ext>
              </a:extLst>
            </p:cNvPr>
            <p:cNvGrpSpPr/>
            <p:nvPr/>
          </p:nvGrpSpPr>
          <p:grpSpPr>
            <a:xfrm>
              <a:off x="5088380" y="5125066"/>
              <a:ext cx="809344" cy="799888"/>
              <a:chOff x="1462419" y="107793"/>
              <a:chExt cx="361125" cy="356903"/>
            </a:xfrm>
          </p:grpSpPr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23ED19AD-9DC3-68B8-5AA9-9EE172FCC14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左大かっこ 34">
                <a:extLst>
                  <a:ext uri="{FF2B5EF4-FFF2-40B4-BE49-F238E27FC236}">
                    <a16:creationId xmlns:a16="http://schemas.microsoft.com/office/drawing/2014/main" id="{C75F66F7-8339-DA34-21EA-03D5EE6CC7DD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D6F68DD-6E5B-87DC-888B-969558B863C6}"/>
                </a:ext>
              </a:extLst>
            </p:cNvPr>
            <p:cNvSpPr/>
            <p:nvPr/>
          </p:nvSpPr>
          <p:spPr>
            <a:xfrm rot="5400000">
              <a:off x="5491641" y="5187058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EE4B3EC-89FB-784B-8939-991DEAE55389}"/>
                </a:ext>
              </a:extLst>
            </p:cNvPr>
            <p:cNvSpPr/>
            <p:nvPr/>
          </p:nvSpPr>
          <p:spPr>
            <a:xfrm>
              <a:off x="6983823" y="5612344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/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9D9229C-53B1-5536-1F7D-36EA67AB0F11}"/>
                </a:ext>
              </a:extLst>
            </p:cNvPr>
            <p:cNvGrpSpPr/>
            <p:nvPr/>
          </p:nvGrpSpPr>
          <p:grpSpPr>
            <a:xfrm>
              <a:off x="6418493" y="5105818"/>
              <a:ext cx="809344" cy="799888"/>
              <a:chOff x="1462419" y="107793"/>
              <a:chExt cx="361125" cy="356903"/>
            </a:xfrm>
          </p:grpSpPr>
          <p:sp>
            <p:nvSpPr>
              <p:cNvPr id="32" name="左大かっこ 31">
                <a:extLst>
                  <a:ext uri="{FF2B5EF4-FFF2-40B4-BE49-F238E27FC236}">
                    <a16:creationId xmlns:a16="http://schemas.microsoft.com/office/drawing/2014/main" id="{3FEFF724-4998-49E2-1063-B7D7C2C6D07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7BA76F0D-079F-C510-4AB6-4331D733696A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D23875A-A139-FF99-E97C-9BF0E976C428}"/>
                </a:ext>
              </a:extLst>
            </p:cNvPr>
            <p:cNvSpPr/>
            <p:nvPr/>
          </p:nvSpPr>
          <p:spPr>
            <a:xfrm rot="5400000">
              <a:off x="7018623" y="5569771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064D527-75D2-1DA0-B644-ADFD56831BD7}"/>
                </a:ext>
              </a:extLst>
            </p:cNvPr>
            <p:cNvSpPr/>
            <p:nvPr/>
          </p:nvSpPr>
          <p:spPr>
            <a:xfrm rot="5400000">
              <a:off x="3135796" y="5644823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D3197F4-59A6-E8BB-C94A-BF618EA54DC4}"/>
                </a:ext>
              </a:extLst>
            </p:cNvPr>
            <p:cNvSpPr/>
            <p:nvPr/>
          </p:nvSpPr>
          <p:spPr>
            <a:xfrm rot="5400000">
              <a:off x="3041993" y="5295648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E3E6E34-A21B-11B4-2217-ACAC4815AA16}"/>
                </a:ext>
              </a:extLst>
            </p:cNvPr>
            <p:cNvSpPr/>
            <p:nvPr/>
          </p:nvSpPr>
          <p:spPr>
            <a:xfrm rot="5400000">
              <a:off x="2922890" y="4923329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7793AB7-CA53-D71A-63D5-A40E3A723BC9}"/>
                </a:ext>
              </a:extLst>
            </p:cNvPr>
            <p:cNvSpPr/>
            <p:nvPr/>
          </p:nvSpPr>
          <p:spPr>
            <a:xfrm>
              <a:off x="1723640" y="5162428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BC1E61F-8962-168D-9A3B-1091330F42F6}"/>
                </a:ext>
              </a:extLst>
            </p:cNvPr>
            <p:cNvGrpSpPr/>
            <p:nvPr/>
          </p:nvGrpSpPr>
          <p:grpSpPr>
            <a:xfrm>
              <a:off x="1640674" y="5123935"/>
              <a:ext cx="792486" cy="799888"/>
              <a:chOff x="1757238" y="3450771"/>
              <a:chExt cx="660405" cy="666573"/>
            </a:xfrm>
          </p:grpSpPr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B7F854E2-182D-2018-8F34-1E6EB0C238E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1E800BF0-3116-3B58-4DF8-95C806DBF07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E24DB7B-FD1E-4606-9187-2B151844E2E3}"/>
                </a:ext>
              </a:extLst>
            </p:cNvPr>
            <p:cNvGrpSpPr/>
            <p:nvPr/>
          </p:nvGrpSpPr>
          <p:grpSpPr>
            <a:xfrm>
              <a:off x="2601454" y="5121121"/>
              <a:ext cx="792486" cy="799888"/>
              <a:chOff x="1757238" y="3450771"/>
              <a:chExt cx="660405" cy="666573"/>
            </a:xfrm>
          </p:grpSpPr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71653490-1089-885A-5DD0-385E3D8EC7B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71FC771C-47E6-1853-F097-2741E19BAE7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5EDBA7E-379E-1138-3F6B-A23DA3AD7350}"/>
                </a:ext>
              </a:extLst>
            </p:cNvPr>
            <p:cNvSpPr/>
            <p:nvPr/>
          </p:nvSpPr>
          <p:spPr>
            <a:xfrm>
              <a:off x="1960931" y="5400122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57ED1B7-A691-0EFD-AAAE-A94E073DD035}"/>
                </a:ext>
              </a:extLst>
            </p:cNvPr>
            <p:cNvSpPr/>
            <p:nvPr/>
          </p:nvSpPr>
          <p:spPr>
            <a:xfrm>
              <a:off x="2194166" y="5650888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/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/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50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2CF8251-6F11-DC20-BD62-638F7A8DB8C8}"/>
              </a:ext>
            </a:extLst>
          </p:cNvPr>
          <p:cNvGrpSpPr/>
          <p:nvPr/>
        </p:nvGrpSpPr>
        <p:grpSpPr>
          <a:xfrm>
            <a:off x="317810" y="1591631"/>
            <a:ext cx="3436530" cy="751138"/>
            <a:chOff x="317810" y="1591631"/>
            <a:chExt cx="3436530" cy="75113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6CD4B81-77E1-ED9D-C00C-4847A73BD198}"/>
                </a:ext>
              </a:extLst>
            </p:cNvPr>
            <p:cNvGrpSpPr/>
            <p:nvPr/>
          </p:nvGrpSpPr>
          <p:grpSpPr>
            <a:xfrm>
              <a:off x="2152521" y="1661837"/>
              <a:ext cx="196596" cy="194343"/>
              <a:chOff x="4163876" y="2548857"/>
              <a:chExt cx="196596" cy="19434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64C9548-A7BC-D763-F405-4C75E27AC7D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EA34FCC-1598-2513-F483-212B29C9D52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0FF7B92-93BA-93AE-E362-820EC0FE4B00}"/>
                </a:ext>
              </a:extLst>
            </p:cNvPr>
            <p:cNvSpPr/>
            <p:nvPr/>
          </p:nvSpPr>
          <p:spPr>
            <a:xfrm>
              <a:off x="1548947" y="172802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AF54FD4-94C5-F0D4-6777-F560A4A36000}"/>
                </a:ext>
              </a:extLst>
            </p:cNvPr>
            <p:cNvSpPr/>
            <p:nvPr/>
          </p:nvSpPr>
          <p:spPr>
            <a:xfrm rot="5400000">
              <a:off x="1050826" y="1492136"/>
              <a:ext cx="141287" cy="5868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5C1F492-3A18-407A-1586-6E3FF927B5F8}"/>
                </a:ext>
              </a:extLst>
            </p:cNvPr>
            <p:cNvSpPr/>
            <p:nvPr/>
          </p:nvSpPr>
          <p:spPr>
            <a:xfrm flipH="1">
              <a:off x="1370781" y="1676199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039A002-C05C-BE0F-6CF6-EE7629299E19}"/>
                </a:ext>
              </a:extLst>
            </p:cNvPr>
            <p:cNvSpPr/>
            <p:nvPr/>
          </p:nvSpPr>
          <p:spPr>
            <a:xfrm>
              <a:off x="795995" y="1685109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588939F9-5414-6B5E-AAB3-61E4354C0047}"/>
                </a:ext>
              </a:extLst>
            </p:cNvPr>
            <p:cNvSpPr/>
            <p:nvPr/>
          </p:nvSpPr>
          <p:spPr>
            <a:xfrm>
              <a:off x="1504356" y="167619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19CC817F-C2CE-1784-205D-8A62C424B166}"/>
                </a:ext>
              </a:extLst>
            </p:cNvPr>
            <p:cNvSpPr/>
            <p:nvPr/>
          </p:nvSpPr>
          <p:spPr>
            <a:xfrm flipH="1">
              <a:off x="1633914" y="167619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/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/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4E434AAD-D0F7-3D27-C185-0DB283691CB7}"/>
                </a:ext>
              </a:extLst>
            </p:cNvPr>
            <p:cNvSpPr/>
            <p:nvPr/>
          </p:nvSpPr>
          <p:spPr>
            <a:xfrm>
              <a:off x="2790581" y="170485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5260AA8-19BC-C1F5-99E5-A4013EF8CD34}"/>
                </a:ext>
              </a:extLst>
            </p:cNvPr>
            <p:cNvSpPr txBox="1"/>
            <p:nvPr/>
          </p:nvSpPr>
          <p:spPr>
            <a:xfrm>
              <a:off x="2973357" y="1626862"/>
              <a:ext cx="780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内積</a:t>
              </a:r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(</a:t>
              </a:r>
              <a:r>
                <a:rPr kumimoji="1" lang="ja-JP" altLang="en-US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数</a:t>
              </a:r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)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BE2E12AB-9C80-51E2-251F-DBD99D54C56E}"/>
                </a:ext>
              </a:extLst>
            </p:cNvPr>
            <p:cNvSpPr/>
            <p:nvPr/>
          </p:nvSpPr>
          <p:spPr>
            <a:xfrm>
              <a:off x="317810" y="159163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v1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803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/>
              <p:nvPr/>
            </p:nvSpPr>
            <p:spPr>
              <a:xfrm>
                <a:off x="5049933" y="1784480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33" y="1784480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/>
              <p:nvPr/>
            </p:nvSpPr>
            <p:spPr>
              <a:xfrm>
                <a:off x="2826359" y="174757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59" y="174757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11B46204-EF48-7849-BC88-A51AC7F88E79}"/>
              </a:ext>
            </a:extLst>
          </p:cNvPr>
          <p:cNvGrpSpPr/>
          <p:nvPr/>
        </p:nvGrpSpPr>
        <p:grpSpPr>
          <a:xfrm>
            <a:off x="4302874" y="1749774"/>
            <a:ext cx="792486" cy="799888"/>
            <a:chOff x="1757238" y="3450771"/>
            <a:chExt cx="660405" cy="666573"/>
          </a:xfrm>
        </p:grpSpPr>
        <p:sp>
          <p:nvSpPr>
            <p:cNvPr id="244" name="円/楕円 243">
              <a:extLst>
                <a:ext uri="{FF2B5EF4-FFF2-40B4-BE49-F238E27FC236}">
                  <a16:creationId xmlns:a16="http://schemas.microsoft.com/office/drawing/2014/main" id="{205ADEBB-4B14-8F46-9E2C-8215DF4D292C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40420E04-591B-024E-BCC3-B805745E958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A4BABF4-3AB1-F841-85F4-290330B7E85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0" name="円/楕円 249">
              <a:extLst>
                <a:ext uri="{FF2B5EF4-FFF2-40B4-BE49-F238E27FC236}">
                  <a16:creationId xmlns:a16="http://schemas.microsoft.com/office/drawing/2014/main" id="{44E8B263-8416-564D-B43F-414B073BB891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1" name="円/楕円 250">
              <a:extLst>
                <a:ext uri="{FF2B5EF4-FFF2-40B4-BE49-F238E27FC236}">
                  <a16:creationId xmlns:a16="http://schemas.microsoft.com/office/drawing/2014/main" id="{6F31D485-7589-A94A-92D6-C8348B7851BB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2" name="円/楕円 251">
              <a:extLst>
                <a:ext uri="{FF2B5EF4-FFF2-40B4-BE49-F238E27FC236}">
                  <a16:creationId xmlns:a16="http://schemas.microsoft.com/office/drawing/2014/main" id="{268F56D8-7303-8C46-8644-600A5A25A051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3" name="円/楕円 252">
              <a:extLst>
                <a:ext uri="{FF2B5EF4-FFF2-40B4-BE49-F238E27FC236}">
                  <a16:creationId xmlns:a16="http://schemas.microsoft.com/office/drawing/2014/main" id="{48DC0E08-C33D-E540-AB5D-66C373B0782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4" name="円/楕円 253">
              <a:extLst>
                <a:ext uri="{FF2B5EF4-FFF2-40B4-BE49-F238E27FC236}">
                  <a16:creationId xmlns:a16="http://schemas.microsoft.com/office/drawing/2014/main" id="{A870CF25-D972-D54C-BC50-DB9432373F3F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AC873052-17D1-A44C-BEC7-AF34B37ACFD5}"/>
              </a:ext>
            </a:extLst>
          </p:cNvPr>
          <p:cNvGrpSpPr/>
          <p:nvPr/>
        </p:nvGrpSpPr>
        <p:grpSpPr>
          <a:xfrm>
            <a:off x="3342094" y="1784480"/>
            <a:ext cx="776558" cy="799888"/>
            <a:chOff x="1000256" y="3453676"/>
            <a:chExt cx="647132" cy="666573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1E83BCD-EC1D-CB41-8A62-9767FEDAD01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6DC40533-F112-904E-884D-2B4C8AB7EFF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C6C94ECB-5EC4-214C-AC86-936D5AAD207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左大かっこ 109">
              <a:extLst>
                <a:ext uri="{FF2B5EF4-FFF2-40B4-BE49-F238E27FC236}">
                  <a16:creationId xmlns:a16="http://schemas.microsoft.com/office/drawing/2014/main" id="{E68E8B66-F497-EB4B-86D2-A92BDC9E9D8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94E2B5DC-CFAC-094F-A2FE-650110F2EA8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3D4E89-E2EA-3143-8BE1-B8B57C38B063}"/>
              </a:ext>
            </a:extLst>
          </p:cNvPr>
          <p:cNvGrpSpPr/>
          <p:nvPr/>
        </p:nvGrpSpPr>
        <p:grpSpPr>
          <a:xfrm>
            <a:off x="2095500" y="1765892"/>
            <a:ext cx="776558" cy="799888"/>
            <a:chOff x="1000256" y="3453676"/>
            <a:chExt cx="647132" cy="666573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5AE6D6AE-21C1-2D47-84FB-D376B934EBC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878BF4D-4B09-3144-97F9-7FC7FAC2EB7D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左大かっこ 115">
              <a:extLst>
                <a:ext uri="{FF2B5EF4-FFF2-40B4-BE49-F238E27FC236}">
                  <a16:creationId xmlns:a16="http://schemas.microsoft.com/office/drawing/2014/main" id="{B5C807AF-D3A5-6246-9511-5D4C08536A2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左大かっこ 118">
              <a:extLst>
                <a:ext uri="{FF2B5EF4-FFF2-40B4-BE49-F238E27FC236}">
                  <a16:creationId xmlns:a16="http://schemas.microsoft.com/office/drawing/2014/main" id="{17A004B7-2022-DD43-8EA1-785A79382F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69342E4E-65F2-EB46-9D78-8DFC000798E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28E4163-8551-2041-BC2B-17D7350A522C}"/>
              </a:ext>
            </a:extLst>
          </p:cNvPr>
          <p:cNvSpPr/>
          <p:nvPr/>
        </p:nvSpPr>
        <p:spPr>
          <a:xfrm>
            <a:off x="8216674" y="175668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A95F1AA-F8CD-6144-8E81-B100AA593834}"/>
              </a:ext>
            </a:extLst>
          </p:cNvPr>
          <p:cNvSpPr/>
          <p:nvPr/>
        </p:nvSpPr>
        <p:spPr>
          <a:xfrm>
            <a:off x="5636814" y="180524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BAB91A4C-6172-1249-BEBB-16C7EA31A98E}"/>
              </a:ext>
            </a:extLst>
          </p:cNvPr>
          <p:cNvSpPr/>
          <p:nvPr/>
        </p:nvSpPr>
        <p:spPr>
          <a:xfrm>
            <a:off x="5481511" y="175668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9B164AB5-9255-8640-81B9-42D1D5572CD6}"/>
              </a:ext>
            </a:extLst>
          </p:cNvPr>
          <p:cNvSpPr/>
          <p:nvPr/>
        </p:nvSpPr>
        <p:spPr>
          <a:xfrm flipH="1">
            <a:off x="8421957" y="174977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139CEFD6-D396-A045-B7A5-32595EB363B9}"/>
              </a:ext>
            </a:extLst>
          </p:cNvPr>
          <p:cNvSpPr/>
          <p:nvPr/>
        </p:nvSpPr>
        <p:spPr>
          <a:xfrm>
            <a:off x="5532765" y="1944000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/>
              <p:nvPr/>
            </p:nvSpPr>
            <p:spPr>
              <a:xfrm>
                <a:off x="6331939" y="179253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939" y="179253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E759989-7F48-EC46-B42D-0DE54CB7A360}"/>
              </a:ext>
            </a:extLst>
          </p:cNvPr>
          <p:cNvSpPr/>
          <p:nvPr/>
        </p:nvSpPr>
        <p:spPr>
          <a:xfrm>
            <a:off x="6331939" y="1798469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30C7B154-B901-D04C-9AB2-938400417652}"/>
              </a:ext>
            </a:extLst>
          </p:cNvPr>
          <p:cNvSpPr/>
          <p:nvPr/>
        </p:nvSpPr>
        <p:spPr>
          <a:xfrm>
            <a:off x="6227890" y="1937221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038D29ED-4A9D-354B-9C83-70F8AC4041F1}"/>
              </a:ext>
            </a:extLst>
          </p:cNvPr>
          <p:cNvSpPr/>
          <p:nvPr/>
        </p:nvSpPr>
        <p:spPr>
          <a:xfrm>
            <a:off x="6781768" y="178586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E7FFB9A3-8046-DE48-A5CA-25FCD5B4C98F}"/>
              </a:ext>
            </a:extLst>
          </p:cNvPr>
          <p:cNvSpPr/>
          <p:nvPr/>
        </p:nvSpPr>
        <p:spPr>
          <a:xfrm>
            <a:off x="6677719" y="1924619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/>
              <p:nvPr/>
            </p:nvSpPr>
            <p:spPr>
              <a:xfrm>
                <a:off x="7352049" y="17725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049" y="17725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7E9B2F2B-0AA2-7A42-B1DE-5B3470A670C2}"/>
              </a:ext>
            </a:extLst>
          </p:cNvPr>
          <p:cNvSpPr/>
          <p:nvPr/>
        </p:nvSpPr>
        <p:spPr>
          <a:xfrm>
            <a:off x="7352049" y="177849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2" name="円/楕円 201">
            <a:extLst>
              <a:ext uri="{FF2B5EF4-FFF2-40B4-BE49-F238E27FC236}">
                <a16:creationId xmlns:a16="http://schemas.microsoft.com/office/drawing/2014/main" id="{9BF1D7FF-ABB8-AC4D-B199-D39857DBCF30}"/>
              </a:ext>
            </a:extLst>
          </p:cNvPr>
          <p:cNvSpPr/>
          <p:nvPr/>
        </p:nvSpPr>
        <p:spPr>
          <a:xfrm>
            <a:off x="7248000" y="1917246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EEC478F5-2BE7-FE49-A892-F8475DEFFB1F}"/>
              </a:ext>
            </a:extLst>
          </p:cNvPr>
          <p:cNvSpPr/>
          <p:nvPr/>
        </p:nvSpPr>
        <p:spPr>
          <a:xfrm>
            <a:off x="7801878" y="176589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4" name="円/楕円 203">
            <a:extLst>
              <a:ext uri="{FF2B5EF4-FFF2-40B4-BE49-F238E27FC236}">
                <a16:creationId xmlns:a16="http://schemas.microsoft.com/office/drawing/2014/main" id="{ADF13EFC-D78C-FB48-97A7-E6A741F44430}"/>
              </a:ext>
            </a:extLst>
          </p:cNvPr>
          <p:cNvSpPr/>
          <p:nvPr/>
        </p:nvSpPr>
        <p:spPr>
          <a:xfrm>
            <a:off x="7697829" y="1904644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/>
              <p:nvPr/>
            </p:nvSpPr>
            <p:spPr>
              <a:xfrm>
                <a:off x="7801095" y="178992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95" y="1789923"/>
                <a:ext cx="506561" cy="332399"/>
              </a:xfrm>
              <a:prstGeom prst="rect">
                <a:avLst/>
              </a:prstGeom>
              <a:blipFill>
                <a:blip r:embed="rId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円/楕円 205">
            <a:extLst>
              <a:ext uri="{FF2B5EF4-FFF2-40B4-BE49-F238E27FC236}">
                <a16:creationId xmlns:a16="http://schemas.microsoft.com/office/drawing/2014/main" id="{C1B39552-CBD5-DB48-AB7D-2515E068BB4C}"/>
              </a:ext>
            </a:extLst>
          </p:cNvPr>
          <p:cNvSpPr/>
          <p:nvPr/>
        </p:nvSpPr>
        <p:spPr>
          <a:xfrm>
            <a:off x="8146875" y="1922011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1" name="円/楕円 210">
            <a:extLst>
              <a:ext uri="{FF2B5EF4-FFF2-40B4-BE49-F238E27FC236}">
                <a16:creationId xmlns:a16="http://schemas.microsoft.com/office/drawing/2014/main" id="{5123D04B-09FC-BD47-8B91-437638910392}"/>
              </a:ext>
            </a:extLst>
          </p:cNvPr>
          <p:cNvSpPr/>
          <p:nvPr/>
        </p:nvSpPr>
        <p:spPr>
          <a:xfrm>
            <a:off x="8837915" y="172122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F52114B7-6591-9346-B010-DCBDFB99A3F7}"/>
              </a:ext>
            </a:extLst>
          </p:cNvPr>
          <p:cNvSpPr txBox="1"/>
          <p:nvPr/>
        </p:nvSpPr>
        <p:spPr>
          <a:xfrm>
            <a:off x="8736485" y="1541781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/>
              <p:nvPr/>
            </p:nvSpPr>
            <p:spPr>
              <a:xfrm>
                <a:off x="3533176" y="1425969"/>
                <a:ext cx="384913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176" y="1425969"/>
                <a:ext cx="384913" cy="350865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/>
              <p:nvPr/>
            </p:nvSpPr>
            <p:spPr>
              <a:xfrm>
                <a:off x="4488673" y="1424392"/>
                <a:ext cx="376898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673" y="1424392"/>
                <a:ext cx="37689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/>
              <p:nvPr/>
            </p:nvSpPr>
            <p:spPr>
              <a:xfrm>
                <a:off x="2295625" y="1430063"/>
                <a:ext cx="37112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625" y="1430063"/>
                <a:ext cx="371127" cy="3508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/>
              <p:nvPr/>
            </p:nvSpPr>
            <p:spPr>
              <a:xfrm>
                <a:off x="5466657" y="1414997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657" y="1414997"/>
                <a:ext cx="482120" cy="3508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/>
              <p:nvPr/>
            </p:nvSpPr>
            <p:spPr>
              <a:xfrm>
                <a:off x="6330705" y="1408905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705" y="1408905"/>
                <a:ext cx="482120" cy="3508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/>
              <p:nvPr/>
            </p:nvSpPr>
            <p:spPr>
              <a:xfrm>
                <a:off x="7785443" y="1400726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443" y="1400726"/>
                <a:ext cx="482120" cy="350865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713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円/楕円 61">
            <a:extLst>
              <a:ext uri="{FF2B5EF4-FFF2-40B4-BE49-F238E27FC236}">
                <a16:creationId xmlns:a16="http://schemas.microsoft.com/office/drawing/2014/main" id="{10BE5C03-6E00-2487-7E58-85DC9994C6BE}"/>
              </a:ext>
            </a:extLst>
          </p:cNvPr>
          <p:cNvSpPr/>
          <p:nvPr/>
        </p:nvSpPr>
        <p:spPr>
          <a:xfrm>
            <a:off x="3951886" y="334198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1F393A89-26FA-815B-1602-B1988D0328E9}"/>
              </a:ext>
            </a:extLst>
          </p:cNvPr>
          <p:cNvSpPr/>
          <p:nvPr/>
        </p:nvSpPr>
        <p:spPr>
          <a:xfrm>
            <a:off x="3867338" y="324118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4" name="左大かっこ 63">
            <a:extLst>
              <a:ext uri="{FF2B5EF4-FFF2-40B4-BE49-F238E27FC236}">
                <a16:creationId xmlns:a16="http://schemas.microsoft.com/office/drawing/2014/main" id="{D7C64150-B391-2DA7-4C9A-B4E776FD2CC7}"/>
              </a:ext>
            </a:extLst>
          </p:cNvPr>
          <p:cNvSpPr/>
          <p:nvPr/>
        </p:nvSpPr>
        <p:spPr>
          <a:xfrm flipH="1">
            <a:off x="4442355" y="324118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58A8CD8B-5A8D-A932-4DA4-CB4950C077C0}"/>
              </a:ext>
            </a:extLst>
          </p:cNvPr>
          <p:cNvSpPr/>
          <p:nvPr/>
        </p:nvSpPr>
        <p:spPr>
          <a:xfrm>
            <a:off x="4160320" y="354313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6777BB2A-3E86-2005-B3AC-830B24D942B6}"/>
              </a:ext>
            </a:extLst>
          </p:cNvPr>
          <p:cNvSpPr/>
          <p:nvPr/>
        </p:nvSpPr>
        <p:spPr>
          <a:xfrm>
            <a:off x="4358103" y="374429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FCDF7D39-60F6-92AD-91BC-68B4C0E5BCB0}"/>
              </a:ext>
            </a:extLst>
          </p:cNvPr>
          <p:cNvGrpSpPr/>
          <p:nvPr/>
        </p:nvGrpSpPr>
        <p:grpSpPr>
          <a:xfrm>
            <a:off x="3110356" y="3244085"/>
            <a:ext cx="647132" cy="666573"/>
            <a:chOff x="1000256" y="3453676"/>
            <a:chExt cx="647132" cy="66657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46CB489B-CF6C-7624-D36F-D8085209730A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127B9DD-0089-0829-CDAD-0F7B00872CB9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0E156E95-E7A0-97F7-0F07-CC0FBCC9B28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83866AA9-A5E7-A979-8915-8E2FA08DCCF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9F8D3E90-9663-B08B-DB04-97E255D24C85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3F82D4BE-538E-8278-4D4F-E35BBB606B02}"/>
                  </a:ext>
                </a:extLst>
              </p:cNvPr>
              <p:cNvSpPr txBox="1"/>
              <p:nvPr/>
            </p:nvSpPr>
            <p:spPr>
              <a:xfrm>
                <a:off x="5275259" y="3282563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3F82D4BE-538E-8278-4D4F-E35BBB60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59" y="3282563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8C212B78-23A5-05B4-FAF4-91D094339EDA}"/>
              </a:ext>
            </a:extLst>
          </p:cNvPr>
          <p:cNvSpPr/>
          <p:nvPr/>
        </p:nvSpPr>
        <p:spPr>
          <a:xfrm>
            <a:off x="4623663" y="323569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C792C0A6-2384-1204-6ED8-E038A4593A08}"/>
              </a:ext>
            </a:extLst>
          </p:cNvPr>
          <p:cNvSpPr/>
          <p:nvPr/>
        </p:nvSpPr>
        <p:spPr>
          <a:xfrm flipH="1">
            <a:off x="5214902" y="323569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255DFD9-89E5-6317-FE3F-8AB2D9D3A379}"/>
                  </a:ext>
                </a:extLst>
              </p:cNvPr>
              <p:cNvSpPr txBox="1"/>
              <p:nvPr/>
            </p:nvSpPr>
            <p:spPr>
              <a:xfrm>
                <a:off x="6441299" y="3282563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255DFD9-89E5-6317-FE3F-8AB2D9D3A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299" y="3282563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9A818D4-701F-E2DF-051E-94B942336BC2}"/>
                  </a:ext>
                </a:extLst>
              </p:cNvPr>
              <p:cNvSpPr txBox="1"/>
              <p:nvPr/>
            </p:nvSpPr>
            <p:spPr>
              <a:xfrm>
                <a:off x="7524010" y="3280841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9A818D4-701F-E2DF-051E-94B942336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010" y="3280841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74F74D6F-0C24-5941-F5DE-5446056A8A88}"/>
              </a:ext>
            </a:extLst>
          </p:cNvPr>
          <p:cNvGrpSpPr/>
          <p:nvPr/>
        </p:nvGrpSpPr>
        <p:grpSpPr>
          <a:xfrm>
            <a:off x="2073758" y="3235691"/>
            <a:ext cx="674453" cy="666573"/>
            <a:chOff x="972457" y="2663064"/>
            <a:chExt cx="674453" cy="666573"/>
          </a:xfrm>
        </p:grpSpPr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B45D7C38-0FEF-380C-4791-A6FE814AD14B}"/>
                </a:ext>
              </a:extLst>
            </p:cNvPr>
            <p:cNvSpPr/>
            <p:nvPr/>
          </p:nvSpPr>
          <p:spPr>
            <a:xfrm>
              <a:off x="1005300" y="2715683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F3701C3D-3619-087A-5A5D-FEC3F56E94BC}"/>
                </a:ext>
              </a:extLst>
            </p:cNvPr>
            <p:cNvGrpSpPr/>
            <p:nvPr/>
          </p:nvGrpSpPr>
          <p:grpSpPr>
            <a:xfrm>
              <a:off x="972457" y="2663064"/>
              <a:ext cx="674453" cy="666573"/>
              <a:chOff x="1462419" y="107793"/>
              <a:chExt cx="361125" cy="356903"/>
            </a:xfrm>
          </p:grpSpPr>
          <p:sp>
            <p:nvSpPr>
              <p:cNvPr id="113" name="左大かっこ 112">
                <a:extLst>
                  <a:ext uri="{FF2B5EF4-FFF2-40B4-BE49-F238E27FC236}">
                    <a16:creationId xmlns:a16="http://schemas.microsoft.com/office/drawing/2014/main" id="{B9BA7838-1B8C-3097-B4C9-79520014CF8B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4" name="左大かっこ 113">
                <a:extLst>
                  <a:ext uri="{FF2B5EF4-FFF2-40B4-BE49-F238E27FC236}">
                    <a16:creationId xmlns:a16="http://schemas.microsoft.com/office/drawing/2014/main" id="{DFE2A78C-ABE4-FF05-8541-D3C47687C129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83B4592-082B-C797-156F-6EFE8EB6BCB2}"/>
                  </a:ext>
                </a:extLst>
              </p:cNvPr>
              <p:cNvSpPr txBox="1"/>
              <p:nvPr/>
            </p:nvSpPr>
            <p:spPr>
              <a:xfrm>
                <a:off x="2734102" y="3300280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C83B4592-082B-C797-156F-6EFE8EB6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102" y="3300280"/>
                <a:ext cx="422134" cy="51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3409AF-F866-0566-50E7-B573448AC493}"/>
              </a:ext>
            </a:extLst>
          </p:cNvPr>
          <p:cNvSpPr/>
          <p:nvPr/>
        </p:nvSpPr>
        <p:spPr>
          <a:xfrm>
            <a:off x="4657423" y="3311322"/>
            <a:ext cx="588498" cy="133200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2E77568F-4B6E-21E3-1A38-43514E3DEA9C}"/>
              </a:ext>
            </a:extLst>
          </p:cNvPr>
          <p:cNvSpPr/>
          <p:nvPr/>
        </p:nvSpPr>
        <p:spPr>
          <a:xfrm>
            <a:off x="4660527" y="3510377"/>
            <a:ext cx="588498" cy="133200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E17B1BA-5B52-FEE3-E9A1-CC9598A7ECE9}"/>
              </a:ext>
            </a:extLst>
          </p:cNvPr>
          <p:cNvSpPr/>
          <p:nvPr/>
        </p:nvSpPr>
        <p:spPr>
          <a:xfrm>
            <a:off x="4655082" y="3719062"/>
            <a:ext cx="588498" cy="133200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37357034-E8D4-0E37-538B-45367DD8E4EA}"/>
              </a:ext>
            </a:extLst>
          </p:cNvPr>
          <p:cNvGrpSpPr/>
          <p:nvPr/>
        </p:nvGrpSpPr>
        <p:grpSpPr>
          <a:xfrm>
            <a:off x="5700507" y="3244085"/>
            <a:ext cx="762933" cy="666573"/>
            <a:chOff x="4609280" y="1673723"/>
            <a:chExt cx="762933" cy="666573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D92828F7-0B24-FCD6-7A0B-32631DA448C0}"/>
                </a:ext>
              </a:extLst>
            </p:cNvPr>
            <p:cNvSpPr/>
            <p:nvPr/>
          </p:nvSpPr>
          <p:spPr>
            <a:xfrm>
              <a:off x="4730603" y="1726342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4948305A-3152-7E5C-34D6-E9520B788E0C}"/>
                </a:ext>
              </a:extLst>
            </p:cNvPr>
            <p:cNvGrpSpPr/>
            <p:nvPr/>
          </p:nvGrpSpPr>
          <p:grpSpPr>
            <a:xfrm>
              <a:off x="4697760" y="1673723"/>
              <a:ext cx="674453" cy="666573"/>
              <a:chOff x="1462419" y="107793"/>
              <a:chExt cx="361125" cy="356903"/>
            </a:xfrm>
          </p:grpSpPr>
          <p:sp>
            <p:nvSpPr>
              <p:cNvPr id="109" name="左大かっこ 108">
                <a:extLst>
                  <a:ext uri="{FF2B5EF4-FFF2-40B4-BE49-F238E27FC236}">
                    <a16:creationId xmlns:a16="http://schemas.microsoft.com/office/drawing/2014/main" id="{20D8BF12-F492-2AE2-76CC-ACF93F11D5B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0" name="左大かっこ 109">
                <a:extLst>
                  <a:ext uri="{FF2B5EF4-FFF2-40B4-BE49-F238E27FC236}">
                    <a16:creationId xmlns:a16="http://schemas.microsoft.com/office/drawing/2014/main" id="{7417F719-07F4-F3B5-1D46-01A32699C669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06" name="円/楕円 105">
              <a:extLst>
                <a:ext uri="{FF2B5EF4-FFF2-40B4-BE49-F238E27FC236}">
                  <a16:creationId xmlns:a16="http://schemas.microsoft.com/office/drawing/2014/main" id="{F888B05A-30D3-FEA0-C3F6-74A5C377D0DF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7A33A13A-A892-DC11-7FF5-EBCBD8CEF194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A8F1AD0F-1182-1342-6428-32874FFC03F7}"/>
                </a:ext>
              </a:extLst>
            </p:cNvPr>
            <p:cNvSpPr/>
            <p:nvPr/>
          </p:nvSpPr>
          <p:spPr>
            <a:xfrm>
              <a:off x="4735801" y="173715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23164F4B-0573-D63E-F968-F2310BAA705B}"/>
              </a:ext>
            </a:extLst>
          </p:cNvPr>
          <p:cNvGrpSpPr/>
          <p:nvPr/>
        </p:nvGrpSpPr>
        <p:grpSpPr>
          <a:xfrm>
            <a:off x="6807588" y="3244085"/>
            <a:ext cx="762933" cy="666573"/>
            <a:chOff x="4609280" y="1673723"/>
            <a:chExt cx="762933" cy="666573"/>
          </a:xfrm>
        </p:grpSpPr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F865CF6A-2569-5223-947E-25F3286FBD9C}"/>
                </a:ext>
              </a:extLst>
            </p:cNvPr>
            <p:cNvSpPr/>
            <p:nvPr/>
          </p:nvSpPr>
          <p:spPr>
            <a:xfrm>
              <a:off x="4730603" y="1726342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4B97D675-C03E-D403-C822-742E3D0928E2}"/>
                </a:ext>
              </a:extLst>
            </p:cNvPr>
            <p:cNvGrpSpPr/>
            <p:nvPr/>
          </p:nvGrpSpPr>
          <p:grpSpPr>
            <a:xfrm>
              <a:off x="4697760" y="1673723"/>
              <a:ext cx="674453" cy="666573"/>
              <a:chOff x="1462419" y="107793"/>
              <a:chExt cx="361125" cy="356903"/>
            </a:xfrm>
          </p:grpSpPr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117A5FDB-D6E1-E12D-E8CA-B603E8F794C7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3" name="左大かっこ 102">
                <a:extLst>
                  <a:ext uri="{FF2B5EF4-FFF2-40B4-BE49-F238E27FC236}">
                    <a16:creationId xmlns:a16="http://schemas.microsoft.com/office/drawing/2014/main" id="{B86BDEA9-0A04-722B-2BEF-E6F143386596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99" name="円/楕円 98">
              <a:extLst>
                <a:ext uri="{FF2B5EF4-FFF2-40B4-BE49-F238E27FC236}">
                  <a16:creationId xmlns:a16="http://schemas.microsoft.com/office/drawing/2014/main" id="{04A38A37-EA20-E1B3-2ED1-0EC6B52D86A7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B02B7889-9111-4193-D6C4-99A4452631FC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5521F1C2-0F5D-9CAF-733F-5BF918F22138}"/>
                </a:ext>
              </a:extLst>
            </p:cNvPr>
            <p:cNvSpPr/>
            <p:nvPr/>
          </p:nvSpPr>
          <p:spPr>
            <a:xfrm>
              <a:off x="4735801" y="173715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17B38C7C-E880-0F52-FF91-F42FEF6A338D}"/>
              </a:ext>
            </a:extLst>
          </p:cNvPr>
          <p:cNvGrpSpPr/>
          <p:nvPr/>
        </p:nvGrpSpPr>
        <p:grpSpPr>
          <a:xfrm>
            <a:off x="7879580" y="3246416"/>
            <a:ext cx="762933" cy="666573"/>
            <a:chOff x="4609280" y="1673723"/>
            <a:chExt cx="762933" cy="666573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71CEFF0-711F-DB82-74B9-0D7B7D360333}"/>
                </a:ext>
              </a:extLst>
            </p:cNvPr>
            <p:cNvSpPr/>
            <p:nvPr/>
          </p:nvSpPr>
          <p:spPr>
            <a:xfrm>
              <a:off x="4730603" y="1726342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1E72FA45-CABB-7FB9-41C9-06D73ED45BDE}"/>
                </a:ext>
              </a:extLst>
            </p:cNvPr>
            <p:cNvGrpSpPr/>
            <p:nvPr/>
          </p:nvGrpSpPr>
          <p:grpSpPr>
            <a:xfrm>
              <a:off x="4697760" y="1673723"/>
              <a:ext cx="674453" cy="666573"/>
              <a:chOff x="1462419" y="107793"/>
              <a:chExt cx="361125" cy="356903"/>
            </a:xfrm>
          </p:grpSpPr>
          <p:sp>
            <p:nvSpPr>
              <p:cNvPr id="95" name="左大かっこ 94">
                <a:extLst>
                  <a:ext uri="{FF2B5EF4-FFF2-40B4-BE49-F238E27FC236}">
                    <a16:creationId xmlns:a16="http://schemas.microsoft.com/office/drawing/2014/main" id="{00990A77-5985-4131-5624-EB8988772C0E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6" name="左大かっこ 95">
                <a:extLst>
                  <a:ext uri="{FF2B5EF4-FFF2-40B4-BE49-F238E27FC236}">
                    <a16:creationId xmlns:a16="http://schemas.microsoft.com/office/drawing/2014/main" id="{C3CB2A90-ECD6-F24C-E409-2EA8929094F5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9221BACA-F9F0-2659-3D9A-D8AB5DD79283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F4533238-F4D2-9C48-493E-5C93916F08CE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BAAF32E1-1236-5A45-B19F-66DD851D7F66}"/>
                </a:ext>
              </a:extLst>
            </p:cNvPr>
            <p:cNvSpPr/>
            <p:nvPr/>
          </p:nvSpPr>
          <p:spPr>
            <a:xfrm>
              <a:off x="4735801" y="173715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81" name="円/楕円 80">
            <a:extLst>
              <a:ext uri="{FF2B5EF4-FFF2-40B4-BE49-F238E27FC236}">
                <a16:creationId xmlns:a16="http://schemas.microsoft.com/office/drawing/2014/main" id="{E7BC1E10-7348-3C1F-BD05-95D68EB00036}"/>
              </a:ext>
            </a:extLst>
          </p:cNvPr>
          <p:cNvSpPr/>
          <p:nvPr/>
        </p:nvSpPr>
        <p:spPr>
          <a:xfrm>
            <a:off x="8918906" y="3151605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P4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814CF7D-619C-E389-5C92-EB3C3082D048}"/>
              </a:ext>
            </a:extLst>
          </p:cNvPr>
          <p:cNvSpPr txBox="1"/>
          <p:nvPr/>
        </p:nvSpPr>
        <p:spPr>
          <a:xfrm>
            <a:off x="8826894" y="3002071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B8F016C8-ABC6-E62B-BF5D-E4F4A2666C78}"/>
                  </a:ext>
                </a:extLst>
              </p:cNvPr>
              <p:cNvSpPr txBox="1"/>
              <p:nvPr/>
            </p:nvSpPr>
            <p:spPr>
              <a:xfrm>
                <a:off x="3304190" y="2895545"/>
                <a:ext cx="351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B8F016C8-ABC6-E62B-BF5D-E4F4A2666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190" y="2895545"/>
                <a:ext cx="351827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971FEA3B-0FC0-BBA8-7897-743CF42CD3D1}"/>
                  </a:ext>
                </a:extLst>
              </p:cNvPr>
              <p:cNvSpPr txBox="1"/>
              <p:nvPr/>
            </p:nvSpPr>
            <p:spPr>
              <a:xfrm>
                <a:off x="4003143" y="2913608"/>
                <a:ext cx="3404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ja-JP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𝛬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971FEA3B-0FC0-BBA8-7897-743CF42C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143" y="2913608"/>
                <a:ext cx="34047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F2B58DEF-399B-C4CC-8142-737395CFF5ED}"/>
                  </a:ext>
                </a:extLst>
              </p:cNvPr>
              <p:cNvSpPr txBox="1"/>
              <p:nvPr/>
            </p:nvSpPr>
            <p:spPr>
              <a:xfrm>
                <a:off x="2261529" y="2936381"/>
                <a:ext cx="3228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𝑆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F2B58DEF-399B-C4CC-8142-737395CF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529" y="2936381"/>
                <a:ext cx="32284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79BB4B33-60DF-8FF5-A5B9-781BD0703CA7}"/>
                  </a:ext>
                </a:extLst>
              </p:cNvPr>
              <p:cNvSpPr txBox="1"/>
              <p:nvPr/>
            </p:nvSpPr>
            <p:spPr>
              <a:xfrm>
                <a:off x="4775922" y="2893281"/>
                <a:ext cx="444224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79BB4B33-60DF-8FF5-A5B9-781BD0703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22" y="2893281"/>
                <a:ext cx="444224" cy="311560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E9B1EC5-21EF-2F2C-9DCF-9A88056B6443}"/>
                  </a:ext>
                </a:extLst>
              </p:cNvPr>
              <p:cNvSpPr/>
              <p:nvPr/>
            </p:nvSpPr>
            <p:spPr>
              <a:xfrm>
                <a:off x="5770349" y="2893621"/>
                <a:ext cx="666913" cy="314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E9B1EC5-21EF-2F2C-9DCF-9A88056B6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349" y="2893621"/>
                <a:ext cx="666913" cy="314702"/>
              </a:xfrm>
              <a:prstGeom prst="rect">
                <a:avLst/>
              </a:prstGeom>
              <a:blipFill>
                <a:blip r:embed="rId10"/>
                <a:stretch>
                  <a:fillRect r="-3774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F2A5737B-F100-3FDF-7653-3D1A373D2B1F}"/>
                  </a:ext>
                </a:extLst>
              </p:cNvPr>
              <p:cNvSpPr/>
              <p:nvPr/>
            </p:nvSpPr>
            <p:spPr>
              <a:xfrm>
                <a:off x="6859130" y="2898044"/>
                <a:ext cx="666913" cy="315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F2A5737B-F100-3FDF-7653-3D1A373D2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30" y="2898044"/>
                <a:ext cx="666913" cy="315086"/>
              </a:xfrm>
              <a:prstGeom prst="rect">
                <a:avLst/>
              </a:prstGeom>
              <a:blipFill>
                <a:blip r:embed="rId11"/>
                <a:stretch>
                  <a:fillRect r="-3774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23A9DC28-5407-A057-6A88-6DC1CC391ADB}"/>
                  </a:ext>
                </a:extLst>
              </p:cNvPr>
              <p:cNvSpPr/>
              <p:nvPr/>
            </p:nvSpPr>
            <p:spPr>
              <a:xfrm>
                <a:off x="7927686" y="2911962"/>
                <a:ext cx="666913" cy="31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23A9DC28-5407-A057-6A88-6DC1CC391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686" y="2911962"/>
                <a:ext cx="666913" cy="316177"/>
              </a:xfrm>
              <a:prstGeom prst="rect">
                <a:avLst/>
              </a:prstGeom>
              <a:blipFill>
                <a:blip r:embed="rId12"/>
                <a:stretch>
                  <a:fillRect r="-3774" b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262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円/楕円 174">
            <a:extLst>
              <a:ext uri="{FF2B5EF4-FFF2-40B4-BE49-F238E27FC236}">
                <a16:creationId xmlns:a16="http://schemas.microsoft.com/office/drawing/2014/main" id="{59444590-F788-C74D-8A99-4E007F9F58B5}"/>
              </a:ext>
            </a:extLst>
          </p:cNvPr>
          <p:cNvSpPr/>
          <p:nvPr/>
        </p:nvSpPr>
        <p:spPr>
          <a:xfrm>
            <a:off x="8111473" y="180751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11F174C-6566-154D-9E74-A1FA9C07BBA0}"/>
              </a:ext>
            </a:extLst>
          </p:cNvPr>
          <p:cNvSpPr txBox="1"/>
          <p:nvPr/>
        </p:nvSpPr>
        <p:spPr>
          <a:xfrm>
            <a:off x="8010043" y="1628074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/>
              <p:nvPr/>
            </p:nvSpPr>
            <p:spPr>
              <a:xfrm>
                <a:off x="5445768" y="193790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768" y="193790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/>
              <p:nvPr/>
            </p:nvSpPr>
            <p:spPr>
              <a:xfrm>
                <a:off x="6622288" y="19334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288" y="19334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EA0DF343-E380-E946-8B10-5CA4FAC0A603}"/>
              </a:ext>
            </a:extLst>
          </p:cNvPr>
          <p:cNvGrpSpPr/>
          <p:nvPr/>
        </p:nvGrpSpPr>
        <p:grpSpPr>
          <a:xfrm>
            <a:off x="2238131" y="1952279"/>
            <a:ext cx="540005" cy="799888"/>
            <a:chOff x="972452" y="2663064"/>
            <a:chExt cx="450004" cy="666573"/>
          </a:xfrm>
        </p:grpSpPr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AB4F04CA-85A6-C94B-925E-79BDA5B3178A}"/>
                </a:ext>
              </a:extLst>
            </p:cNvPr>
            <p:cNvSpPr/>
            <p:nvPr/>
          </p:nvSpPr>
          <p:spPr>
            <a:xfrm>
              <a:off x="1005300" y="2715683"/>
              <a:ext cx="379693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6B58E19F-BD2E-B047-B61B-D9E8A771DED0}"/>
                </a:ext>
              </a:extLst>
            </p:cNvPr>
            <p:cNvGrpSpPr/>
            <p:nvPr/>
          </p:nvGrpSpPr>
          <p:grpSpPr>
            <a:xfrm>
              <a:off x="972452" y="2663064"/>
              <a:ext cx="450004" cy="666573"/>
              <a:chOff x="1462419" y="107793"/>
              <a:chExt cx="240948" cy="356903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97925387-735E-9442-8FA5-6F937F0C8717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108D0E51-BD25-374A-83D4-DA423DCA2067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/>
              <p:nvPr/>
            </p:nvSpPr>
            <p:spPr>
              <a:xfrm>
                <a:off x="2728879" y="194351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79" y="194351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0F8F3A01-F016-6F4C-9C85-E128C237764D}"/>
              </a:ext>
            </a:extLst>
          </p:cNvPr>
          <p:cNvGrpSpPr/>
          <p:nvPr/>
        </p:nvGrpSpPr>
        <p:grpSpPr>
          <a:xfrm>
            <a:off x="5925587" y="1891733"/>
            <a:ext cx="646175" cy="799888"/>
            <a:chOff x="4609280" y="1673723"/>
            <a:chExt cx="538479" cy="666573"/>
          </a:xfrm>
        </p:grpSpPr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E20B875A-58AA-394C-A2DF-AFDF5985FA0F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2166494-0675-C649-A006-1CEAD2E60875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44" name="左大かっこ 143">
                <a:extLst>
                  <a:ext uri="{FF2B5EF4-FFF2-40B4-BE49-F238E27FC236}">
                    <a16:creationId xmlns:a16="http://schemas.microsoft.com/office/drawing/2014/main" id="{033C838F-C67E-6242-BCA5-A88A9A81759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1C2F5CDA-5522-6F4E-A20F-04F618C31614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4EDADC8D-5801-384B-8A49-E1E8EFB357F9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79306B38-4A05-F141-A116-4E355DBA7944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314796D-BB6E-9A44-8A96-CF28A8FFB57F}"/>
              </a:ext>
            </a:extLst>
          </p:cNvPr>
          <p:cNvSpPr/>
          <p:nvPr/>
        </p:nvSpPr>
        <p:spPr>
          <a:xfrm>
            <a:off x="6069654" y="1964378"/>
            <a:ext cx="445576" cy="15984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E450594E-5147-E749-BBA8-A6341A4226B0}"/>
              </a:ext>
            </a:extLst>
          </p:cNvPr>
          <p:cNvGrpSpPr/>
          <p:nvPr/>
        </p:nvGrpSpPr>
        <p:grpSpPr>
          <a:xfrm>
            <a:off x="7156105" y="1891731"/>
            <a:ext cx="646175" cy="799888"/>
            <a:chOff x="4609280" y="1673723"/>
            <a:chExt cx="538479" cy="666573"/>
          </a:xfrm>
        </p:grpSpPr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9BFA2F7E-B793-4F42-9875-2B8E28814952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65" name="グループ化 164">
              <a:extLst>
                <a:ext uri="{FF2B5EF4-FFF2-40B4-BE49-F238E27FC236}">
                  <a16:creationId xmlns:a16="http://schemas.microsoft.com/office/drawing/2014/main" id="{0A4D5906-F38A-DB4D-8E7B-9446BE3A6FEC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030A7B21-105A-A94C-97D0-849210547E1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80160C49-DADB-ED46-A293-0E0684EEB03D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66" name="円/楕円 165">
              <a:extLst>
                <a:ext uri="{FF2B5EF4-FFF2-40B4-BE49-F238E27FC236}">
                  <a16:creationId xmlns:a16="http://schemas.microsoft.com/office/drawing/2014/main" id="{AB4ACD19-FE26-A74D-8860-6B54973582E2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40E1CB77-CBD6-0347-97F4-CE8B756EFEFE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AD500871-AEC1-3940-99EC-C753EB23280B}"/>
              </a:ext>
            </a:extLst>
          </p:cNvPr>
          <p:cNvSpPr/>
          <p:nvPr/>
        </p:nvSpPr>
        <p:spPr>
          <a:xfrm>
            <a:off x="7289539" y="1966586"/>
            <a:ext cx="445576" cy="15984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389FE0A-147E-BC46-8927-59C134161CF4}"/>
              </a:ext>
            </a:extLst>
          </p:cNvPr>
          <p:cNvGrpSpPr/>
          <p:nvPr/>
        </p:nvGrpSpPr>
        <p:grpSpPr>
          <a:xfrm>
            <a:off x="3271824" y="1939163"/>
            <a:ext cx="2125901" cy="813006"/>
            <a:chOff x="2218520" y="1615969"/>
            <a:chExt cx="1771584" cy="677505"/>
          </a:xfrm>
        </p:grpSpPr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687D55E5-A047-764B-899D-F8FF4D8F819C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1763E761-0D71-A945-8A41-BB312E5F4A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815A4631-68F4-1146-A1DF-62B0BA1F4F3F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64ED9635-F54A-A841-A3C2-67D98949CDD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F8F6A2D7-3A9A-3E49-B12A-DFC8E6D13E8D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BC12100E-537D-5248-8214-08B39FA0119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C46B95E6-7B6D-6049-820B-FCF729A7D11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B0CB8ABD-5E08-7F4D-BB42-00F0BEC80E3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6" name="左大かっこ 125">
              <a:extLst>
                <a:ext uri="{FF2B5EF4-FFF2-40B4-BE49-F238E27FC236}">
                  <a16:creationId xmlns:a16="http://schemas.microsoft.com/office/drawing/2014/main" id="{A7FB9363-28D1-9941-8F1D-5DE20AC2BB0E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3FD69CCA-89F4-534A-A36A-B6BB0CD996C9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6139835-7314-DC4A-AAE9-59C0CEC11FF1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F9977EB3-C3F5-1144-9A66-8BABB922B506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2" name="左大かっこ 171">
              <a:extLst>
                <a:ext uri="{FF2B5EF4-FFF2-40B4-BE49-F238E27FC236}">
                  <a16:creationId xmlns:a16="http://schemas.microsoft.com/office/drawing/2014/main" id="{BC102288-C249-8544-AE3F-CCA76F08A1C6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89B4B327-74C5-8842-AB78-523DACE59890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/>
              <p:nvPr/>
            </p:nvSpPr>
            <p:spPr>
              <a:xfrm>
                <a:off x="3449398" y="1538476"/>
                <a:ext cx="386068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98" y="1538476"/>
                <a:ext cx="386068" cy="3508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/>
              <p:nvPr/>
            </p:nvSpPr>
            <p:spPr>
              <a:xfrm>
                <a:off x="4241538" y="1534310"/>
                <a:ext cx="370743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1680" i="1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538" y="1534310"/>
                <a:ext cx="370743" cy="350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/>
              <p:nvPr/>
            </p:nvSpPr>
            <p:spPr>
              <a:xfrm>
                <a:off x="2286790" y="1539224"/>
                <a:ext cx="37112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790" y="1539224"/>
                <a:ext cx="371127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/>
              <p:nvPr/>
            </p:nvSpPr>
            <p:spPr>
              <a:xfrm>
                <a:off x="4871581" y="1531074"/>
                <a:ext cx="490839" cy="355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81" y="1531074"/>
                <a:ext cx="490839" cy="3554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/>
              <p:nvPr/>
            </p:nvSpPr>
            <p:spPr>
              <a:xfrm>
                <a:off x="5904048" y="1520728"/>
                <a:ext cx="800296" cy="359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680" b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48" y="1520728"/>
                <a:ext cx="800296" cy="359201"/>
              </a:xfrm>
              <a:prstGeom prst="rect">
                <a:avLst/>
              </a:prstGeom>
              <a:blipFill>
                <a:blip r:embed="rId9"/>
                <a:stretch>
                  <a:fillRect r="-9524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/>
              <p:nvPr/>
            </p:nvSpPr>
            <p:spPr>
              <a:xfrm>
                <a:off x="7013805" y="1525576"/>
                <a:ext cx="800296" cy="359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680" b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05" y="1525576"/>
                <a:ext cx="800296" cy="359714"/>
              </a:xfrm>
              <a:prstGeom prst="rect">
                <a:avLst/>
              </a:prstGeom>
              <a:blipFill>
                <a:blip r:embed="rId10"/>
                <a:stretch>
                  <a:fillRect r="-9375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600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  <a:stCxn id="37" idx="0"/>
            <a:endCxn id="36" idx="4"/>
          </p:cNvCxnSpPr>
          <p:nvPr/>
        </p:nvCxnSpPr>
        <p:spPr>
          <a:xfrm flipH="1">
            <a:off x="5857403" y="1038739"/>
            <a:ext cx="62910" cy="532508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16F840E6-02B9-4CFE-A7D6-51F805912AF6}"/>
              </a:ext>
            </a:extLst>
          </p:cNvPr>
          <p:cNvSpPr/>
          <p:nvPr/>
        </p:nvSpPr>
        <p:spPr>
          <a:xfrm rot="4721341">
            <a:off x="5849477" y="3002677"/>
            <a:ext cx="894605" cy="1750652"/>
          </a:xfrm>
          <a:custGeom>
            <a:avLst/>
            <a:gdLst>
              <a:gd name="connsiteX0" fmla="*/ 458001 w 914400"/>
              <a:gd name="connsiteY0" fmla="*/ 1879091 h 1879093"/>
              <a:gd name="connsiteX1" fmla="*/ 224840 w 914400"/>
              <a:gd name="connsiteY1" fmla="*/ 1652330 h 1879093"/>
              <a:gd name="connsiteX2" fmla="*/ 226400 w 914400"/>
              <a:gd name="connsiteY2" fmla="*/ 1652314 h 1879093"/>
              <a:gd name="connsiteX3" fmla="*/ 1754 w 914400"/>
              <a:gd name="connsiteY3" fmla="*/ 457200 h 1879093"/>
              <a:gd name="connsiteX4" fmla="*/ 0 w 914400"/>
              <a:gd name="connsiteY4" fmla="*/ 457200 h 1879093"/>
              <a:gd name="connsiteX5" fmla="*/ 611 w 914400"/>
              <a:gd name="connsiteY5" fmla="*/ 451119 h 1879093"/>
              <a:gd name="connsiteX6" fmla="*/ 0 w 914400"/>
              <a:gd name="connsiteY6" fmla="*/ 447869 h 1879093"/>
              <a:gd name="connsiteX7" fmla="*/ 937 w 914400"/>
              <a:gd name="connsiteY7" fmla="*/ 447869 h 1879093"/>
              <a:gd name="connsiteX8" fmla="*/ 9226 w 914400"/>
              <a:gd name="connsiteY8" fmla="*/ 365372 h 1879093"/>
              <a:gd name="connsiteX9" fmla="*/ 454867 w 914400"/>
              <a:gd name="connsiteY9" fmla="*/ 6 h 1879093"/>
              <a:gd name="connsiteX10" fmla="*/ 904214 w 914400"/>
              <a:gd name="connsiteY10" fmla="*/ 360806 h 1879093"/>
              <a:gd name="connsiteX11" fmla="*/ 913859 w 914400"/>
              <a:gd name="connsiteY11" fmla="*/ 447869 h 1879093"/>
              <a:gd name="connsiteX12" fmla="*/ 914400 w 914400"/>
              <a:gd name="connsiteY12" fmla="*/ 447869 h 1879093"/>
              <a:gd name="connsiteX13" fmla="*/ 914060 w 914400"/>
              <a:gd name="connsiteY13" fmla="*/ 449679 h 1879093"/>
              <a:gd name="connsiteX14" fmla="*/ 914376 w 914400"/>
              <a:gd name="connsiteY14" fmla="*/ 452535 h 1879093"/>
              <a:gd name="connsiteX15" fmla="*/ 913521 w 914400"/>
              <a:gd name="connsiteY15" fmla="*/ 452544 h 1879093"/>
              <a:gd name="connsiteX16" fmla="*/ 688443 w 914400"/>
              <a:gd name="connsiteY16" fmla="*/ 1649963 h 1879093"/>
              <a:gd name="connsiteX17" fmla="*/ 688836 w 914400"/>
              <a:gd name="connsiteY17" fmla="*/ 1649963 h 1879093"/>
              <a:gd name="connsiteX18" fmla="*/ 458001 w 914400"/>
              <a:gd name="connsiteY18" fmla="*/ 1879091 h 187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400" h="1879093">
                <a:moveTo>
                  <a:pt x="458001" y="1879091"/>
                </a:moveTo>
                <a:cubicBezTo>
                  <a:pt x="330350" y="1879726"/>
                  <a:pt x="226159" y="1778396"/>
                  <a:pt x="224840" y="1652330"/>
                </a:cubicBezTo>
                <a:lnTo>
                  <a:pt x="226400" y="1652314"/>
                </a:lnTo>
                <a:lnTo>
                  <a:pt x="1754" y="457200"/>
                </a:lnTo>
                <a:lnTo>
                  <a:pt x="0" y="457200"/>
                </a:lnTo>
                <a:lnTo>
                  <a:pt x="611" y="451119"/>
                </a:lnTo>
                <a:lnTo>
                  <a:pt x="0" y="447869"/>
                </a:lnTo>
                <a:lnTo>
                  <a:pt x="937" y="447869"/>
                </a:lnTo>
                <a:lnTo>
                  <a:pt x="9226" y="365372"/>
                </a:lnTo>
                <a:cubicBezTo>
                  <a:pt x="51574" y="157699"/>
                  <a:pt x="234726" y="1129"/>
                  <a:pt x="454867" y="6"/>
                </a:cubicBezTo>
                <a:cubicBezTo>
                  <a:pt x="675009" y="-1118"/>
                  <a:pt x="859749" y="153576"/>
                  <a:pt x="904214" y="360806"/>
                </a:cubicBezTo>
                <a:lnTo>
                  <a:pt x="913859" y="447869"/>
                </a:lnTo>
                <a:lnTo>
                  <a:pt x="914400" y="447869"/>
                </a:lnTo>
                <a:lnTo>
                  <a:pt x="914060" y="449679"/>
                </a:lnTo>
                <a:lnTo>
                  <a:pt x="914376" y="452535"/>
                </a:lnTo>
                <a:lnTo>
                  <a:pt x="913521" y="452544"/>
                </a:lnTo>
                <a:lnTo>
                  <a:pt x="688443" y="1649963"/>
                </a:lnTo>
                <a:lnTo>
                  <a:pt x="688836" y="1649963"/>
                </a:lnTo>
                <a:cubicBezTo>
                  <a:pt x="688836" y="1776058"/>
                  <a:pt x="585675" y="1878456"/>
                  <a:pt x="458001" y="187909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5023364" y="3011150"/>
            <a:ext cx="2306452" cy="2222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5018163" y="2714213"/>
            <a:ext cx="3576914" cy="2744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806267" y="3427763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331170" y="2756024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603386" y="3471029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直交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872970" y="4240010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対角</a:t>
            </a: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488615"/>
            <a:ext cx="6478966" cy="31935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5194248" y="2542506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正規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310111" y="424786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111" y="4247866"/>
                <a:ext cx="719050" cy="254044"/>
              </a:xfrm>
              <a:prstGeom prst="rect">
                <a:avLst/>
              </a:prstGeom>
              <a:blipFill>
                <a:blip r:embed="rId2"/>
                <a:stretch>
                  <a:fillRect l="-689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413956" y="3456005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956" y="3456005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205433" y="4627573"/>
            <a:ext cx="719051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正定値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285272" y="3837009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72" y="3837009"/>
                <a:ext cx="719050" cy="155042"/>
              </a:xfrm>
              <a:prstGeom prst="rect">
                <a:avLst/>
              </a:prstGeom>
              <a:blipFill>
                <a:blip r:embed="rId4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043591" y="4009472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91" y="4009472"/>
                <a:ext cx="1092390" cy="152349"/>
              </a:xfrm>
              <a:prstGeom prst="rect">
                <a:avLst/>
              </a:prstGeom>
              <a:blipFill>
                <a:blip r:embed="rId5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54162" y="4904397"/>
                <a:ext cx="547753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162" y="4904397"/>
                <a:ext cx="547753" cy="152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4104944" y="2776189"/>
                <a:ext cx="1420367" cy="3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990"/>
              </a:p>
              <a:p>
                <a:r>
                  <a:rPr lang="ja-JP" altLang="en-US" sz="990"/>
                  <a:t>直交行列で対角化可能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944" y="2776189"/>
                <a:ext cx="1420367" cy="307392"/>
              </a:xfrm>
              <a:prstGeom prst="rect">
                <a:avLst/>
              </a:prstGeom>
              <a:blipFill>
                <a:blip r:embed="rId7"/>
                <a:stretch>
                  <a:fillRect l="-6250" t="-4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378083" y="3131593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083" y="3131593"/>
                <a:ext cx="719050" cy="197298"/>
              </a:xfrm>
              <a:prstGeom prst="rect">
                <a:avLst/>
              </a:prstGeom>
              <a:blipFill>
                <a:blip r:embed="rId8"/>
                <a:stretch>
                  <a:fillRect l="-6897" t="-11765" r="-5172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19978" y="2054069"/>
            <a:ext cx="7177472" cy="37885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5773110" y="2268917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10" y="2268917"/>
                <a:ext cx="928808" cy="193771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425689" y="244791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89" y="2447916"/>
                <a:ext cx="719050" cy="254044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153077" y="2460108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077" y="2460108"/>
                <a:ext cx="719050" cy="254044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9" y="1052396"/>
            <a:ext cx="8247728" cy="53114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2714013" y="212662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013" y="2126620"/>
                <a:ext cx="719050" cy="254044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439823" y="364750"/>
            <a:ext cx="8853911" cy="62189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441825" y="406931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59" b="1">
                    <a:latin typeface="Meiryo" panose="020B0604030504040204" pitchFamily="34" charset="-128"/>
                    <a:ea typeface="Meiryo" panose="020B0604030504040204" pitchFamily="34" charset="-128"/>
                  </a:rPr>
                  <a:t>行列</a:t>
                </a:r>
                <a:r>
                  <a:rPr lang="en-US" altLang="ja-JP" sz="1259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endParaRPr lang="ja-JP" altLang="en-US" sz="108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825" y="406931"/>
                <a:ext cx="1360879" cy="286104"/>
              </a:xfrm>
              <a:prstGeom prst="rect">
                <a:avLst/>
              </a:prstGeom>
              <a:blipFill>
                <a:blip r:embed="rId13"/>
                <a:stretch>
                  <a:fillRect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4874280" y="1244869"/>
            <a:ext cx="1145906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81">
                <a:latin typeface="Arial Rounded MT Bold" panose="020F0704030504030204" pitchFamily="34" charset="0"/>
              </a:rPr>
              <a:t>可逆（正則）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6035604" y="1265508"/>
            <a:ext cx="1149674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81">
                <a:latin typeface="Arial Rounded MT Bold" panose="020F0704030504030204" pitchFamily="34" charset="0"/>
              </a:rPr>
              <a:t>非可逆（特異）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418646" y="167278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646" y="1672789"/>
                <a:ext cx="719050" cy="193771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670028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670028"/>
                <a:ext cx="719050" cy="193771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77497" y="630429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1259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97" y="630429"/>
                <a:ext cx="719050" cy="197298"/>
              </a:xfrm>
              <a:prstGeom prst="rect">
                <a:avLst/>
              </a:prstGeom>
              <a:blipFill>
                <a:blip r:embed="rId16"/>
                <a:stretch>
                  <a:fillRect l="-6897" t="-5882"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5729601" y="1380312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80752" y="1173103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752" y="1173103"/>
                <a:ext cx="885217" cy="254044"/>
              </a:xfrm>
              <a:prstGeom prst="rect">
                <a:avLst/>
              </a:prstGeom>
              <a:blipFill>
                <a:blip r:embed="rId1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5494728" y="4627572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/>
              <p:nvPr/>
            </p:nvSpPr>
            <p:spPr>
              <a:xfrm>
                <a:off x="5958077" y="1484759"/>
                <a:ext cx="1167701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altLang="ja-JP" sz="990" dirty="0"/>
                  <a:t> 0,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077" y="1484759"/>
                <a:ext cx="1167701" cy="152349"/>
              </a:xfrm>
              <a:prstGeom prst="rect">
                <a:avLst/>
              </a:prstGeom>
              <a:blipFill>
                <a:blip r:embed="rId18"/>
                <a:stretch>
                  <a:fillRect l="-3191" t="-30769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4741576" y="1479747"/>
                <a:ext cx="128161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99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ja-JP" sz="99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9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sz="990" i="1">
                        <a:latin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lang="en-US" altLang="ja-JP" sz="990" dirty="0"/>
                  <a:t>0,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576" y="1479747"/>
                <a:ext cx="1281612" cy="152349"/>
              </a:xfrm>
              <a:prstGeom prst="rect">
                <a:avLst/>
              </a:prstGeom>
              <a:blipFill>
                <a:blip r:embed="rId19"/>
                <a:stretch>
                  <a:fillRect l="-3922"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6485803" y="3442403"/>
            <a:ext cx="569957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射影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3960530" y="1677412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530" y="1677412"/>
                <a:ext cx="719050" cy="193771"/>
              </a:xfrm>
              <a:prstGeom prst="rect">
                <a:avLst/>
              </a:prstGeom>
              <a:blipFill>
                <a:blip r:embed="rId20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366626" y="1897723"/>
                <a:ext cx="110475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はゼロ行を持つ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366626" y="1897723"/>
                <a:ext cx="1104752" cy="152349"/>
              </a:xfrm>
              <a:prstGeom prst="rect">
                <a:avLst/>
              </a:prstGeom>
              <a:blipFill>
                <a:blip r:embed="rId21"/>
                <a:stretch>
                  <a:fillRect t="-15385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20620" y="2266905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𝑋𝐽𝑋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620" y="2266905"/>
                <a:ext cx="928808" cy="193771"/>
              </a:xfrm>
              <a:prstGeom prst="rect">
                <a:avLst/>
              </a:prstGeom>
              <a:blipFill>
                <a:blip r:embed="rId2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720625" y="2994751"/>
                <a:ext cx="1106053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ja-JP" sz="990"/>
                  <a:t>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25" y="2994751"/>
                <a:ext cx="1106053" cy="304699"/>
              </a:xfrm>
              <a:prstGeom prst="rect">
                <a:avLst/>
              </a:prstGeom>
              <a:blipFill>
                <a:blip r:embed="rId23"/>
                <a:stretch>
                  <a:fillRect l="-3371" t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35565" y="315458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565" y="3154580"/>
                <a:ext cx="719050" cy="197298"/>
              </a:xfrm>
              <a:prstGeom prst="rect">
                <a:avLst/>
              </a:prstGeom>
              <a:blipFill>
                <a:blip r:embed="rId24"/>
                <a:stretch>
                  <a:fillRect l="-5172" t="-12500" r="-344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679580" y="1770493"/>
            <a:ext cx="897849" cy="3805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074644" y="1769675"/>
            <a:ext cx="344002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3CA59E4-02EC-8348-90A9-DF74635EC2CA}"/>
              </a:ext>
            </a:extLst>
          </p:cNvPr>
          <p:cNvSpPr txBox="1"/>
          <p:nvPr/>
        </p:nvSpPr>
        <p:spPr>
          <a:xfrm>
            <a:off x="6907836" y="2286265"/>
            <a:ext cx="422542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990"/>
              <a:t>対角化</a:t>
            </a: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 flipV="1">
            <a:off x="6701918" y="2362440"/>
            <a:ext cx="205918" cy="3363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330378" y="2362440"/>
            <a:ext cx="790242" cy="135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827333" y="5931372"/>
                <a:ext cx="107159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33" y="5931372"/>
                <a:ext cx="1071590" cy="197298"/>
              </a:xfrm>
              <a:prstGeom prst="rect">
                <a:avLst/>
              </a:prstGeom>
              <a:blipFill>
                <a:blip r:embed="rId25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5640631" y="6030021"/>
            <a:ext cx="1186702" cy="1277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939539" y="916878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行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列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939539" y="916878"/>
                <a:ext cx="1685170" cy="152349"/>
              </a:xfrm>
              <a:prstGeom prst="rect">
                <a:avLst/>
              </a:prstGeom>
              <a:blipFill>
                <a:blip r:embed="rId26"/>
                <a:stretch>
                  <a:fillRect t="-16667" b="-4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61125" y="870669"/>
                <a:ext cx="1486045" cy="152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</a:rPr>
                        <m:t>単位直交基底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61125" y="870669"/>
                <a:ext cx="1486045" cy="152927"/>
              </a:xfrm>
              <a:prstGeom prst="rect">
                <a:avLst/>
              </a:prstGeom>
              <a:blipFill>
                <a:blip r:embed="rId27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4405483" y="5944148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483" y="5944148"/>
                <a:ext cx="1235148" cy="197298"/>
              </a:xfrm>
              <a:prstGeom prst="rect">
                <a:avLst/>
              </a:prstGeom>
              <a:blipFill>
                <a:blip r:embed="rId28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5911496" y="1956226"/>
            <a:ext cx="455130" cy="17672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7043555" y="5775207"/>
                <a:ext cx="1562477" cy="1443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841">
                    <a:ea typeface="Cambria Math" panose="02040503050406030204" pitchFamily="18" charset="0"/>
                  </a:rPr>
                  <a:t>すべての</a:t>
                </a:r>
                <a14:m>
                  <m:oMath xmlns:m="http://schemas.openxmlformats.org/officeDocument/2006/math">
                    <m:r>
                      <a:rPr lang="en-US" altLang="ja-JP" sz="96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841">
                    <a:ea typeface="Cambria Math" panose="02040503050406030204" pitchFamily="18" charset="0"/>
                  </a:rPr>
                  <a:t>に対する</a:t>
                </a:r>
                <a14:m>
                  <m:oMath xmlns:m="http://schemas.openxmlformats.org/officeDocument/2006/math">
                    <m:r>
                      <a:rPr lang="ja-JP" altLang="en-US" sz="84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擬似逆行列</m:t>
                    </m:r>
                  </m:oMath>
                </a14:m>
                <a:endParaRPr lang="en-US" altLang="ja-JP" sz="84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555" y="5775207"/>
                <a:ext cx="1562477" cy="144335"/>
              </a:xfrm>
              <a:prstGeom prst="rect">
                <a:avLst/>
              </a:prstGeom>
              <a:blipFill>
                <a:blip r:embed="rId29"/>
                <a:stretch>
                  <a:fillRect l="-4032" t="-15385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0143B49-D0A9-0545-9D0E-D984E3E057B5}"/>
              </a:ext>
            </a:extLst>
          </p:cNvPr>
          <p:cNvSpPr txBox="1"/>
          <p:nvPr/>
        </p:nvSpPr>
        <p:spPr>
          <a:xfrm rot="10800000" flipV="1">
            <a:off x="3470477" y="1885380"/>
            <a:ext cx="1579386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グラム・シュミット法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46F0E462-4BFF-4E49-8866-57D679CCD4DF}"/>
              </a:ext>
            </a:extLst>
          </p:cNvPr>
          <p:cNvSpPr/>
          <p:nvPr/>
        </p:nvSpPr>
        <p:spPr>
          <a:xfrm rot="16200000">
            <a:off x="4591246" y="3212295"/>
            <a:ext cx="679278" cy="1648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0430819A-880A-454F-862D-E2DA36FCEBA7}"/>
              </a:ext>
            </a:extLst>
          </p:cNvPr>
          <p:cNvSpPr/>
          <p:nvPr/>
        </p:nvSpPr>
        <p:spPr>
          <a:xfrm>
            <a:off x="4951990" y="3939545"/>
            <a:ext cx="246451" cy="34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86477BA-93E1-9D4B-ACFB-02028F032B8C}"/>
                  </a:ext>
                </a:extLst>
              </p:cNvPr>
              <p:cNvSpPr txBox="1"/>
              <p:nvPr/>
            </p:nvSpPr>
            <p:spPr>
              <a:xfrm>
                <a:off x="4463386" y="3980949"/>
                <a:ext cx="79356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990" b="1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ja-JP" altLang="en-US" sz="99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の並び替え</a:t>
                </a:r>
                <a:endParaRPr lang="en-US" altLang="ja-JP" sz="99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は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sz="990"/>
                  <a:t>の根</a:t>
                </a:r>
                <a:endParaRPr lang="en-US" altLang="ja-JP" sz="99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86477BA-93E1-9D4B-ACFB-02028F032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86" y="3980949"/>
                <a:ext cx="793567" cy="304699"/>
              </a:xfrm>
              <a:prstGeom prst="rect">
                <a:avLst/>
              </a:prstGeom>
              <a:blipFill>
                <a:blip r:embed="rId30"/>
                <a:stretch>
                  <a:fillRect l="-9524" t="-16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626B5C8-6982-EA4C-A637-A46EEA3905B6}"/>
              </a:ext>
            </a:extLst>
          </p:cNvPr>
          <p:cNvSpPr txBox="1"/>
          <p:nvPr/>
        </p:nvSpPr>
        <p:spPr>
          <a:xfrm>
            <a:off x="4526976" y="3713855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置換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4BF2248-8BB5-D54D-8530-4467A0BCDC31}"/>
              </a:ext>
            </a:extLst>
          </p:cNvPr>
          <p:cNvSpPr txBox="1"/>
          <p:nvPr/>
        </p:nvSpPr>
        <p:spPr>
          <a:xfrm>
            <a:off x="8553623" y="364750"/>
            <a:ext cx="1605218" cy="1937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050" i="1">
                <a:latin typeface="Cambria Math" panose="02040503050406030204" pitchFamily="18" charset="0"/>
              </a:defRPr>
            </a:lvl1pPr>
          </a:lstStyle>
          <a:p>
            <a:pPr algn="ctr"/>
            <a:r>
              <a:rPr lang="ja-JP" altLang="en-US" sz="1259"/>
              <a:t>行列の積分解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723B559-8143-2A43-8A74-AB4EE2067AA2}"/>
              </a:ext>
            </a:extLst>
          </p:cNvPr>
          <p:cNvSpPr txBox="1"/>
          <p:nvPr/>
        </p:nvSpPr>
        <p:spPr>
          <a:xfrm>
            <a:off x="5002956" y="3707062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7559C861-ABBC-9849-82BB-F62B5F6DB5AB}"/>
              </a:ext>
            </a:extLst>
          </p:cNvPr>
          <p:cNvSpPr txBox="1"/>
          <p:nvPr/>
        </p:nvSpPr>
        <p:spPr>
          <a:xfrm>
            <a:off x="8521194" y="621091"/>
            <a:ext cx="163764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1260">
                <a:solidFill>
                  <a:schemeClr val="bg1"/>
                </a:solidFill>
              </a:rPr>
              <a:t>解説の節番号</a:t>
            </a:r>
            <a:endParaRPr lang="en-US" altLang="ja-JP" sz="1260" dirty="0">
              <a:solidFill>
                <a:schemeClr val="bg1"/>
              </a:solidFill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5775942-0D9F-344F-922B-DB068D432A52}"/>
              </a:ext>
            </a:extLst>
          </p:cNvPr>
          <p:cNvSpPr txBox="1"/>
          <p:nvPr/>
        </p:nvSpPr>
        <p:spPr>
          <a:xfrm>
            <a:off x="4270565" y="675613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1.4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A5B466A-A7AD-344C-A5D5-0EEAED6F66E7}"/>
              </a:ext>
            </a:extLst>
          </p:cNvPr>
          <p:cNvSpPr txBox="1"/>
          <p:nvPr/>
        </p:nvSpPr>
        <p:spPr>
          <a:xfrm>
            <a:off x="7137130" y="1670099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3AC08BD-6E3E-8F40-84D4-D00C8D45706A}"/>
              </a:ext>
            </a:extLst>
          </p:cNvPr>
          <p:cNvSpPr txBox="1"/>
          <p:nvPr/>
        </p:nvSpPr>
        <p:spPr>
          <a:xfrm>
            <a:off x="6852377" y="277517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3D4A2103-DE4F-EB4C-87CD-A4BAB31F8334}"/>
              </a:ext>
            </a:extLst>
          </p:cNvPr>
          <p:cNvSpPr txBox="1"/>
          <p:nvPr/>
        </p:nvSpPr>
        <p:spPr>
          <a:xfrm>
            <a:off x="3590722" y="1672124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88A54CD-B102-BB45-976F-C9F62A466B4E}"/>
              </a:ext>
            </a:extLst>
          </p:cNvPr>
          <p:cNvSpPr txBox="1"/>
          <p:nvPr/>
        </p:nvSpPr>
        <p:spPr>
          <a:xfrm>
            <a:off x="4091986" y="3503179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50D3932-9B13-8143-858B-53B59D8C1960}"/>
              </a:ext>
            </a:extLst>
          </p:cNvPr>
          <p:cNvSpPr txBox="1"/>
          <p:nvPr/>
        </p:nvSpPr>
        <p:spPr>
          <a:xfrm>
            <a:off x="5440081" y="2262905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6.2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FB3D1293-26C8-1347-837C-AED84F6E61AE}"/>
              </a:ext>
            </a:extLst>
          </p:cNvPr>
          <p:cNvSpPr txBox="1"/>
          <p:nvPr/>
        </p:nvSpPr>
        <p:spPr>
          <a:xfrm>
            <a:off x="5842391" y="467599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8C211EB-B55F-9A47-AEDB-540DDA73B3CB}"/>
              </a:ext>
            </a:extLst>
          </p:cNvPr>
          <p:cNvSpPr txBox="1"/>
          <p:nvPr/>
        </p:nvSpPr>
        <p:spPr>
          <a:xfrm>
            <a:off x="7747033" y="315426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C47A795-E31F-DE49-9122-882EBA88B83D}"/>
              </a:ext>
            </a:extLst>
          </p:cNvPr>
          <p:cNvSpPr txBox="1"/>
          <p:nvPr/>
        </p:nvSpPr>
        <p:spPr>
          <a:xfrm>
            <a:off x="7003000" y="634393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7.1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5532FC1-900B-6349-A562-BC527818353B}"/>
              </a:ext>
            </a:extLst>
          </p:cNvPr>
          <p:cNvSpPr txBox="1"/>
          <p:nvPr/>
        </p:nvSpPr>
        <p:spPr>
          <a:xfrm>
            <a:off x="7823410" y="5929044"/>
            <a:ext cx="560412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3.5, 7.4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70F98A8-0248-6255-ABC2-C360D067ABDB}"/>
                  </a:ext>
                </a:extLst>
              </p:cNvPr>
              <p:cNvSpPr txBox="1"/>
              <p:nvPr/>
            </p:nvSpPr>
            <p:spPr>
              <a:xfrm>
                <a:off x="8678095" y="2775176"/>
                <a:ext cx="962237" cy="25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70F98A8-0248-6255-ABC2-C360D067A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095" y="2775176"/>
                <a:ext cx="962237" cy="253018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5656A95-0D9F-3474-3295-B9EB063C897B}"/>
              </a:ext>
            </a:extLst>
          </p:cNvPr>
          <p:cNvSpPr txBox="1"/>
          <p:nvPr/>
        </p:nvSpPr>
        <p:spPr>
          <a:xfrm>
            <a:off x="9034022" y="227506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A7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C66C57F-CAB4-9C1E-F193-4C235D35A5AB}"/>
                  </a:ext>
                </a:extLst>
              </p:cNvPr>
              <p:cNvSpPr txBox="1"/>
              <p:nvPr/>
            </p:nvSpPr>
            <p:spPr>
              <a:xfrm>
                <a:off x="8114186" y="2496252"/>
                <a:ext cx="145566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ジョルダン標準形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C66C57F-CAB4-9C1E-F193-4C235D35A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186" y="2496252"/>
                <a:ext cx="1455660" cy="152349"/>
              </a:xfrm>
              <a:prstGeom prst="rect">
                <a:avLst/>
              </a:prstGeom>
              <a:blipFill>
                <a:blip r:embed="rId32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0011A74-7508-0AF7-168B-0D99AC54C2B0}"/>
                  </a:ext>
                </a:extLst>
              </p:cNvPr>
              <p:cNvSpPr txBox="1"/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0011A74-7508-0AF7-168B-0D99AC54C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blipFill>
                <a:blip r:embed="rId3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ABDA6B0-6D1B-3A44-8443-B3104B339CFA}"/>
              </a:ext>
            </a:extLst>
          </p:cNvPr>
          <p:cNvSpPr txBox="1"/>
          <p:nvPr/>
        </p:nvSpPr>
        <p:spPr>
          <a:xfrm>
            <a:off x="6172633" y="3477166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4.2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76028" y="3742841"/>
                <a:ext cx="1369297" cy="1550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99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ja-JP" sz="990"/>
                  <a:t>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</m:oMath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028" y="3742841"/>
                <a:ext cx="1369297" cy="155042"/>
              </a:xfrm>
              <a:prstGeom prst="rect">
                <a:avLst/>
              </a:prstGeom>
              <a:blipFill>
                <a:blip r:embed="rId34"/>
                <a:stretch>
                  <a:fillRect l="-3704"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F17D560-9EF3-88E4-E050-6A8565C23FAA}"/>
              </a:ext>
            </a:extLst>
          </p:cNvPr>
          <p:cNvSpPr txBox="1"/>
          <p:nvPr/>
        </p:nvSpPr>
        <p:spPr>
          <a:xfrm>
            <a:off x="4925243" y="256156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A5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2044943"/>
            <a:ext cx="1402742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対角化可能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237284" y="1038739"/>
                <a:ext cx="1366057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59" b="1">
                    <a:latin typeface="Meiryo" panose="020B0604030504040204" pitchFamily="34" charset="-128"/>
                    <a:ea typeface="Meiryo" panose="020B0604030504040204" pitchFamily="34" charset="-128"/>
                  </a:rPr>
                  <a:t>正方行列</a:t>
                </a:r>
                <a:r>
                  <a:rPr lang="en-US" altLang="ja-JP" sz="1259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endParaRPr lang="ja-JP" altLang="en-US" sz="108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84" y="1038739"/>
                <a:ext cx="1366057" cy="286104"/>
              </a:xfrm>
              <a:prstGeom prst="rect">
                <a:avLst/>
              </a:prstGeom>
              <a:blipFill>
                <a:blip r:embed="rId35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E1372F-96EB-F45E-EA0E-606C75285042}"/>
                  </a:ext>
                </a:extLst>
              </p:cNvPr>
              <p:cNvSpPr txBox="1"/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680" b="1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E1372F-96EB-F45E-EA0E-606C75285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blipFill>
                <a:blip r:embed="rId36"/>
                <a:stretch>
                  <a:fillRect l="-13333" r="-20000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4C51E32-D4E4-BC8F-1605-813ACE40B4C9}"/>
              </a:ext>
            </a:extLst>
          </p:cNvPr>
          <p:cNvSpPr txBox="1"/>
          <p:nvPr/>
        </p:nvSpPr>
        <p:spPr>
          <a:xfrm>
            <a:off x="6012786" y="3958218"/>
            <a:ext cx="181591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680" dirty="0"/>
              <a:t>O</a:t>
            </a:r>
            <a:endParaRPr lang="ja-JP" altLang="en-US" sz="1680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0A2BFBE9-7277-0A78-F118-6822F1D657DB}"/>
              </a:ext>
            </a:extLst>
          </p:cNvPr>
          <p:cNvSpPr/>
          <p:nvPr/>
        </p:nvSpPr>
        <p:spPr>
          <a:xfrm>
            <a:off x="5441038" y="3892160"/>
            <a:ext cx="2905765" cy="623321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577429" y="1694318"/>
                <a:ext cx="497215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三角化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429" y="1694318"/>
                <a:ext cx="497215" cy="152349"/>
              </a:xfrm>
              <a:prstGeom prst="rect">
                <a:avLst/>
              </a:prstGeom>
              <a:blipFill>
                <a:blip r:embed="rId37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54163" y="3079832"/>
            <a:ext cx="84495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半正定値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586946" y="3303490"/>
                <a:ext cx="863190" cy="1661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</m:t>
                      </m:r>
                      <m:r>
                        <a:rPr lang="en-US" altLang="ja-JP" sz="10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p>
                        <m:sSupPr>
                          <m:ctrlPr>
                            <a:rPr lang="en-US" altLang="ja-JP" sz="108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8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08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08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08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108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46" y="3303490"/>
                <a:ext cx="863190" cy="166199"/>
              </a:xfrm>
              <a:prstGeom prst="rect">
                <a:avLst/>
              </a:prstGeom>
              <a:blipFill>
                <a:blip r:embed="rId38"/>
                <a:stretch>
                  <a:fillRect t="-14286" r="-1449" b="-3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6A718F46-5A30-1341-A8C7-DC8D165F3FBF}"/>
              </a:ext>
            </a:extLst>
          </p:cNvPr>
          <p:cNvSpPr txBox="1"/>
          <p:nvPr/>
        </p:nvSpPr>
        <p:spPr>
          <a:xfrm>
            <a:off x="5382497" y="3080511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8BB3F3F-B61D-D4E8-7ED0-B85C991BDA7B}"/>
                  </a:ext>
                </a:extLst>
              </p:cNvPr>
              <p:cNvSpPr txBox="1"/>
              <p:nvPr/>
            </p:nvSpPr>
            <p:spPr>
              <a:xfrm>
                <a:off x="6792995" y="4197394"/>
                <a:ext cx="691554" cy="257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8BB3F3F-B61D-D4E8-7ED0-B85C991BD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995" y="4197394"/>
                <a:ext cx="691554" cy="257122"/>
              </a:xfrm>
              <a:prstGeom prst="rect">
                <a:avLst/>
              </a:prstGeom>
              <a:blipFill>
                <a:blip r:embed="rId39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444630D-63AB-D31E-FD7F-D3ED31095B4A}"/>
                  </a:ext>
                </a:extLst>
              </p:cNvPr>
              <p:cNvSpPr txBox="1"/>
              <p:nvPr/>
            </p:nvSpPr>
            <p:spPr>
              <a:xfrm>
                <a:off x="7338673" y="4007561"/>
                <a:ext cx="962237" cy="2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444630D-63AB-D31E-FD7F-D3ED31095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73" y="4007561"/>
                <a:ext cx="962237" cy="273536"/>
              </a:xfrm>
              <a:prstGeom prst="rect">
                <a:avLst/>
              </a:prstGeom>
              <a:blipFill>
                <a:blip r:embed="rId40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528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874774" y="1685733"/>
            <a:ext cx="1584895" cy="1518834"/>
            <a:chOff x="220978" y="1404777"/>
            <a:chExt cx="1320746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0582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2352030" y="1653224"/>
            <a:ext cx="1475973" cy="1559612"/>
            <a:chOff x="1563785" y="1377686"/>
            <a:chExt cx="1229977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586699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7217747" y="1632968"/>
            <a:ext cx="1914896" cy="1577096"/>
            <a:chOff x="6767661" y="1329380"/>
            <a:chExt cx="1595747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048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lang="en-US" altLang="ja-JP" sz="216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05987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ja-JP" altLang="en-US" sz="108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2359947" y="3533048"/>
            <a:ext cx="1898405" cy="1569846"/>
            <a:chOff x="1550241" y="2934799"/>
            <a:chExt cx="1582004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336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ja-JP" sz="216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877990" y="3528076"/>
            <a:ext cx="1690936" cy="1546220"/>
            <a:chOff x="223658" y="2940063"/>
            <a:chExt cx="1409114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4448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96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3956915" y="1622253"/>
            <a:ext cx="1636872" cy="1582314"/>
            <a:chOff x="2789428" y="1351877"/>
            <a:chExt cx="1364060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1974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9099855" y="1632709"/>
            <a:ext cx="1511415" cy="1560371"/>
            <a:chOff x="4190595" y="2915340"/>
            <a:chExt cx="1259512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6898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blipFill>
                  <a:blip r:embed="rId1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9104459" y="3507390"/>
            <a:ext cx="1425600" cy="1530598"/>
            <a:chOff x="5653452" y="2936619"/>
            <a:chExt cx="1188000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107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7253770" y="3481632"/>
            <a:ext cx="1528373" cy="1560041"/>
            <a:chOff x="7457408" y="2982828"/>
            <a:chExt cx="1273644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56863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altLang="ja-JP" sz="96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|≤1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96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ja-JP" altLang="en-US" sz="96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5549723" y="3512661"/>
            <a:ext cx="1829403" cy="1567562"/>
            <a:chOff x="4083953" y="1364170"/>
            <a:chExt cx="1524503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7737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5527712" y="1638223"/>
            <a:ext cx="1592467" cy="1572690"/>
            <a:chOff x="5426368" y="1345262"/>
            <a:chExt cx="1327056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669735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3960814" y="3529069"/>
            <a:ext cx="1896514" cy="1562158"/>
            <a:chOff x="2873957" y="2930731"/>
            <a:chExt cx="158042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2942986"/>
              <a:ext cx="1010533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7806042" y="2453635"/>
            <a:ext cx="2616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0" dirty="0"/>
              <a:t>0</a:t>
            </a:r>
            <a:endParaRPr lang="ja-JP" altLang="en-US" sz="1080"/>
          </a:p>
        </p:txBody>
      </p:sp>
    </p:spTree>
    <p:extLst>
      <p:ext uri="{BB962C8B-B14F-4D97-AF65-F5344CB8AC3E}">
        <p14:creationId xmlns:p14="http://schemas.microsoft.com/office/powerpoint/2010/main" val="136305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670122-7194-D256-5B80-B16917AFB58C}"/>
              </a:ext>
            </a:extLst>
          </p:cNvPr>
          <p:cNvGrpSpPr/>
          <p:nvPr/>
        </p:nvGrpSpPr>
        <p:grpSpPr>
          <a:xfrm>
            <a:off x="4661436" y="1531904"/>
            <a:ext cx="4057951" cy="747256"/>
            <a:chOff x="4661436" y="1531904"/>
            <a:chExt cx="4057951" cy="74725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F9C2665-20E0-398F-DFEF-0296DDDD759B}"/>
                </a:ext>
              </a:extLst>
            </p:cNvPr>
            <p:cNvGrpSpPr/>
            <p:nvPr/>
          </p:nvGrpSpPr>
          <p:grpSpPr>
            <a:xfrm>
              <a:off x="6227078" y="1599218"/>
              <a:ext cx="481952" cy="666573"/>
              <a:chOff x="6582673" y="1895026"/>
              <a:chExt cx="481952" cy="66657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FF41A42-A341-CB5B-DE7E-34A28A5475D6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AC5531B1-0B9E-0280-1E8C-AB1BC5F8644C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C431373C-7BA7-E116-03FA-E878D8CF7379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D6C6F73B-F0BD-DE1A-0A4C-4C21C97F5325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17F0B436-C27A-CD27-27FB-079D2A686ED4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9" name="左大かっこ 28">
                    <a:extLst>
                      <a:ext uri="{FF2B5EF4-FFF2-40B4-BE49-F238E27FC236}">
                        <a16:creationId xmlns:a16="http://schemas.microsoft.com/office/drawing/2014/main" id="{BEBADB35-D79D-AE4D-CB40-BA9BCFCD0780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0" name="左大かっこ 29">
                    <a:extLst>
                      <a:ext uri="{FF2B5EF4-FFF2-40B4-BE49-F238E27FC236}">
                        <a16:creationId xmlns:a16="http://schemas.microsoft.com/office/drawing/2014/main" id="{8120897D-29DE-5CFD-E441-E21BB5D4A23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D247B1-BA69-101E-BA57-142A5D1859F2}"/>
                </a:ext>
              </a:extLst>
            </p:cNvPr>
            <p:cNvSpPr/>
            <p:nvPr/>
          </p:nvSpPr>
          <p:spPr>
            <a:xfrm>
              <a:off x="5253796" y="166442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2047358A-47F0-9FFA-1BFB-1689DBA5AF18}"/>
                </a:ext>
              </a:extLst>
            </p:cNvPr>
            <p:cNvGrpSpPr/>
            <p:nvPr/>
          </p:nvGrpSpPr>
          <p:grpSpPr>
            <a:xfrm>
              <a:off x="5449562" y="1606146"/>
              <a:ext cx="447338" cy="219730"/>
              <a:chOff x="5010117" y="1088163"/>
              <a:chExt cx="447338" cy="219730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227F570-A252-6499-11B3-B54D0B3EA33C}"/>
                  </a:ext>
                </a:extLst>
              </p:cNvPr>
              <p:cNvSpPr/>
              <p:nvPr/>
            </p:nvSpPr>
            <p:spPr>
              <a:xfrm rot="5400000">
                <a:off x="5162795" y="99803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1FB8DD44-0838-B853-CB4D-6E7FD8067CA7}"/>
                  </a:ext>
                </a:extLst>
              </p:cNvPr>
              <p:cNvSpPr/>
              <p:nvPr/>
            </p:nvSpPr>
            <p:spPr>
              <a:xfrm flipH="1">
                <a:off x="5384325" y="1088163"/>
                <a:ext cx="73130" cy="21973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4E4FA47A-17EE-E078-930A-3CBD45464DF9}"/>
                  </a:ext>
                </a:extLst>
              </p:cNvPr>
              <p:cNvSpPr/>
              <p:nvPr/>
            </p:nvSpPr>
            <p:spPr>
              <a:xfrm>
                <a:off x="5010117" y="1097073"/>
                <a:ext cx="73130" cy="2108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4EEE002-5E47-56CC-76CD-3D6CD15693EB}"/>
                </a:ext>
              </a:extLst>
            </p:cNvPr>
            <p:cNvSpPr/>
            <p:nvPr/>
          </p:nvSpPr>
          <p:spPr>
            <a:xfrm>
              <a:off x="5209205" y="161258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6DECF5CF-58A4-FB92-B59C-342823EAB485}"/>
                </a:ext>
              </a:extLst>
            </p:cNvPr>
            <p:cNvSpPr/>
            <p:nvPr/>
          </p:nvSpPr>
          <p:spPr>
            <a:xfrm flipH="1">
              <a:off x="5338763" y="161258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/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42B4AA4-A1AB-002E-553C-75B877F53ED3}"/>
                </a:ext>
              </a:extLst>
            </p:cNvPr>
            <p:cNvSpPr txBox="1"/>
            <p:nvPr/>
          </p:nvSpPr>
          <p:spPr>
            <a:xfrm>
              <a:off x="7603119" y="1548877"/>
              <a:ext cx="11162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Rank1</a:t>
              </a:r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の行列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253F8FC-CD28-858C-E58F-893423DB82C7}"/>
                </a:ext>
              </a:extLst>
            </p:cNvPr>
            <p:cNvSpPr/>
            <p:nvPr/>
          </p:nvSpPr>
          <p:spPr>
            <a:xfrm>
              <a:off x="7106027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6BDEE23-B37A-D348-953C-8A4BD6D575DC}"/>
                </a:ext>
              </a:extLst>
            </p:cNvPr>
            <p:cNvGrpSpPr/>
            <p:nvPr/>
          </p:nvGrpSpPr>
          <p:grpSpPr>
            <a:xfrm>
              <a:off x="7021479" y="1608252"/>
              <a:ext cx="481952" cy="666573"/>
              <a:chOff x="2993085" y="107794"/>
              <a:chExt cx="258051" cy="356903"/>
            </a:xfrm>
          </p:grpSpPr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AC6C53FE-16A3-910C-8B87-6E6F670DC1AC}"/>
                  </a:ext>
                </a:extLst>
              </p:cNvPr>
              <p:cNvSpPr/>
              <p:nvPr/>
            </p:nvSpPr>
            <p:spPr>
              <a:xfrm>
                <a:off x="299308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左大かっこ 19">
                <a:extLst>
                  <a:ext uri="{FF2B5EF4-FFF2-40B4-BE49-F238E27FC236}">
                    <a16:creationId xmlns:a16="http://schemas.microsoft.com/office/drawing/2014/main" id="{324D3A9A-D6CB-5BF1-2F30-9876942FB9AF}"/>
                  </a:ext>
                </a:extLst>
              </p:cNvPr>
              <p:cNvSpPr/>
              <p:nvPr/>
            </p:nvSpPr>
            <p:spPr>
              <a:xfrm flipH="1">
                <a:off x="3205417" y="107795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044BCF54-0DEE-C4F8-9F62-2FACDE98299B}"/>
                </a:ext>
              </a:extLst>
            </p:cNvPr>
            <p:cNvSpPr/>
            <p:nvPr/>
          </p:nvSpPr>
          <p:spPr>
            <a:xfrm>
              <a:off x="7106027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BA49552-A6EC-3B1B-6E4C-9B69B2002978}"/>
                </a:ext>
              </a:extLst>
            </p:cNvPr>
            <p:cNvSpPr/>
            <p:nvPr/>
          </p:nvSpPr>
          <p:spPr>
            <a:xfrm>
              <a:off x="7106027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5558D5B6-2145-AD3B-253A-D864BDE1ECE5}"/>
                </a:ext>
              </a:extLst>
            </p:cNvPr>
            <p:cNvSpPr/>
            <p:nvPr/>
          </p:nvSpPr>
          <p:spPr>
            <a:xfrm>
              <a:off x="7314461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3B34B3BC-5017-9526-1D66-10B9264990B4}"/>
                </a:ext>
              </a:extLst>
            </p:cNvPr>
            <p:cNvSpPr/>
            <p:nvPr/>
          </p:nvSpPr>
          <p:spPr>
            <a:xfrm>
              <a:off x="7314461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49103B83-DC8C-C03C-58C5-461030167FD4}"/>
                </a:ext>
              </a:extLst>
            </p:cNvPr>
            <p:cNvSpPr/>
            <p:nvPr/>
          </p:nvSpPr>
          <p:spPr>
            <a:xfrm>
              <a:off x="7314461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/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C35BB451-5907-6F01-52DF-1F4C47A20D1B}"/>
                </a:ext>
              </a:extLst>
            </p:cNvPr>
            <p:cNvSpPr/>
            <p:nvPr/>
          </p:nvSpPr>
          <p:spPr>
            <a:xfrm>
              <a:off x="4661436" y="160819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v2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52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537C6D4-527B-304F-F2B6-56447FA7462E}"/>
              </a:ext>
            </a:extLst>
          </p:cNvPr>
          <p:cNvGrpSpPr/>
          <p:nvPr/>
        </p:nvGrpSpPr>
        <p:grpSpPr>
          <a:xfrm>
            <a:off x="3672885" y="1480779"/>
            <a:ext cx="196596" cy="194343"/>
            <a:chOff x="4163876" y="2548857"/>
            <a:chExt cx="196596" cy="19434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2380C37-A258-BBD8-CC06-E4626C19400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2481C3F-C769-F6A7-4376-E6C6C106A79E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E1829F-FC75-221D-C17D-E9AEEDBC5C11}"/>
              </a:ext>
            </a:extLst>
          </p:cNvPr>
          <p:cNvGrpSpPr/>
          <p:nvPr/>
        </p:nvGrpSpPr>
        <p:grpSpPr>
          <a:xfrm>
            <a:off x="2245513" y="1455164"/>
            <a:ext cx="481952" cy="666573"/>
            <a:chOff x="1462419" y="107793"/>
            <a:chExt cx="258051" cy="356903"/>
          </a:xfrm>
        </p:grpSpPr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D18EE597-2989-2237-EB26-167CFEFC64F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F091AE12-6E54-12EB-6AB7-4358F658E9C9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A13008-08CA-F225-889B-584BFAC70157}"/>
              </a:ext>
            </a:extLst>
          </p:cNvPr>
          <p:cNvSpPr/>
          <p:nvPr/>
        </p:nvSpPr>
        <p:spPr>
          <a:xfrm rot="5400000">
            <a:off x="2416615" y="1375742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E72E3B-7DFA-D14F-9746-B5C37D694DB6}"/>
              </a:ext>
            </a:extLst>
          </p:cNvPr>
          <p:cNvSpPr/>
          <p:nvPr/>
        </p:nvSpPr>
        <p:spPr>
          <a:xfrm rot="5400000">
            <a:off x="2410446" y="1591231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0AC178E-78A4-863F-C539-3838F7AD714D}"/>
              </a:ext>
            </a:extLst>
          </p:cNvPr>
          <p:cNvSpPr/>
          <p:nvPr/>
        </p:nvSpPr>
        <p:spPr>
          <a:xfrm rot="5400000">
            <a:off x="2415315" y="1808019"/>
            <a:ext cx="136800" cy="3918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28E6F58-A11B-FB62-6CF8-A18E3E5CFFDF}"/>
              </a:ext>
            </a:extLst>
          </p:cNvPr>
          <p:cNvSpPr/>
          <p:nvPr/>
        </p:nvSpPr>
        <p:spPr>
          <a:xfrm>
            <a:off x="2863328" y="1469249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85929365-027C-C773-BED8-23D2F98E82F3}"/>
              </a:ext>
            </a:extLst>
          </p:cNvPr>
          <p:cNvSpPr/>
          <p:nvPr/>
        </p:nvSpPr>
        <p:spPr>
          <a:xfrm>
            <a:off x="2796610" y="1445139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93ED8AE5-CD2D-F129-D86D-78356317FCB7}"/>
              </a:ext>
            </a:extLst>
          </p:cNvPr>
          <p:cNvSpPr/>
          <p:nvPr/>
        </p:nvSpPr>
        <p:spPr>
          <a:xfrm flipH="1">
            <a:off x="2981706" y="1445141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51533E1-6F89-0EB3-963F-B56FCECA6F42}"/>
                  </a:ext>
                </a:extLst>
              </p:cNvPr>
              <p:cNvSpPr txBox="1"/>
              <p:nvPr/>
            </p:nvSpPr>
            <p:spPr>
              <a:xfrm>
                <a:off x="3124625" y="140749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51533E1-6F89-0EB3-963F-B56FCECA6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625" y="1407492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040DB34-B35C-241B-AEA1-4B600D779040}"/>
              </a:ext>
            </a:extLst>
          </p:cNvPr>
          <p:cNvGrpSpPr/>
          <p:nvPr/>
        </p:nvGrpSpPr>
        <p:grpSpPr>
          <a:xfrm>
            <a:off x="3678057" y="1694829"/>
            <a:ext cx="196596" cy="194343"/>
            <a:chOff x="4163876" y="2548857"/>
            <a:chExt cx="196596" cy="19434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2BB53BD-BA9B-2301-AA3F-66E13C09CC9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29E6E78-AE14-526B-12DC-8A6B0C21F81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62E3871-474F-1927-A99D-F18AAC14456F}"/>
              </a:ext>
            </a:extLst>
          </p:cNvPr>
          <p:cNvGrpSpPr/>
          <p:nvPr/>
        </p:nvGrpSpPr>
        <p:grpSpPr>
          <a:xfrm>
            <a:off x="3683229" y="1908879"/>
            <a:ext cx="196596" cy="194343"/>
            <a:chOff x="4163876" y="2548857"/>
            <a:chExt cx="196596" cy="1943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CAC7316-D8DB-064F-0037-CD4C406293B6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379D5A2-8393-1A76-9647-B5968BE543C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6A85A331-3A05-6A41-788A-8AB1DEC0B150}"/>
              </a:ext>
            </a:extLst>
          </p:cNvPr>
          <p:cNvSpPr/>
          <p:nvPr/>
        </p:nvSpPr>
        <p:spPr>
          <a:xfrm>
            <a:off x="3630798" y="14366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F5514A6A-5D34-DF1B-9C59-B33F083221A7}"/>
              </a:ext>
            </a:extLst>
          </p:cNvPr>
          <p:cNvSpPr/>
          <p:nvPr/>
        </p:nvSpPr>
        <p:spPr>
          <a:xfrm flipH="1">
            <a:off x="3834322" y="143665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9E1DAB82-A9BE-82E4-8FD6-5648A243D8E7}"/>
              </a:ext>
            </a:extLst>
          </p:cNvPr>
          <p:cNvSpPr/>
          <p:nvPr/>
        </p:nvSpPr>
        <p:spPr>
          <a:xfrm>
            <a:off x="6357760" y="146861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B5EDC09D-B356-F63C-FA75-176ABD6C420B}"/>
              </a:ext>
            </a:extLst>
          </p:cNvPr>
          <p:cNvSpPr/>
          <p:nvPr/>
        </p:nvSpPr>
        <p:spPr>
          <a:xfrm flipH="1">
            <a:off x="6542856" y="146861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4635B52-346A-AA85-2B81-3226FC7E5A78}"/>
                  </a:ext>
                </a:extLst>
              </p:cNvPr>
              <p:cNvSpPr txBox="1"/>
              <p:nvPr/>
            </p:nvSpPr>
            <p:spPr>
              <a:xfrm>
                <a:off x="6685775" y="143096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4635B52-346A-AA85-2B81-3226FC7E5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75" y="143096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93994101-42F0-C942-62A6-A7109DE3FED5}"/>
              </a:ext>
            </a:extLst>
          </p:cNvPr>
          <p:cNvSpPr/>
          <p:nvPr/>
        </p:nvSpPr>
        <p:spPr>
          <a:xfrm>
            <a:off x="7216157" y="145376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711064A7-A0EA-BBFE-AEB2-BF0CB7F1A836}"/>
              </a:ext>
            </a:extLst>
          </p:cNvPr>
          <p:cNvSpPr/>
          <p:nvPr/>
        </p:nvSpPr>
        <p:spPr>
          <a:xfrm flipH="1">
            <a:off x="7379041" y="145376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D64667B6-1CB2-14BA-61CD-ED416C87B58E}"/>
              </a:ext>
            </a:extLst>
          </p:cNvPr>
          <p:cNvSpPr/>
          <p:nvPr/>
        </p:nvSpPr>
        <p:spPr>
          <a:xfrm>
            <a:off x="6451086" y="153018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0DB65DEE-0DBE-53B0-25AD-39336090BA5C}"/>
              </a:ext>
            </a:extLst>
          </p:cNvPr>
          <p:cNvSpPr/>
          <p:nvPr/>
        </p:nvSpPr>
        <p:spPr>
          <a:xfrm>
            <a:off x="6451086" y="173134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0FD0A68-D6FF-FB1F-7E1C-6D576EF1B679}"/>
              </a:ext>
            </a:extLst>
          </p:cNvPr>
          <p:cNvGrpSpPr/>
          <p:nvPr/>
        </p:nvGrpSpPr>
        <p:grpSpPr>
          <a:xfrm>
            <a:off x="5806659" y="1478636"/>
            <a:ext cx="462072" cy="666573"/>
            <a:chOff x="1462419" y="107793"/>
            <a:chExt cx="247407" cy="356903"/>
          </a:xfrm>
        </p:grpSpPr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A4DF91BC-589E-327C-1F68-9F67406F0A2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2" name="左大かっこ 31">
              <a:extLst>
                <a:ext uri="{FF2B5EF4-FFF2-40B4-BE49-F238E27FC236}">
                  <a16:creationId xmlns:a16="http://schemas.microsoft.com/office/drawing/2014/main" id="{FC30609C-7324-B4CA-3AF7-E6592890780E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E3910F6-6E8B-D161-409F-012141F252BD}"/>
              </a:ext>
            </a:extLst>
          </p:cNvPr>
          <p:cNvSpPr/>
          <p:nvPr/>
        </p:nvSpPr>
        <p:spPr>
          <a:xfrm>
            <a:off x="5867248" y="151697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D14A9C8-3812-977A-CF03-D17F4A443990}"/>
              </a:ext>
            </a:extLst>
          </p:cNvPr>
          <p:cNvSpPr/>
          <p:nvPr/>
        </p:nvSpPr>
        <p:spPr>
          <a:xfrm>
            <a:off x="6072743" y="151697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2724D98-FD4C-46D7-B6CC-936EF66022CF}"/>
              </a:ext>
            </a:extLst>
          </p:cNvPr>
          <p:cNvSpPr/>
          <p:nvPr/>
        </p:nvSpPr>
        <p:spPr>
          <a:xfrm>
            <a:off x="7274567" y="1501948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A509FD77-A957-B771-8E30-3FC89A7F551B}"/>
              </a:ext>
            </a:extLst>
          </p:cNvPr>
          <p:cNvSpPr/>
          <p:nvPr/>
        </p:nvSpPr>
        <p:spPr>
          <a:xfrm>
            <a:off x="7086306" y="153116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041057C1-7F42-B0DC-6671-5EC47C284D47}"/>
              </a:ext>
            </a:extLst>
          </p:cNvPr>
          <p:cNvSpPr/>
          <p:nvPr/>
        </p:nvSpPr>
        <p:spPr>
          <a:xfrm>
            <a:off x="7888779" y="144863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7C0EB77D-D1D2-7B07-0784-0317649C752B}"/>
              </a:ext>
            </a:extLst>
          </p:cNvPr>
          <p:cNvSpPr/>
          <p:nvPr/>
        </p:nvSpPr>
        <p:spPr>
          <a:xfrm flipH="1">
            <a:off x="8051663" y="144863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F50D8B5-387D-174A-5A1B-9E3E6A2BA504}"/>
              </a:ext>
            </a:extLst>
          </p:cNvPr>
          <p:cNvSpPr/>
          <p:nvPr/>
        </p:nvSpPr>
        <p:spPr>
          <a:xfrm>
            <a:off x="7947189" y="14968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A9F5007C-E2E6-B5B8-D896-4698BD24F578}"/>
              </a:ext>
            </a:extLst>
          </p:cNvPr>
          <p:cNvSpPr/>
          <p:nvPr/>
        </p:nvSpPr>
        <p:spPr>
          <a:xfrm>
            <a:off x="7758928" y="152603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6C9F8A8-A913-94EA-2443-BD0FEE95EF24}"/>
                  </a:ext>
                </a:extLst>
              </p:cNvPr>
              <p:cNvSpPr txBox="1"/>
              <p:nvPr/>
            </p:nvSpPr>
            <p:spPr>
              <a:xfrm>
                <a:off x="7405672" y="140749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6C9F8A8-A913-94EA-2443-BD0FEE95E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672" y="1407492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CBEA2E1-6913-8C74-135A-ED058B6C29B4}"/>
                  </a:ext>
                </a:extLst>
              </p:cNvPr>
              <p:cNvSpPr txBox="1"/>
              <p:nvPr/>
            </p:nvSpPr>
            <p:spPr>
              <a:xfrm>
                <a:off x="1774671" y="2357242"/>
                <a:ext cx="2566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の行ベクトルと列ベクトルの積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（内積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からなる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つの列ベクトル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CBEA2E1-6913-8C74-135A-ED058B6C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71" y="2357242"/>
                <a:ext cx="2566728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2E304F9-2CF0-8E16-3244-A681BCB43A21}"/>
                  </a:ext>
                </a:extLst>
              </p:cNvPr>
              <p:cNvSpPr txBox="1"/>
              <p:nvPr/>
            </p:nvSpPr>
            <p:spPr>
              <a:xfrm>
                <a:off x="5823462" y="2311075"/>
                <a:ext cx="20103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の列ベクトルの線形結合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2E304F9-2CF0-8E16-3244-A681BCB4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462" y="2311075"/>
                <a:ext cx="2010359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77A125C-16A7-1B47-CD0C-DE31DACF239D}"/>
                  </a:ext>
                </a:extLst>
              </p:cNvPr>
              <p:cNvSpPr txBox="1"/>
              <p:nvPr/>
            </p:nvSpPr>
            <p:spPr>
              <a:xfrm>
                <a:off x="1444094" y="3071690"/>
                <a:ext cx="2637691" cy="684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ja-JP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77A125C-16A7-1B47-CD0C-DE31DACF2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94" y="3071690"/>
                <a:ext cx="2637691" cy="684739"/>
              </a:xfrm>
              <a:prstGeom prst="rect">
                <a:avLst/>
              </a:prstGeom>
              <a:blipFill>
                <a:blip r:embed="rId7"/>
                <a:stretch>
                  <a:fillRect l="-2392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FA371C5-45D5-9661-CA68-E785AECFA8DA}"/>
                  </a:ext>
                </a:extLst>
              </p:cNvPr>
              <p:cNvSpPr txBox="1"/>
              <p:nvPr/>
            </p:nvSpPr>
            <p:spPr>
              <a:xfrm>
                <a:off x="5395689" y="3071690"/>
                <a:ext cx="2911531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FA371C5-45D5-9661-CA68-E785AECF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689" y="3071690"/>
                <a:ext cx="2911531" cy="569771"/>
              </a:xfrm>
              <a:prstGeom prst="rect">
                <a:avLst/>
              </a:prstGeom>
              <a:blipFill>
                <a:blip r:embed="rId8"/>
                <a:stretch>
                  <a:fillRect l="-1732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円/楕円 45">
            <a:extLst>
              <a:ext uri="{FF2B5EF4-FFF2-40B4-BE49-F238E27FC236}">
                <a16:creationId xmlns:a16="http://schemas.microsoft.com/office/drawing/2014/main" id="{E2DB8AFB-F4D3-474A-3046-8851E10FD318}"/>
              </a:ext>
            </a:extLst>
          </p:cNvPr>
          <p:cNvSpPr/>
          <p:nvPr/>
        </p:nvSpPr>
        <p:spPr>
          <a:xfrm>
            <a:off x="1399239" y="1472736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8DD77851-5AA0-2C80-62A2-39DB1B427F2A}"/>
              </a:ext>
            </a:extLst>
          </p:cNvPr>
          <p:cNvSpPr/>
          <p:nvPr/>
        </p:nvSpPr>
        <p:spPr>
          <a:xfrm>
            <a:off x="4966292" y="1494465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6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6195CE8-4C31-774E-E651-F817D4072CD1}"/>
              </a:ext>
            </a:extLst>
          </p:cNvPr>
          <p:cNvGrpSpPr/>
          <p:nvPr/>
        </p:nvGrpSpPr>
        <p:grpSpPr>
          <a:xfrm>
            <a:off x="1722308" y="1407492"/>
            <a:ext cx="2197402" cy="714245"/>
            <a:chOff x="1722308" y="1407492"/>
            <a:chExt cx="2197402" cy="71424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5F0F94A-D4C0-BAF3-A5DA-7A90E5453C3D}"/>
                </a:ext>
              </a:extLst>
            </p:cNvPr>
            <p:cNvGrpSpPr/>
            <p:nvPr/>
          </p:nvGrpSpPr>
          <p:grpSpPr>
            <a:xfrm>
              <a:off x="3672885" y="1480779"/>
              <a:ext cx="196596" cy="194343"/>
              <a:chOff x="4163876" y="2548857"/>
              <a:chExt cx="196596" cy="194343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0086C00-5E11-8460-AD68-AFB9BE2D86A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2E612F9-7ADA-446C-778C-C38EA395BD80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174636D-21FC-74C4-7A15-4C47CD6805F9}"/>
                </a:ext>
              </a:extLst>
            </p:cNvPr>
            <p:cNvGrpSpPr/>
            <p:nvPr/>
          </p:nvGrpSpPr>
          <p:grpSpPr>
            <a:xfrm>
              <a:off x="2245513" y="1455164"/>
              <a:ext cx="481952" cy="666573"/>
              <a:chOff x="1462419" y="107793"/>
              <a:chExt cx="258051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883BA7AF-9785-C065-2C37-DBBDEE3B8351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7AAAE995-3B33-7EEE-17EC-8FC69EF08B34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6859F56-413B-AD21-A959-B2F4E825248B}"/>
                </a:ext>
              </a:extLst>
            </p:cNvPr>
            <p:cNvSpPr/>
            <p:nvPr/>
          </p:nvSpPr>
          <p:spPr>
            <a:xfrm rot="5400000">
              <a:off x="2416615" y="1375742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7350E27-1280-D07E-5DE2-658ECC07679E}"/>
                </a:ext>
              </a:extLst>
            </p:cNvPr>
            <p:cNvSpPr/>
            <p:nvPr/>
          </p:nvSpPr>
          <p:spPr>
            <a:xfrm rot="5400000">
              <a:off x="2410446" y="159123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F975FA9-7971-C3A6-EDE0-CE06D6809155}"/>
                </a:ext>
              </a:extLst>
            </p:cNvPr>
            <p:cNvSpPr/>
            <p:nvPr/>
          </p:nvSpPr>
          <p:spPr>
            <a:xfrm rot="5400000">
              <a:off x="2415315" y="1808019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E4E48BD-96D4-DBDD-018F-DD7FEABD94C0}"/>
                </a:ext>
              </a:extLst>
            </p:cNvPr>
            <p:cNvSpPr/>
            <p:nvPr/>
          </p:nvSpPr>
          <p:spPr>
            <a:xfrm>
              <a:off x="2863328" y="1469249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72A87B0B-3C9C-12DC-F8E7-B3C002FD10D4}"/>
                </a:ext>
              </a:extLst>
            </p:cNvPr>
            <p:cNvSpPr/>
            <p:nvPr/>
          </p:nvSpPr>
          <p:spPr>
            <a:xfrm>
              <a:off x="2796610" y="1445139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0DDFF439-9A5B-598A-9DDB-D6AD36F53D19}"/>
                </a:ext>
              </a:extLst>
            </p:cNvPr>
            <p:cNvSpPr/>
            <p:nvPr/>
          </p:nvSpPr>
          <p:spPr>
            <a:xfrm flipH="1">
              <a:off x="2981706" y="1445141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/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A766C73-9CC9-F508-B695-08F1F67887CF}"/>
                </a:ext>
              </a:extLst>
            </p:cNvPr>
            <p:cNvGrpSpPr/>
            <p:nvPr/>
          </p:nvGrpSpPr>
          <p:grpSpPr>
            <a:xfrm>
              <a:off x="3678057" y="1694829"/>
              <a:ext cx="196596" cy="194343"/>
              <a:chOff x="4163876" y="2548857"/>
              <a:chExt cx="196596" cy="194343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405FAF7-ACC4-0DD0-6B38-FCFC2B86CBD4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A199FA89-DC50-C86B-BAC9-7E2E96C5DFEF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2C4AEF4-A12E-12A0-4FEF-F930B0851C12}"/>
                </a:ext>
              </a:extLst>
            </p:cNvPr>
            <p:cNvGrpSpPr/>
            <p:nvPr/>
          </p:nvGrpSpPr>
          <p:grpSpPr>
            <a:xfrm>
              <a:off x="3683229" y="1908879"/>
              <a:ext cx="196596" cy="194343"/>
              <a:chOff x="4163876" y="2548857"/>
              <a:chExt cx="196596" cy="194343"/>
            </a:xfrm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682F54DB-7D21-4EAF-529C-A17D232621A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9C7A4C1-8386-4E69-9E35-C53D7F247D2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4" name="左大かっこ 13">
              <a:extLst>
                <a:ext uri="{FF2B5EF4-FFF2-40B4-BE49-F238E27FC236}">
                  <a16:creationId xmlns:a16="http://schemas.microsoft.com/office/drawing/2014/main" id="{1C492BB9-E5CC-71C4-FFA7-E4F250C6390D}"/>
                </a:ext>
              </a:extLst>
            </p:cNvPr>
            <p:cNvSpPr/>
            <p:nvPr/>
          </p:nvSpPr>
          <p:spPr>
            <a:xfrm>
              <a:off x="3630798" y="143664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76892948-67CD-EEA2-4F16-FEF3CDA41DD3}"/>
                </a:ext>
              </a:extLst>
            </p:cNvPr>
            <p:cNvSpPr/>
            <p:nvPr/>
          </p:nvSpPr>
          <p:spPr>
            <a:xfrm flipH="1">
              <a:off x="3834322" y="143665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00A3D70E-634F-5817-5DDB-CC63794370EF}"/>
                </a:ext>
              </a:extLst>
            </p:cNvPr>
            <p:cNvSpPr/>
            <p:nvPr/>
          </p:nvSpPr>
          <p:spPr>
            <a:xfrm>
              <a:off x="1722308" y="147273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41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17334B-AC81-0553-7856-59DDA127E18E}"/>
              </a:ext>
            </a:extLst>
          </p:cNvPr>
          <p:cNvGrpSpPr/>
          <p:nvPr/>
        </p:nvGrpSpPr>
        <p:grpSpPr>
          <a:xfrm>
            <a:off x="5296074" y="1407492"/>
            <a:ext cx="2840977" cy="737717"/>
            <a:chOff x="5296074" y="1407492"/>
            <a:chExt cx="2840977" cy="737717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B796ABCF-87B4-25F0-167F-739264C2444D}"/>
                </a:ext>
              </a:extLst>
            </p:cNvPr>
            <p:cNvSpPr/>
            <p:nvPr/>
          </p:nvSpPr>
          <p:spPr>
            <a:xfrm>
              <a:off x="6357760" y="146861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F9078A8-BBFA-4FB7-30F3-B00048C1C565}"/>
                </a:ext>
              </a:extLst>
            </p:cNvPr>
            <p:cNvSpPr/>
            <p:nvPr/>
          </p:nvSpPr>
          <p:spPr>
            <a:xfrm flipH="1">
              <a:off x="6542856" y="146861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/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46580A1A-6AAC-76D1-3EDB-54986F7C3655}"/>
                </a:ext>
              </a:extLst>
            </p:cNvPr>
            <p:cNvSpPr/>
            <p:nvPr/>
          </p:nvSpPr>
          <p:spPr>
            <a:xfrm>
              <a:off x="7216157" y="145376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89E9BBDC-AB93-6BD4-C7BB-F03913415FB1}"/>
                </a:ext>
              </a:extLst>
            </p:cNvPr>
            <p:cNvSpPr/>
            <p:nvPr/>
          </p:nvSpPr>
          <p:spPr>
            <a:xfrm flipH="1">
              <a:off x="7379041" y="145376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0DC89CB-F66D-A6E9-3156-221E352A8C8D}"/>
                </a:ext>
              </a:extLst>
            </p:cNvPr>
            <p:cNvSpPr/>
            <p:nvPr/>
          </p:nvSpPr>
          <p:spPr>
            <a:xfrm>
              <a:off x="6451086" y="153018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1E3477B6-3DA9-F765-3CD1-956779CE145C}"/>
                </a:ext>
              </a:extLst>
            </p:cNvPr>
            <p:cNvSpPr/>
            <p:nvPr/>
          </p:nvSpPr>
          <p:spPr>
            <a:xfrm>
              <a:off x="6451086" y="173134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DC238DC-3665-180A-50E9-92373016FAE0}"/>
                </a:ext>
              </a:extLst>
            </p:cNvPr>
            <p:cNvGrpSpPr/>
            <p:nvPr/>
          </p:nvGrpSpPr>
          <p:grpSpPr>
            <a:xfrm>
              <a:off x="5806659" y="1478636"/>
              <a:ext cx="462072" cy="666573"/>
              <a:chOff x="1462419" y="107793"/>
              <a:chExt cx="247407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D17411F4-F266-239F-F8AA-FB07BE4C68B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C1A1F4C8-889A-EBDF-5F81-1CD63A711B73}"/>
                  </a:ext>
                </a:extLst>
              </p:cNvPr>
              <p:cNvSpPr/>
              <p:nvPr/>
            </p:nvSpPr>
            <p:spPr>
              <a:xfrm flipH="1">
                <a:off x="1664107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23C6EC0-F1E7-11A5-1D27-69AD8AE663FB}"/>
                </a:ext>
              </a:extLst>
            </p:cNvPr>
            <p:cNvSpPr/>
            <p:nvPr/>
          </p:nvSpPr>
          <p:spPr>
            <a:xfrm>
              <a:off x="5867248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71ADBD9-AB54-B4FD-00A8-868338862119}"/>
                </a:ext>
              </a:extLst>
            </p:cNvPr>
            <p:cNvSpPr/>
            <p:nvPr/>
          </p:nvSpPr>
          <p:spPr>
            <a:xfrm>
              <a:off x="6072743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02537DB-8D23-D02F-8088-7324297CD769}"/>
                </a:ext>
              </a:extLst>
            </p:cNvPr>
            <p:cNvSpPr/>
            <p:nvPr/>
          </p:nvSpPr>
          <p:spPr>
            <a:xfrm>
              <a:off x="7274567" y="1501948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48E392BB-F137-8416-85BE-E4D60A8FCF39}"/>
                </a:ext>
              </a:extLst>
            </p:cNvPr>
            <p:cNvSpPr/>
            <p:nvPr/>
          </p:nvSpPr>
          <p:spPr>
            <a:xfrm>
              <a:off x="7086306" y="153116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BFD3C908-47BF-EB6B-0354-5B8DD73AE19A}"/>
                </a:ext>
              </a:extLst>
            </p:cNvPr>
            <p:cNvSpPr/>
            <p:nvPr/>
          </p:nvSpPr>
          <p:spPr>
            <a:xfrm>
              <a:off x="7888779" y="144863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17E6F73B-2223-ADB3-A5D0-8B21EE8DBDBC}"/>
                </a:ext>
              </a:extLst>
            </p:cNvPr>
            <p:cNvSpPr/>
            <p:nvPr/>
          </p:nvSpPr>
          <p:spPr>
            <a:xfrm flipH="1">
              <a:off x="8051663" y="144863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BB2C9C7-900C-B06F-6B6B-2D49C7DDF4AD}"/>
                </a:ext>
              </a:extLst>
            </p:cNvPr>
            <p:cNvSpPr/>
            <p:nvPr/>
          </p:nvSpPr>
          <p:spPr>
            <a:xfrm>
              <a:off x="7947189" y="149682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97C179B4-1FED-E8FF-2A08-44A75907223E}"/>
                </a:ext>
              </a:extLst>
            </p:cNvPr>
            <p:cNvSpPr/>
            <p:nvPr/>
          </p:nvSpPr>
          <p:spPr>
            <a:xfrm>
              <a:off x="7758928" y="152603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/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F8C9E1CF-A366-6375-FD22-8E7ED5E592DE}"/>
                </a:ext>
              </a:extLst>
            </p:cNvPr>
            <p:cNvSpPr/>
            <p:nvPr/>
          </p:nvSpPr>
          <p:spPr>
            <a:xfrm>
              <a:off x="5296074" y="149446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05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8E6C82-5960-D2D9-7FA6-B456642D1F41}"/>
                  </a:ext>
                </a:extLst>
              </p:cNvPr>
              <p:cNvSpPr txBox="1"/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ja-JP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8E6C82-5960-D2D9-7FA6-B456642D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blipFill>
                <a:blip r:embed="rId2"/>
                <a:stretch>
                  <a:fillRect l="-1142" t="-444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円/楕円 52">
            <a:extLst>
              <a:ext uri="{FF2B5EF4-FFF2-40B4-BE49-F238E27FC236}">
                <a16:creationId xmlns:a16="http://schemas.microsoft.com/office/drawing/2014/main" id="{4B831C16-F2F2-CDC6-EE15-1076ECCE2EDF}"/>
              </a:ext>
            </a:extLst>
          </p:cNvPr>
          <p:cNvSpPr/>
          <p:nvPr/>
        </p:nvSpPr>
        <p:spPr>
          <a:xfrm>
            <a:off x="930738" y="1161867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0E5DE5AA-6439-8791-3C88-6D2911B18F15}"/>
              </a:ext>
            </a:extLst>
          </p:cNvPr>
          <p:cNvSpPr/>
          <p:nvPr/>
        </p:nvSpPr>
        <p:spPr>
          <a:xfrm>
            <a:off x="927336" y="3456398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FC49F0CC-8CE3-2620-9EB5-EC4B05BBFBB3}"/>
              </a:ext>
            </a:extLst>
          </p:cNvPr>
          <p:cNvSpPr/>
          <p:nvPr/>
        </p:nvSpPr>
        <p:spPr>
          <a:xfrm>
            <a:off x="1767721" y="354911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C6E9B6B0-97A0-3883-4933-CC198189739F}"/>
              </a:ext>
            </a:extLst>
          </p:cNvPr>
          <p:cNvSpPr/>
          <p:nvPr/>
        </p:nvSpPr>
        <p:spPr>
          <a:xfrm>
            <a:off x="1969052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7" name="左大かっこ 56">
            <a:extLst>
              <a:ext uri="{FF2B5EF4-FFF2-40B4-BE49-F238E27FC236}">
                <a16:creationId xmlns:a16="http://schemas.microsoft.com/office/drawing/2014/main" id="{5DA57723-DA7C-80BE-CDCA-38081A143910}"/>
              </a:ext>
            </a:extLst>
          </p:cNvPr>
          <p:cNvSpPr/>
          <p:nvPr/>
        </p:nvSpPr>
        <p:spPr>
          <a:xfrm>
            <a:off x="2178337" y="34623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8" name="左大かっこ 57">
            <a:extLst>
              <a:ext uri="{FF2B5EF4-FFF2-40B4-BE49-F238E27FC236}">
                <a16:creationId xmlns:a16="http://schemas.microsoft.com/office/drawing/2014/main" id="{2C911D61-DB97-8B9B-11FF-62EFEC795AD7}"/>
              </a:ext>
            </a:extLst>
          </p:cNvPr>
          <p:cNvSpPr/>
          <p:nvPr/>
        </p:nvSpPr>
        <p:spPr>
          <a:xfrm flipH="1">
            <a:off x="2579100" y="346237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074146C-1364-8B6D-FE4E-0441FF1917FE}"/>
              </a:ext>
            </a:extLst>
          </p:cNvPr>
          <p:cNvSpPr/>
          <p:nvPr/>
        </p:nvSpPr>
        <p:spPr>
          <a:xfrm>
            <a:off x="2215088" y="3532343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23A0E7B3-49AA-B196-B27F-36A7FAA808E8}"/>
              </a:ext>
            </a:extLst>
          </p:cNvPr>
          <p:cNvSpPr/>
          <p:nvPr/>
        </p:nvSpPr>
        <p:spPr>
          <a:xfrm>
            <a:off x="2215088" y="3727905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8046F10-C294-A3F9-B2C1-338BC06A69E6}"/>
              </a:ext>
            </a:extLst>
          </p:cNvPr>
          <p:cNvSpPr/>
          <p:nvPr/>
        </p:nvSpPr>
        <p:spPr>
          <a:xfrm>
            <a:off x="2215088" y="3930478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31BD8A0-76C2-E313-1972-C7862669BE4B}"/>
                  </a:ext>
                </a:extLst>
              </p:cNvPr>
              <p:cNvSpPr txBox="1"/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31BD8A0-76C2-E313-1972-C7862669B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66C2267E-1E8D-410C-C6F4-6017668B5DA4}"/>
                  </a:ext>
                </a:extLst>
              </p:cNvPr>
              <p:cNvSpPr txBox="1"/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66C2267E-1E8D-410C-C6F4-6017668B5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blipFill>
                <a:blip r:embed="rId4"/>
                <a:stretch>
                  <a:fillRect l="-9524" r="-14286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/楕円 63">
            <a:extLst>
              <a:ext uri="{FF2B5EF4-FFF2-40B4-BE49-F238E27FC236}">
                <a16:creationId xmlns:a16="http://schemas.microsoft.com/office/drawing/2014/main" id="{1B945374-2329-5AFD-A9B6-1F4E496D5938}"/>
              </a:ext>
            </a:extLst>
          </p:cNvPr>
          <p:cNvSpPr/>
          <p:nvPr/>
        </p:nvSpPr>
        <p:spPr>
          <a:xfrm>
            <a:off x="2985989" y="355313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CEA396D-5E19-E31B-BEB3-9640D1755ADC}"/>
              </a:ext>
            </a:extLst>
          </p:cNvPr>
          <p:cNvSpPr/>
          <p:nvPr/>
        </p:nvSpPr>
        <p:spPr>
          <a:xfrm>
            <a:off x="3110529" y="353234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6" name="左大かっこ 65">
            <a:extLst>
              <a:ext uri="{FF2B5EF4-FFF2-40B4-BE49-F238E27FC236}">
                <a16:creationId xmlns:a16="http://schemas.microsoft.com/office/drawing/2014/main" id="{261C4421-E168-28CF-54C5-51CAA1DCF3F9}"/>
              </a:ext>
            </a:extLst>
          </p:cNvPr>
          <p:cNvSpPr/>
          <p:nvPr/>
        </p:nvSpPr>
        <p:spPr>
          <a:xfrm>
            <a:off x="3080288" y="349280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7" name="左大かっこ 66">
            <a:extLst>
              <a:ext uri="{FF2B5EF4-FFF2-40B4-BE49-F238E27FC236}">
                <a16:creationId xmlns:a16="http://schemas.microsoft.com/office/drawing/2014/main" id="{FDAB9914-F7BF-5595-911D-F43539BF7E5B}"/>
              </a:ext>
            </a:extLst>
          </p:cNvPr>
          <p:cNvSpPr/>
          <p:nvPr/>
        </p:nvSpPr>
        <p:spPr>
          <a:xfrm flipH="1">
            <a:off x="3502046" y="349123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8" name="左大かっこ 67">
            <a:extLst>
              <a:ext uri="{FF2B5EF4-FFF2-40B4-BE49-F238E27FC236}">
                <a16:creationId xmlns:a16="http://schemas.microsoft.com/office/drawing/2014/main" id="{4A44EC21-1AFB-C22B-046B-6734C94DC2E0}"/>
              </a:ext>
            </a:extLst>
          </p:cNvPr>
          <p:cNvSpPr/>
          <p:nvPr/>
        </p:nvSpPr>
        <p:spPr>
          <a:xfrm>
            <a:off x="1519374" y="346759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779B7AC0-93B3-7F2E-BBA3-03EEEAE9849F}"/>
              </a:ext>
            </a:extLst>
          </p:cNvPr>
          <p:cNvSpPr/>
          <p:nvPr/>
        </p:nvSpPr>
        <p:spPr>
          <a:xfrm flipH="1">
            <a:off x="2075660" y="346602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1853E4B6-E091-793E-9FF0-A2D68C59323A}"/>
              </a:ext>
            </a:extLst>
          </p:cNvPr>
          <p:cNvGrpSpPr/>
          <p:nvPr/>
        </p:nvGrpSpPr>
        <p:grpSpPr>
          <a:xfrm>
            <a:off x="1514433" y="1122493"/>
            <a:ext cx="2200792" cy="766739"/>
            <a:chOff x="3110267" y="4405447"/>
            <a:chExt cx="2200792" cy="766739"/>
          </a:xfrm>
        </p:grpSpPr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998F574F-CE98-3DDF-DC5B-825B2BF2C142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84" name="グループ化 83">
                <a:extLst>
                  <a:ext uri="{FF2B5EF4-FFF2-40B4-BE49-F238E27FC236}">
                    <a16:creationId xmlns:a16="http://schemas.microsoft.com/office/drawing/2014/main" id="{1114F2DC-CB3E-2699-FD21-ADE269D75751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87" name="左大かっこ 86">
                  <a:extLst>
                    <a:ext uri="{FF2B5EF4-FFF2-40B4-BE49-F238E27FC236}">
                      <a16:creationId xmlns:a16="http://schemas.microsoft.com/office/drawing/2014/main" id="{6542D604-A4B4-E79E-8EE0-1F895BC3267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88" name="左大かっこ 87">
                  <a:extLst>
                    <a:ext uri="{FF2B5EF4-FFF2-40B4-BE49-F238E27FC236}">
                      <a16:creationId xmlns:a16="http://schemas.microsoft.com/office/drawing/2014/main" id="{717B249D-6CDB-8CD6-DC64-B50CB7B36617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7DE03108-F258-8320-D48E-599F525E443C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9ECB5E1A-9B32-97CB-B8F0-35460B0DC6A8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7F34315E-A836-5A94-75D9-F1E540284884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3" name="左大かっこ 72">
              <a:extLst>
                <a:ext uri="{FF2B5EF4-FFF2-40B4-BE49-F238E27FC236}">
                  <a16:creationId xmlns:a16="http://schemas.microsoft.com/office/drawing/2014/main" id="{C7C1A4AB-E6CE-495E-7BF4-BFADB9C784C7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4" name="左大かっこ 73">
              <a:extLst>
                <a:ext uri="{FF2B5EF4-FFF2-40B4-BE49-F238E27FC236}">
                  <a16:creationId xmlns:a16="http://schemas.microsoft.com/office/drawing/2014/main" id="{5CFFAE25-8AA7-B15A-88B5-9B92CF46B4F5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D48A2C07-4772-277D-DF85-47596E76CA69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BC12F2C8-6448-C62D-49F1-71D63B13D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676DC94E-D056-4530-F17C-603E72E5279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DEA7EAA0-A423-0D79-AE65-E3A6FFDCD608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3FD1BAAF-AEF5-917A-FF21-3CDAD06FAC2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D039A0B9-0DFD-B28A-1D4A-882344526670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48E3DD85-E024-4A9E-2129-E61728BF86B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EF9E55DE-A89C-620E-278C-A0A8A19807C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78" name="左大かっこ 77">
              <a:extLst>
                <a:ext uri="{FF2B5EF4-FFF2-40B4-BE49-F238E27FC236}">
                  <a16:creationId xmlns:a16="http://schemas.microsoft.com/office/drawing/2014/main" id="{726885D3-17AE-AB63-5EC3-7B3D2A11C155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136A9C69-5345-25E5-3F36-3A857FD5A386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89" name="円/楕円 88">
            <a:extLst>
              <a:ext uri="{FF2B5EF4-FFF2-40B4-BE49-F238E27FC236}">
                <a16:creationId xmlns:a16="http://schemas.microsoft.com/office/drawing/2014/main" id="{C5B29A7C-6F37-AC2D-AB5C-36ABB3F12DCF}"/>
              </a:ext>
            </a:extLst>
          </p:cNvPr>
          <p:cNvSpPr/>
          <p:nvPr/>
        </p:nvSpPr>
        <p:spPr>
          <a:xfrm>
            <a:off x="1576807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A9536AB-BE74-B782-9D36-FF02980F9664}"/>
                  </a:ext>
                </a:extLst>
              </p:cNvPr>
              <p:cNvSpPr txBox="1"/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ja-JP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A9536AB-BE74-B782-9D36-FF02980F9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blipFill>
                <a:blip r:embed="rId6"/>
                <a:stretch>
                  <a:fillRect l="-1142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9A68DDD6-B9CA-15D0-EB7B-946EB3FC96DF}"/>
              </a:ext>
            </a:extLst>
          </p:cNvPr>
          <p:cNvSpPr txBox="1"/>
          <p:nvPr/>
        </p:nvSpPr>
        <p:spPr>
          <a:xfrm>
            <a:off x="5380257" y="1211259"/>
            <a:ext cx="252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行ベクトルと </a:t>
            </a:r>
            <a:r>
              <a:rPr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の列ベクトルとの積（内積）からなる、</a:t>
            </a:r>
            <a:endParaRPr lang="en-US" altLang="ja-JP" sz="1200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defRPr/>
            </a:pPr>
            <a:r>
              <a:rPr lang="en-US" altLang="ja-JP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つの行ベクトル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F3057B81-7869-F6AE-2EED-C33FD20E4DCF}"/>
                  </a:ext>
                </a:extLst>
              </p:cNvPr>
              <p:cNvSpPr txBox="1"/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F3057B81-7869-F6AE-2EED-C33FD20E4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blipFill>
                <a:blip r:embed="rId7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円/楕円 92">
            <a:extLst>
              <a:ext uri="{FF2B5EF4-FFF2-40B4-BE49-F238E27FC236}">
                <a16:creationId xmlns:a16="http://schemas.microsoft.com/office/drawing/2014/main" id="{0AB5AABA-CCCD-AD14-17E2-832B7A2430E2}"/>
              </a:ext>
            </a:extLst>
          </p:cNvPr>
          <p:cNvSpPr/>
          <p:nvPr/>
        </p:nvSpPr>
        <p:spPr>
          <a:xfrm>
            <a:off x="3807604" y="354473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2388B2B-8FE2-555E-86B8-0EE68D8782FB}"/>
              </a:ext>
            </a:extLst>
          </p:cNvPr>
          <p:cNvSpPr/>
          <p:nvPr/>
        </p:nvSpPr>
        <p:spPr>
          <a:xfrm>
            <a:off x="3932144" y="3523940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5" name="左大かっこ 94">
            <a:extLst>
              <a:ext uri="{FF2B5EF4-FFF2-40B4-BE49-F238E27FC236}">
                <a16:creationId xmlns:a16="http://schemas.microsoft.com/office/drawing/2014/main" id="{AF35B09F-4134-E46F-C643-B4574B53E4BA}"/>
              </a:ext>
            </a:extLst>
          </p:cNvPr>
          <p:cNvSpPr/>
          <p:nvPr/>
        </p:nvSpPr>
        <p:spPr>
          <a:xfrm>
            <a:off x="3901903" y="3484406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6" name="左大かっこ 95">
            <a:extLst>
              <a:ext uri="{FF2B5EF4-FFF2-40B4-BE49-F238E27FC236}">
                <a16:creationId xmlns:a16="http://schemas.microsoft.com/office/drawing/2014/main" id="{8340769F-774D-CD29-37EE-4F16ABFFE576}"/>
              </a:ext>
            </a:extLst>
          </p:cNvPr>
          <p:cNvSpPr/>
          <p:nvPr/>
        </p:nvSpPr>
        <p:spPr>
          <a:xfrm flipH="1">
            <a:off x="4323661" y="3482830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C83E8662-CFA3-9A28-391D-10B089F5251B}"/>
              </a:ext>
            </a:extLst>
          </p:cNvPr>
          <p:cNvSpPr/>
          <p:nvPr/>
        </p:nvSpPr>
        <p:spPr>
          <a:xfrm>
            <a:off x="4637881" y="353265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358E3C6-44E2-3465-C1EE-AAAA6A328C6D}"/>
              </a:ext>
            </a:extLst>
          </p:cNvPr>
          <p:cNvSpPr/>
          <p:nvPr/>
        </p:nvSpPr>
        <p:spPr>
          <a:xfrm>
            <a:off x="4762421" y="351186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9" name="左大かっこ 98">
            <a:extLst>
              <a:ext uri="{FF2B5EF4-FFF2-40B4-BE49-F238E27FC236}">
                <a16:creationId xmlns:a16="http://schemas.microsoft.com/office/drawing/2014/main" id="{6A0AFDD0-5C1E-E292-BDD8-6371D65302D6}"/>
              </a:ext>
            </a:extLst>
          </p:cNvPr>
          <p:cNvSpPr/>
          <p:nvPr/>
        </p:nvSpPr>
        <p:spPr>
          <a:xfrm>
            <a:off x="4732180" y="347232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0" name="左大かっこ 99">
            <a:extLst>
              <a:ext uri="{FF2B5EF4-FFF2-40B4-BE49-F238E27FC236}">
                <a16:creationId xmlns:a16="http://schemas.microsoft.com/office/drawing/2014/main" id="{8AD5473F-6539-FDA9-2884-4365CEFC991C}"/>
              </a:ext>
            </a:extLst>
          </p:cNvPr>
          <p:cNvSpPr/>
          <p:nvPr/>
        </p:nvSpPr>
        <p:spPr>
          <a:xfrm flipH="1">
            <a:off x="5153938" y="347075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FF92785-4B42-BF8F-8552-8BCD5580F950}"/>
              </a:ext>
            </a:extLst>
          </p:cNvPr>
          <p:cNvSpPr txBox="1"/>
          <p:nvPr/>
        </p:nvSpPr>
        <p:spPr>
          <a:xfrm>
            <a:off x="5473224" y="3467597"/>
            <a:ext cx="2520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の行ベクトルの線形結合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99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1435</Words>
  <Application>Microsoft Macintosh PowerPoint</Application>
  <PresentationFormat>ワイド画面</PresentationFormat>
  <Paragraphs>577</Paragraphs>
  <Slides>44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4" baseType="lpstr">
      <vt:lpstr>Meiryo</vt:lpstr>
      <vt:lpstr>游ゴシック</vt:lpstr>
      <vt:lpstr>游ゴシック Light</vt:lpstr>
      <vt:lpstr>Arial</vt:lpstr>
      <vt:lpstr>Arial Rounded MT Bold</vt:lpstr>
      <vt:lpstr>Calibri</vt:lpstr>
      <vt:lpstr>Cambria Math</vt:lpstr>
      <vt:lpstr>Times</vt:lpstr>
      <vt:lpstr>Times New Roman</vt:lpstr>
      <vt:lpstr>Office テーマ</vt:lpstr>
      <vt:lpstr>The Art of Linear Algebra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Linear Algebra</dc:title>
  <dc:creator>平鍋 健児</dc:creator>
  <cp:lastModifiedBy>平鍋 健児</cp:lastModifiedBy>
  <cp:revision>32</cp:revision>
  <cp:lastPrinted>2022-10-06T10:20:32Z</cp:lastPrinted>
  <dcterms:created xsi:type="dcterms:W3CDTF">2022-07-23T07:48:29Z</dcterms:created>
  <dcterms:modified xsi:type="dcterms:W3CDTF">2022-10-06T11:06:43Z</dcterms:modified>
</cp:coreProperties>
</file>