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258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02" r:id="rId27"/>
    <p:sldId id="365" r:id="rId28"/>
    <p:sldId id="336" r:id="rId29"/>
    <p:sldId id="366" r:id="rId30"/>
    <p:sldId id="329" r:id="rId31"/>
    <p:sldId id="367" r:id="rId32"/>
    <p:sldId id="368" r:id="rId33"/>
    <p:sldId id="369" r:id="rId34"/>
    <p:sldId id="370" r:id="rId35"/>
    <p:sldId id="371" r:id="rId36"/>
    <p:sldId id="322" r:id="rId37"/>
    <p:sldId id="337" r:id="rId38"/>
    <p:sldId id="338" r:id="rId39"/>
    <p:sldId id="339" r:id="rId40"/>
    <p:sldId id="306" r:id="rId41"/>
    <p:sldId id="340" r:id="rId42"/>
    <p:sldId id="372" r:id="rId43"/>
    <p:sldId id="348" r:id="rId44"/>
    <p:sldId id="347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9118"/>
    <p:restoredTop sz="94773"/>
  </p:normalViewPr>
  <p:slideViewPr>
    <p:cSldViewPr snapToGrid="0">
      <p:cViewPr varScale="1">
        <p:scale>
          <a:sx n="101" d="100"/>
          <a:sy n="101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0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1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0.png"/><Relationship Id="rId3" Type="http://schemas.openxmlformats.org/officeDocument/2006/relationships/image" Target="../media/image1370.png"/><Relationship Id="rId7" Type="http://schemas.openxmlformats.org/officeDocument/2006/relationships/image" Target="../media/image1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0.png"/><Relationship Id="rId11" Type="http://schemas.openxmlformats.org/officeDocument/2006/relationships/image" Target="../media/image1460.png"/><Relationship Id="rId5" Type="http://schemas.openxmlformats.org/officeDocument/2006/relationships/image" Target="../media/image1390.png"/><Relationship Id="rId10" Type="http://schemas.openxmlformats.org/officeDocument/2006/relationships/image" Target="../media/image1450.png"/><Relationship Id="rId4" Type="http://schemas.openxmlformats.org/officeDocument/2006/relationships/image" Target="../media/image1380.png"/><Relationship Id="rId9" Type="http://schemas.openxmlformats.org/officeDocument/2006/relationships/image" Target="../media/image14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011.png"/><Relationship Id="rId7" Type="http://schemas.openxmlformats.org/officeDocument/2006/relationships/image" Target="../media/image1810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0.png"/><Relationship Id="rId5" Type="http://schemas.openxmlformats.org/officeDocument/2006/relationships/image" Target="../media/image1311.png"/><Relationship Id="rId4" Type="http://schemas.openxmlformats.org/officeDocument/2006/relationships/image" Target="../media/image161.png"/><Relationship Id="rId9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.png"/><Relationship Id="rId7" Type="http://schemas.openxmlformats.org/officeDocument/2006/relationships/image" Target="../media/image990.png"/><Relationship Id="rId12" Type="http://schemas.openxmlformats.org/officeDocument/2006/relationships/image" Target="../media/image10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2.png"/><Relationship Id="rId5" Type="http://schemas.openxmlformats.org/officeDocument/2006/relationships/image" Target="../media/image98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670.png"/><Relationship Id="rId7" Type="http://schemas.openxmlformats.org/officeDocument/2006/relationships/image" Target="../media/image117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0.png"/><Relationship Id="rId5" Type="http://schemas.openxmlformats.org/officeDocument/2006/relationships/image" Target="../media/image115.png"/><Relationship Id="rId10" Type="http://schemas.openxmlformats.org/officeDocument/2006/relationships/image" Target="../media/image700.png"/><Relationship Id="rId4" Type="http://schemas.openxmlformats.org/officeDocument/2006/relationships/image" Target="../media/image1110.png"/><Relationship Id="rId9" Type="http://schemas.openxmlformats.org/officeDocument/2006/relationships/image" Target="../media/image69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26" Type="http://schemas.openxmlformats.org/officeDocument/2006/relationships/image" Target="../media/image143.png"/><Relationship Id="rId39" Type="http://schemas.openxmlformats.org/officeDocument/2006/relationships/image" Target="../media/image156.png"/><Relationship Id="rId21" Type="http://schemas.openxmlformats.org/officeDocument/2006/relationships/image" Target="../media/image138.png"/><Relationship Id="rId34" Type="http://schemas.openxmlformats.org/officeDocument/2006/relationships/image" Target="../media/image151.png"/><Relationship Id="rId7" Type="http://schemas.openxmlformats.org/officeDocument/2006/relationships/image" Target="../media/image124.png"/><Relationship Id="rId2" Type="http://schemas.openxmlformats.org/officeDocument/2006/relationships/image" Target="../media/image900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29" Type="http://schemas.openxmlformats.org/officeDocument/2006/relationships/image" Target="../media/image146.png"/><Relationship Id="rId41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41.png"/><Relationship Id="rId32" Type="http://schemas.openxmlformats.org/officeDocument/2006/relationships/image" Target="../media/image149.png"/><Relationship Id="rId37" Type="http://schemas.openxmlformats.org/officeDocument/2006/relationships/image" Target="../media/image154.png"/><Relationship Id="rId40" Type="http://schemas.openxmlformats.org/officeDocument/2006/relationships/image" Target="../media/image157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28" Type="http://schemas.openxmlformats.org/officeDocument/2006/relationships/image" Target="../media/image145.png"/><Relationship Id="rId36" Type="http://schemas.openxmlformats.org/officeDocument/2006/relationships/image" Target="../media/image153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31" Type="http://schemas.openxmlformats.org/officeDocument/2006/relationships/image" Target="../media/image148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Relationship Id="rId27" Type="http://schemas.openxmlformats.org/officeDocument/2006/relationships/image" Target="../media/image144.png"/><Relationship Id="rId30" Type="http://schemas.openxmlformats.org/officeDocument/2006/relationships/image" Target="../media/image147.png"/><Relationship Id="rId35" Type="http://schemas.openxmlformats.org/officeDocument/2006/relationships/image" Target="../media/image152.png"/><Relationship Id="rId8" Type="http://schemas.openxmlformats.org/officeDocument/2006/relationships/image" Target="../media/image125.png"/><Relationship Id="rId3" Type="http://schemas.openxmlformats.org/officeDocument/2006/relationships/image" Target="../media/image911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5" Type="http://schemas.openxmlformats.org/officeDocument/2006/relationships/image" Target="../media/image142.png"/><Relationship Id="rId33" Type="http://schemas.openxmlformats.org/officeDocument/2006/relationships/image" Target="../media/image150.png"/><Relationship Id="rId38" Type="http://schemas.openxmlformats.org/officeDocument/2006/relationships/image" Target="../media/image155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blipFill>
                <a:blip r:embed="rId4"/>
                <a:stretch>
                  <a:fillRect l="-8571" t="-11765" r="-10000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blipFill>
                <a:blip r:embed="rId5"/>
                <a:stretch>
                  <a:fillRect l="-13462" t="-8824" r="-13462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blipFill>
                <a:blip r:embed="rId7"/>
                <a:stretch>
                  <a:fillRect l="-8696" t="-12121" r="-869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C4EC1-9297-FB38-78A4-8666DB6ECA5E}"/>
              </a:ext>
            </a:extLst>
          </p:cNvPr>
          <p:cNvSpPr txBox="1"/>
          <p:nvPr/>
        </p:nvSpPr>
        <p:spPr>
          <a:xfrm>
            <a:off x="4490349" y="4064203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043709-3783-3E46-D945-0B977A5E6D8B}"/>
              </a:ext>
            </a:extLst>
          </p:cNvPr>
          <p:cNvSpPr txBox="1"/>
          <p:nvPr/>
        </p:nvSpPr>
        <p:spPr>
          <a:xfrm>
            <a:off x="8661607" y="4111688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819717" y="919103"/>
            <a:ext cx="578342" cy="799888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2588107" y="939932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2508045" y="91100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2949615" y="91100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2820233" y="935780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3561630" y="957099"/>
            <a:ext cx="235915" cy="233212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3567837" y="1213959"/>
            <a:ext cx="235915" cy="233212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3574043" y="1470819"/>
            <a:ext cx="235915" cy="233212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3511125" y="90414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4123476" y="90414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3900601" y="957099"/>
            <a:ext cx="235915" cy="233212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3906808" y="1213959"/>
            <a:ext cx="235915" cy="233212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3913014" y="1470819"/>
            <a:ext cx="235915" cy="233212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6594865" y="36470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7046888" y="364709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6667567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6914161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7256202" y="3628966"/>
            <a:ext cx="578342" cy="598412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7461524" y="356759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7454122" y="382618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8302815" y="3601880"/>
            <a:ext cx="578342" cy="799888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9166894" y="3599398"/>
            <a:ext cx="578342" cy="799888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6588100" y="849686"/>
            <a:ext cx="4195979" cy="865169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448642" y="3579204"/>
            <a:ext cx="3735010" cy="1789760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ja-JP" sz="144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ja-JP" sz="1440" b="1" dirty="0">
                        <a:solidFill>
                          <a:prstClr val="black"/>
                        </a:solidFill>
                        <a:latin typeface="Calibri" panose="020F0502020204030204"/>
                        <a:ea typeface="游ゴシック" panose="020B0400000000000000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blipFill>
                <a:blip r:embed="rId9"/>
                <a:stretch>
                  <a:fillRect l="-1914" t="-1020" b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combinations of columns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broken down to a sum of rank 1 matrices.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blipFill>
                <a:blip r:embed="rId12"/>
                <a:stretch>
                  <a:fillRect l="-50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1027340" y="5355405"/>
            <a:ext cx="4283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produced rows are linear combinations of rows.</a:t>
            </a:r>
            <a:endParaRPr lang="en-US" altLang="ja-JP" sz="144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040129" y="1816645"/>
            <a:ext cx="48209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element becomes a dot product of row vector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column vector.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1137172" y="92983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5683448" y="93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1130005" y="361722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5679224" y="3579203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2400500" y="1154900"/>
            <a:ext cx="792486" cy="799888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1791955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201756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1492121" y="115838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2166213" y="11583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blipFill>
                <a:blip r:embed="rId2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3574743" y="1151412"/>
            <a:ext cx="776558" cy="799888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157289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3886259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411186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366719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A57C736-F074-6A49-8479-0B3582B58B1F}"/>
              </a:ext>
            </a:extLst>
          </p:cNvPr>
          <p:cNvGrpSpPr/>
          <p:nvPr/>
        </p:nvGrpSpPr>
        <p:grpSpPr>
          <a:xfrm>
            <a:off x="1572891" y="4402785"/>
            <a:ext cx="792486" cy="799888"/>
            <a:chOff x="1757238" y="3450771"/>
            <a:chExt cx="660405" cy="666573"/>
          </a:xfrm>
        </p:grpSpPr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10746D7D-71A9-9349-A29C-383712DD442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08E06765-BB65-264F-BFEA-EF1DB90C1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9BF593CF-70F7-5649-ACF7-5D07A0EDA21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113A5AE6-9B04-E24F-8E1C-E3D573E5985D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A05E3BEC-AD31-D04F-B251-8D18CE9C9E5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CC2692B-3406-4D48-83E4-02A7694F0A2F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2F6525A3-DCCB-3E46-9A36-E2BD1C805487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A2CFE4D9-0774-C444-BBB6-ACD7F8A9DC4E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AB91A488-0C91-994F-AA1C-F3E039D3EB3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9EE21189-48F9-C44D-834C-33A307011185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C44C20A9-89B6-C241-B9CC-FE08B5E13B18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77084C-1457-8742-A1D5-77171A12F303}"/>
              </a:ext>
            </a:extLst>
          </p:cNvPr>
          <p:cNvGrpSpPr/>
          <p:nvPr/>
        </p:nvGrpSpPr>
        <p:grpSpPr>
          <a:xfrm>
            <a:off x="5369597" y="1036713"/>
            <a:ext cx="2079852" cy="873443"/>
            <a:chOff x="3966664" y="863927"/>
            <a:chExt cx="1733210" cy="727869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A2417EFE-C7ED-EC47-9E76-35B46E55FBB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C72204C-0AB2-D648-9A89-932994663A68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854CB7FE-BF06-1348-9590-E8A9847E7F61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13D03A5-7555-774C-AAA7-ACBB5217CFB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F0D1AA26-F745-BA49-B7B8-86684A9AE97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18FA459-3B39-8247-BEA6-F6603D55B531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9753B49-E99C-5E41-A8D8-9F6D1B778FB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r="-16667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2C6DB668-A69D-554C-BB5E-20D4DBF4D946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12FC3A84-1E48-9548-9ABA-D9EE639F7C00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07" name="左大かっこ 106">
                <a:extLst>
                  <a:ext uri="{FF2B5EF4-FFF2-40B4-BE49-F238E27FC236}">
                    <a16:creationId xmlns:a16="http://schemas.microsoft.com/office/drawing/2014/main" id="{74B23ED8-2908-1B4F-BB1B-5E9D723258A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左大かっこ 107">
                <a:extLst>
                  <a:ext uri="{FF2B5EF4-FFF2-40B4-BE49-F238E27FC236}">
                    <a16:creationId xmlns:a16="http://schemas.microsoft.com/office/drawing/2014/main" id="{D84C75BD-A3CC-9F4F-B10C-DCAEABACD03B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218CE696-5DEC-DD4E-B6C1-8B0FC31A35BD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7763598A-0465-324B-A667-D3008A63D7CC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10D5C738-1770-4740-BF92-6534A3D3ADF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09E603F-3102-F943-B3D4-B132994E34B6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67AD79BE-E2D8-AC4A-97F6-AAC42CBEF0D5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9F5830DB-B94E-9F47-80C8-6163266417A3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2116B05C-E505-F747-8185-F09D3688DB3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54A58A7D-F084-E945-BBED-96BB1E4AFB0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000" r="-8000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5CB3D022-79AF-7248-8B71-970E809966EC}"/>
              </a:ext>
            </a:extLst>
          </p:cNvPr>
          <p:cNvGrpSpPr/>
          <p:nvPr/>
        </p:nvGrpSpPr>
        <p:grpSpPr>
          <a:xfrm>
            <a:off x="5394073" y="1959811"/>
            <a:ext cx="2079852" cy="873443"/>
            <a:chOff x="3966664" y="863927"/>
            <a:chExt cx="1733210" cy="727869"/>
          </a:xfrm>
        </p:grpSpPr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D6EEEFE-FF52-3443-91B7-8576E0027CBE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9038FF5-AA9E-3E4A-8C88-2ACD5F2C5EBF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759D6F84-122C-E240-9834-2432E2AC8FEF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5" name="左大かっこ 194">
                <a:extLst>
                  <a:ext uri="{FF2B5EF4-FFF2-40B4-BE49-F238E27FC236}">
                    <a16:creationId xmlns:a16="http://schemas.microsoft.com/office/drawing/2014/main" id="{A8BF9F53-5F90-B140-9AB9-36BF81062D87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B811134D-8F87-BB41-AE17-D5F4A87AD3D4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37915588-A2DB-5046-80B9-2514874009C7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7C51A59-E785-7E42-A4CD-2CA1D461426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46648B9-2DEC-F74F-950A-0DA10A83CC04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ABCF5CC-4849-9440-A703-CFFC990D6109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70" name="左大かっこ 169">
                <a:extLst>
                  <a:ext uri="{FF2B5EF4-FFF2-40B4-BE49-F238E27FC236}">
                    <a16:creationId xmlns:a16="http://schemas.microsoft.com/office/drawing/2014/main" id="{B4D61822-E55E-404F-9D00-541418B2DCB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0" name="左大かっこ 189">
                <a:extLst>
                  <a:ext uri="{FF2B5EF4-FFF2-40B4-BE49-F238E27FC236}">
                    <a16:creationId xmlns:a16="http://schemas.microsoft.com/office/drawing/2014/main" id="{FDA36457-7A01-824A-AF22-7F809F38274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FA7C403D-CE98-354A-92DA-F702BB002D0B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1A7A83D9-675A-3547-8E73-9D3E4978EF6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3" name="左大かっこ 162">
                <a:extLst>
                  <a:ext uri="{FF2B5EF4-FFF2-40B4-BE49-F238E27FC236}">
                    <a16:creationId xmlns:a16="http://schemas.microsoft.com/office/drawing/2014/main" id="{F6CC8C9C-2460-4A48-94E9-AAA6920D6B2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4B8C3644-FE1E-F645-BBDB-90745FEB5E2D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68CDC72F-9692-8148-98D8-094A1EDD5549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4035D04-5F8E-1741-AA9D-B572B2AE10D0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60" name="左大かっこ 159">
                <a:extLst>
                  <a:ext uri="{FF2B5EF4-FFF2-40B4-BE49-F238E27FC236}">
                    <a16:creationId xmlns:a16="http://schemas.microsoft.com/office/drawing/2014/main" id="{482F6BD5-0E7E-054E-A0D2-A3CE332784A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D4AF9FFC-FD8A-8C4B-BE6E-6BF165E924DE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E5B3CDC9-FFE6-F140-AAD5-9E8D067644E6}"/>
              </a:ext>
            </a:extLst>
          </p:cNvPr>
          <p:cNvGrpSpPr/>
          <p:nvPr/>
        </p:nvGrpSpPr>
        <p:grpSpPr>
          <a:xfrm>
            <a:off x="5394073" y="2959613"/>
            <a:ext cx="2079852" cy="873443"/>
            <a:chOff x="3966664" y="863927"/>
            <a:chExt cx="1733210" cy="727869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22128F4B-FE26-C449-8423-1A00AD55ED97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436449E-6E60-F84E-AD5C-43D1AAD697E0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217" name="左大かっこ 216">
                <a:extLst>
                  <a:ext uri="{FF2B5EF4-FFF2-40B4-BE49-F238E27FC236}">
                    <a16:creationId xmlns:a16="http://schemas.microsoft.com/office/drawing/2014/main" id="{B6277995-A1FE-0D4D-A894-C26A04B3A7D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8" name="左大かっこ 217">
                <a:extLst>
                  <a:ext uri="{FF2B5EF4-FFF2-40B4-BE49-F238E27FC236}">
                    <a16:creationId xmlns:a16="http://schemas.microsoft.com/office/drawing/2014/main" id="{901024DA-EC7D-1F45-94D2-6F180DAA55B9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255B9CC0-08C6-0F49-83CF-8499CFBA0686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3633CBD-8C9C-4541-B70E-0A94E28B0E9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2091F538-1C0B-F646-B0FE-2607C93D2F4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816B344A-AE65-F24D-A9D4-6D61E0B589AC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30D7229A-DFB6-104A-91EB-0D76727228AF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91306ABE-684D-C742-8A23-D984B97C465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D57F905F-602F-7D4E-A2BD-8AF75FDE0553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7CF4A3C5-24F1-6440-B157-98B19CC6B22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213" name="左大かっこ 212">
                <a:extLst>
                  <a:ext uri="{FF2B5EF4-FFF2-40B4-BE49-F238E27FC236}">
                    <a16:creationId xmlns:a16="http://schemas.microsoft.com/office/drawing/2014/main" id="{83E91930-B0D5-1440-AA21-D2DDBF5FA4BD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4" name="左大かっこ 213">
                <a:extLst>
                  <a:ext uri="{FF2B5EF4-FFF2-40B4-BE49-F238E27FC236}">
                    <a16:creationId xmlns:a16="http://schemas.microsoft.com/office/drawing/2014/main" id="{3BE4D818-1BFD-8C4B-B98F-2721060274C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3640E71-6943-6041-B125-00316795B64C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CCE2EDDC-DBB1-9040-80E6-02A76031D34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490266AD-67F0-6849-AC02-64E5E9200CE4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211" name="左大かっこ 210">
                <a:extLst>
                  <a:ext uri="{FF2B5EF4-FFF2-40B4-BE49-F238E27FC236}">
                    <a16:creationId xmlns:a16="http://schemas.microsoft.com/office/drawing/2014/main" id="{04D7FB57-C8D3-0447-9188-66BEFB2E058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2" name="左大かっこ 211">
                <a:extLst>
                  <a:ext uri="{FF2B5EF4-FFF2-40B4-BE49-F238E27FC236}">
                    <a16:creationId xmlns:a16="http://schemas.microsoft.com/office/drawing/2014/main" id="{2B1F38A6-ACA7-4A4F-B521-68B836CA666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左大かっこ 220">
            <a:extLst>
              <a:ext uri="{FF2B5EF4-FFF2-40B4-BE49-F238E27FC236}">
                <a16:creationId xmlns:a16="http://schemas.microsoft.com/office/drawing/2014/main" id="{CD49C5BC-3BE6-E54F-9FBD-462D429D4007}"/>
              </a:ext>
            </a:extLst>
          </p:cNvPr>
          <p:cNvSpPr/>
          <p:nvPr/>
        </p:nvSpPr>
        <p:spPr>
          <a:xfrm>
            <a:off x="2493407" y="440060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左大かっこ 221">
            <a:extLst>
              <a:ext uri="{FF2B5EF4-FFF2-40B4-BE49-F238E27FC236}">
                <a16:creationId xmlns:a16="http://schemas.microsoft.com/office/drawing/2014/main" id="{F743B935-DB27-CD4C-9B23-ED279F5F8364}"/>
              </a:ext>
            </a:extLst>
          </p:cNvPr>
          <p:cNvSpPr/>
          <p:nvPr/>
        </p:nvSpPr>
        <p:spPr>
          <a:xfrm flipH="1">
            <a:off x="3167499" y="440061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D6DB08B-D8C5-FC4F-9BA8-E3F99F627363}"/>
              </a:ext>
            </a:extLst>
          </p:cNvPr>
          <p:cNvSpPr/>
          <p:nvPr/>
        </p:nvSpPr>
        <p:spPr>
          <a:xfrm>
            <a:off x="2537508" y="448457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3269B07B-2AE2-6149-936D-D056F7818572}"/>
              </a:ext>
            </a:extLst>
          </p:cNvPr>
          <p:cNvSpPr/>
          <p:nvPr/>
        </p:nvSpPr>
        <p:spPr>
          <a:xfrm>
            <a:off x="2537508" y="471924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524E819-C652-134A-8D50-F5566731153C}"/>
              </a:ext>
            </a:extLst>
          </p:cNvPr>
          <p:cNvSpPr/>
          <p:nvPr/>
        </p:nvSpPr>
        <p:spPr>
          <a:xfrm>
            <a:off x="2537508" y="4962334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/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blipFill>
                <a:blip r:embed="rId10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6C8F2CE-EAF1-0F43-A24D-B1838E0D70AA}"/>
              </a:ext>
            </a:extLst>
          </p:cNvPr>
          <p:cNvGrpSpPr/>
          <p:nvPr/>
        </p:nvGrpSpPr>
        <p:grpSpPr>
          <a:xfrm>
            <a:off x="3623055" y="4417284"/>
            <a:ext cx="776558" cy="799888"/>
            <a:chOff x="1000256" y="3453676"/>
            <a:chExt cx="647132" cy="666573"/>
          </a:xfrm>
        </p:grpSpPr>
        <p:sp>
          <p:nvSpPr>
            <p:cNvPr id="229" name="左大かっこ 228">
              <a:extLst>
                <a:ext uri="{FF2B5EF4-FFF2-40B4-BE49-F238E27FC236}">
                  <a16:creationId xmlns:a16="http://schemas.microsoft.com/office/drawing/2014/main" id="{7CF704DE-A086-134C-9286-40D30EB63EF1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0" name="左大かっこ 229">
              <a:extLst>
                <a:ext uri="{FF2B5EF4-FFF2-40B4-BE49-F238E27FC236}">
                  <a16:creationId xmlns:a16="http://schemas.microsoft.com/office/drawing/2014/main" id="{71962011-ECAA-1745-A2C8-A13DEA91915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834B14B4-FE83-C445-B861-8191416D7525}"/>
              </a:ext>
            </a:extLst>
          </p:cNvPr>
          <p:cNvSpPr/>
          <p:nvPr/>
        </p:nvSpPr>
        <p:spPr>
          <a:xfrm>
            <a:off x="3678804" y="4466599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760F8E7C-8278-AF48-94DB-A0FDE7394F2A}"/>
              </a:ext>
            </a:extLst>
          </p:cNvPr>
          <p:cNvSpPr/>
          <p:nvPr/>
        </p:nvSpPr>
        <p:spPr>
          <a:xfrm>
            <a:off x="3678804" y="470127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5B3E4A30-5F76-4642-900C-EEEC8ED147AA}"/>
              </a:ext>
            </a:extLst>
          </p:cNvPr>
          <p:cNvSpPr/>
          <p:nvPr/>
        </p:nvSpPr>
        <p:spPr>
          <a:xfrm>
            <a:off x="3678804" y="4944361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A3C1D06E-3A23-BF49-9FB0-DC77FD9B7D9B}"/>
              </a:ext>
            </a:extLst>
          </p:cNvPr>
          <p:cNvSpPr/>
          <p:nvPr/>
        </p:nvSpPr>
        <p:spPr>
          <a:xfrm>
            <a:off x="5155181" y="446134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/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/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大かっこ 244">
            <a:extLst>
              <a:ext uri="{FF2B5EF4-FFF2-40B4-BE49-F238E27FC236}">
                <a16:creationId xmlns:a16="http://schemas.microsoft.com/office/drawing/2014/main" id="{6E5BCA30-A9BD-7C44-81C4-38A4E6F47A91}"/>
              </a:ext>
            </a:extLst>
          </p:cNvPr>
          <p:cNvSpPr/>
          <p:nvPr/>
        </p:nvSpPr>
        <p:spPr>
          <a:xfrm>
            <a:off x="5105312" y="441728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6" name="左大かっこ 245">
            <a:extLst>
              <a:ext uri="{FF2B5EF4-FFF2-40B4-BE49-F238E27FC236}">
                <a16:creationId xmlns:a16="http://schemas.microsoft.com/office/drawing/2014/main" id="{B2F678E2-F2DB-A54C-A89C-B958D8AE2111}"/>
              </a:ext>
            </a:extLst>
          </p:cNvPr>
          <p:cNvSpPr/>
          <p:nvPr/>
        </p:nvSpPr>
        <p:spPr>
          <a:xfrm flipH="1">
            <a:off x="5812323" y="441539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円/楕円 246">
            <a:extLst>
              <a:ext uri="{FF2B5EF4-FFF2-40B4-BE49-F238E27FC236}">
                <a16:creationId xmlns:a16="http://schemas.microsoft.com/office/drawing/2014/main" id="{F85C6AB6-3001-1C4A-A7FD-603927B11F09}"/>
              </a:ext>
            </a:extLst>
          </p:cNvPr>
          <p:cNvSpPr/>
          <p:nvPr/>
        </p:nvSpPr>
        <p:spPr>
          <a:xfrm>
            <a:off x="6227817" y="447489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E32FE0B2-0104-7245-821F-6BB45C4008F2}"/>
              </a:ext>
            </a:extLst>
          </p:cNvPr>
          <p:cNvSpPr/>
          <p:nvPr/>
        </p:nvSpPr>
        <p:spPr>
          <a:xfrm>
            <a:off x="6377264" y="444260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0" name="左大かっこ 249">
            <a:extLst>
              <a:ext uri="{FF2B5EF4-FFF2-40B4-BE49-F238E27FC236}">
                <a16:creationId xmlns:a16="http://schemas.microsoft.com/office/drawing/2014/main" id="{86B744D3-0238-B945-B429-3B054565FCAA}"/>
              </a:ext>
            </a:extLst>
          </p:cNvPr>
          <p:cNvSpPr/>
          <p:nvPr/>
        </p:nvSpPr>
        <p:spPr>
          <a:xfrm>
            <a:off x="6340976" y="44024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左大かっこ 250">
            <a:extLst>
              <a:ext uri="{FF2B5EF4-FFF2-40B4-BE49-F238E27FC236}">
                <a16:creationId xmlns:a16="http://schemas.microsoft.com/office/drawing/2014/main" id="{2670E484-1389-E647-99CD-03BD020EDF84}"/>
              </a:ext>
            </a:extLst>
          </p:cNvPr>
          <p:cNvSpPr/>
          <p:nvPr/>
        </p:nvSpPr>
        <p:spPr>
          <a:xfrm flipH="1">
            <a:off x="7047987" y="44006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円/楕円 251">
            <a:extLst>
              <a:ext uri="{FF2B5EF4-FFF2-40B4-BE49-F238E27FC236}">
                <a16:creationId xmlns:a16="http://schemas.microsoft.com/office/drawing/2014/main" id="{BF425652-1A13-8549-8228-FADAC31D2CAC}"/>
              </a:ext>
            </a:extLst>
          </p:cNvPr>
          <p:cNvSpPr/>
          <p:nvPr/>
        </p:nvSpPr>
        <p:spPr>
          <a:xfrm>
            <a:off x="7359274" y="448390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67459293-6EF1-2F4E-BF3C-63A623989620}"/>
              </a:ext>
            </a:extLst>
          </p:cNvPr>
          <p:cNvSpPr/>
          <p:nvPr/>
        </p:nvSpPr>
        <p:spPr>
          <a:xfrm>
            <a:off x="7508722" y="44516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F7EA082-9EF4-F849-9033-57BE47727934}"/>
              </a:ext>
            </a:extLst>
          </p:cNvPr>
          <p:cNvSpPr/>
          <p:nvPr/>
        </p:nvSpPr>
        <p:spPr>
          <a:xfrm>
            <a:off x="7472433" y="44115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5" name="左大かっこ 254">
            <a:extLst>
              <a:ext uri="{FF2B5EF4-FFF2-40B4-BE49-F238E27FC236}">
                <a16:creationId xmlns:a16="http://schemas.microsoft.com/office/drawing/2014/main" id="{A2B6FD8A-9BF8-C54C-845C-30FF0A621F26}"/>
              </a:ext>
            </a:extLst>
          </p:cNvPr>
          <p:cNvSpPr/>
          <p:nvPr/>
        </p:nvSpPr>
        <p:spPr>
          <a:xfrm flipH="1">
            <a:off x="8179444" y="44096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6" name="円/楕円 255">
            <a:extLst>
              <a:ext uri="{FF2B5EF4-FFF2-40B4-BE49-F238E27FC236}">
                <a16:creationId xmlns:a16="http://schemas.microsoft.com/office/drawing/2014/main" id="{C87BDDDA-B50E-7847-B286-2384B0728051}"/>
              </a:ext>
            </a:extLst>
          </p:cNvPr>
          <p:cNvSpPr/>
          <p:nvPr/>
        </p:nvSpPr>
        <p:spPr>
          <a:xfrm>
            <a:off x="8544531" y="447564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002EDD01-1AEB-7643-934D-E8733EA06378}"/>
              </a:ext>
            </a:extLst>
          </p:cNvPr>
          <p:cNvSpPr/>
          <p:nvPr/>
        </p:nvSpPr>
        <p:spPr>
          <a:xfrm>
            <a:off x="8693978" y="444335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8" name="左大かっこ 257">
            <a:extLst>
              <a:ext uri="{FF2B5EF4-FFF2-40B4-BE49-F238E27FC236}">
                <a16:creationId xmlns:a16="http://schemas.microsoft.com/office/drawing/2014/main" id="{E960A5CB-7AB9-9F46-B1BE-066AC77DA26B}"/>
              </a:ext>
            </a:extLst>
          </p:cNvPr>
          <p:cNvSpPr/>
          <p:nvPr/>
        </p:nvSpPr>
        <p:spPr>
          <a:xfrm>
            <a:off x="8657690" y="440324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F7AE4961-5FEB-934A-810C-CED850EAF65B}"/>
              </a:ext>
            </a:extLst>
          </p:cNvPr>
          <p:cNvSpPr/>
          <p:nvPr/>
        </p:nvSpPr>
        <p:spPr>
          <a:xfrm flipH="1">
            <a:off x="9364701" y="440135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/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6667" r="-16667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95DE9449-CD5E-CC49-B429-25FE37160425}"/>
              </a:ext>
            </a:extLst>
          </p:cNvPr>
          <p:cNvSpPr/>
          <p:nvPr/>
        </p:nvSpPr>
        <p:spPr>
          <a:xfrm>
            <a:off x="5167289" y="500850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/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blipFill>
                <a:blip r:embed="rId13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/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blipFill>
                <a:blip r:embed="rId1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左大かっこ 263">
            <a:extLst>
              <a:ext uri="{FF2B5EF4-FFF2-40B4-BE49-F238E27FC236}">
                <a16:creationId xmlns:a16="http://schemas.microsoft.com/office/drawing/2014/main" id="{C68D29AF-A24E-3D4C-B344-635E839BBF8C}"/>
              </a:ext>
            </a:extLst>
          </p:cNvPr>
          <p:cNvSpPr/>
          <p:nvPr/>
        </p:nvSpPr>
        <p:spPr>
          <a:xfrm>
            <a:off x="5117420" y="496444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5" name="左大かっこ 264">
            <a:extLst>
              <a:ext uri="{FF2B5EF4-FFF2-40B4-BE49-F238E27FC236}">
                <a16:creationId xmlns:a16="http://schemas.microsoft.com/office/drawing/2014/main" id="{16FFE588-51DF-3B4D-BCA7-EB0229320F9C}"/>
              </a:ext>
            </a:extLst>
          </p:cNvPr>
          <p:cNvSpPr/>
          <p:nvPr/>
        </p:nvSpPr>
        <p:spPr>
          <a:xfrm flipH="1">
            <a:off x="5824431" y="496255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6" name="円/楕円 265">
            <a:extLst>
              <a:ext uri="{FF2B5EF4-FFF2-40B4-BE49-F238E27FC236}">
                <a16:creationId xmlns:a16="http://schemas.microsoft.com/office/drawing/2014/main" id="{0F2DAB2D-1572-F146-9307-0DE4868FD047}"/>
              </a:ext>
            </a:extLst>
          </p:cNvPr>
          <p:cNvSpPr/>
          <p:nvPr/>
        </p:nvSpPr>
        <p:spPr>
          <a:xfrm>
            <a:off x="6239925" y="5022050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94EB84D0-1FF9-7D47-A635-0A23076D6AE9}"/>
              </a:ext>
            </a:extLst>
          </p:cNvPr>
          <p:cNvSpPr/>
          <p:nvPr/>
        </p:nvSpPr>
        <p:spPr>
          <a:xfrm>
            <a:off x="6389372" y="498976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086498A7-0B07-1942-A5FA-D3E8FD5C20BD}"/>
              </a:ext>
            </a:extLst>
          </p:cNvPr>
          <p:cNvSpPr/>
          <p:nvPr/>
        </p:nvSpPr>
        <p:spPr>
          <a:xfrm>
            <a:off x="6353084" y="494965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603A811E-061A-7244-B7AF-32AD42C5B8EA}"/>
              </a:ext>
            </a:extLst>
          </p:cNvPr>
          <p:cNvSpPr/>
          <p:nvPr/>
        </p:nvSpPr>
        <p:spPr>
          <a:xfrm flipH="1">
            <a:off x="7060095" y="494776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0" name="円/楕円 269">
            <a:extLst>
              <a:ext uri="{FF2B5EF4-FFF2-40B4-BE49-F238E27FC236}">
                <a16:creationId xmlns:a16="http://schemas.microsoft.com/office/drawing/2014/main" id="{03D431B6-D4FB-8046-8BC0-25FEC2BE1368}"/>
              </a:ext>
            </a:extLst>
          </p:cNvPr>
          <p:cNvSpPr/>
          <p:nvPr/>
        </p:nvSpPr>
        <p:spPr>
          <a:xfrm>
            <a:off x="7371382" y="503106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9D1D79D1-1C88-D749-AF47-106CB6EE5654}"/>
              </a:ext>
            </a:extLst>
          </p:cNvPr>
          <p:cNvSpPr/>
          <p:nvPr/>
        </p:nvSpPr>
        <p:spPr>
          <a:xfrm>
            <a:off x="7520830" y="499878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2" name="左大かっこ 271">
            <a:extLst>
              <a:ext uri="{FF2B5EF4-FFF2-40B4-BE49-F238E27FC236}">
                <a16:creationId xmlns:a16="http://schemas.microsoft.com/office/drawing/2014/main" id="{6369710C-4A24-2945-AAEB-097F4D2A6123}"/>
              </a:ext>
            </a:extLst>
          </p:cNvPr>
          <p:cNvSpPr/>
          <p:nvPr/>
        </p:nvSpPr>
        <p:spPr>
          <a:xfrm>
            <a:off x="7484541" y="495867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3" name="左大かっこ 272">
            <a:extLst>
              <a:ext uri="{FF2B5EF4-FFF2-40B4-BE49-F238E27FC236}">
                <a16:creationId xmlns:a16="http://schemas.microsoft.com/office/drawing/2014/main" id="{054C1E35-5291-E74A-B256-215919A16778}"/>
              </a:ext>
            </a:extLst>
          </p:cNvPr>
          <p:cNvSpPr/>
          <p:nvPr/>
        </p:nvSpPr>
        <p:spPr>
          <a:xfrm flipH="1">
            <a:off x="8191552" y="495678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C268B7F5-FDB1-6E4C-976C-9B0222295744}"/>
              </a:ext>
            </a:extLst>
          </p:cNvPr>
          <p:cNvSpPr/>
          <p:nvPr/>
        </p:nvSpPr>
        <p:spPr>
          <a:xfrm>
            <a:off x="8556639" y="5022801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7D171A07-D23A-4742-908B-52AA4DAB08E4}"/>
              </a:ext>
            </a:extLst>
          </p:cNvPr>
          <p:cNvSpPr/>
          <p:nvPr/>
        </p:nvSpPr>
        <p:spPr>
          <a:xfrm>
            <a:off x="8706086" y="499051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6" name="左大かっこ 275">
            <a:extLst>
              <a:ext uri="{FF2B5EF4-FFF2-40B4-BE49-F238E27FC236}">
                <a16:creationId xmlns:a16="http://schemas.microsoft.com/office/drawing/2014/main" id="{EBB525C7-647A-C344-AEA1-ADF22969DFAF}"/>
              </a:ext>
            </a:extLst>
          </p:cNvPr>
          <p:cNvSpPr/>
          <p:nvPr/>
        </p:nvSpPr>
        <p:spPr>
          <a:xfrm>
            <a:off x="8669798" y="495040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7" name="左大かっこ 276">
            <a:extLst>
              <a:ext uri="{FF2B5EF4-FFF2-40B4-BE49-F238E27FC236}">
                <a16:creationId xmlns:a16="http://schemas.microsoft.com/office/drawing/2014/main" id="{8084778E-6572-F34D-AA8F-092E6D4CA8DB}"/>
              </a:ext>
            </a:extLst>
          </p:cNvPr>
          <p:cNvSpPr/>
          <p:nvPr/>
        </p:nvSpPr>
        <p:spPr>
          <a:xfrm flipH="1">
            <a:off x="9376809" y="494851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/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B902605-95D8-D742-8F7C-3D5D5B1DB752}"/>
              </a:ext>
            </a:extLst>
          </p:cNvPr>
          <p:cNvSpPr/>
          <p:nvPr/>
        </p:nvSpPr>
        <p:spPr>
          <a:xfrm>
            <a:off x="5155181" y="5553057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/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/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2000" r="-16000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FF617E0F-3987-564A-B82E-831885167BB7}"/>
              </a:ext>
            </a:extLst>
          </p:cNvPr>
          <p:cNvSpPr/>
          <p:nvPr/>
        </p:nvSpPr>
        <p:spPr>
          <a:xfrm>
            <a:off x="5105312" y="55089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3" name="左大かっこ 282">
            <a:extLst>
              <a:ext uri="{FF2B5EF4-FFF2-40B4-BE49-F238E27FC236}">
                <a16:creationId xmlns:a16="http://schemas.microsoft.com/office/drawing/2014/main" id="{04853D54-57C4-B240-85DE-3D26A761D372}"/>
              </a:ext>
            </a:extLst>
          </p:cNvPr>
          <p:cNvSpPr/>
          <p:nvPr/>
        </p:nvSpPr>
        <p:spPr>
          <a:xfrm flipH="1">
            <a:off x="5812323" y="55071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4" name="円/楕円 283">
            <a:extLst>
              <a:ext uri="{FF2B5EF4-FFF2-40B4-BE49-F238E27FC236}">
                <a16:creationId xmlns:a16="http://schemas.microsoft.com/office/drawing/2014/main" id="{7FF25252-F44B-5147-8365-E1C3C7A61088}"/>
              </a:ext>
            </a:extLst>
          </p:cNvPr>
          <p:cNvSpPr/>
          <p:nvPr/>
        </p:nvSpPr>
        <p:spPr>
          <a:xfrm>
            <a:off x="6227817" y="5566604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741CF598-B078-004F-9F30-21FCB37F1197}"/>
              </a:ext>
            </a:extLst>
          </p:cNvPr>
          <p:cNvSpPr/>
          <p:nvPr/>
        </p:nvSpPr>
        <p:spPr>
          <a:xfrm>
            <a:off x="6377264" y="55343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6" name="左大かっこ 285">
            <a:extLst>
              <a:ext uri="{FF2B5EF4-FFF2-40B4-BE49-F238E27FC236}">
                <a16:creationId xmlns:a16="http://schemas.microsoft.com/office/drawing/2014/main" id="{9399ABFE-8E14-1A48-A5D4-D94EBA9C8D11}"/>
              </a:ext>
            </a:extLst>
          </p:cNvPr>
          <p:cNvSpPr/>
          <p:nvPr/>
        </p:nvSpPr>
        <p:spPr>
          <a:xfrm>
            <a:off x="6340976" y="54942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7" name="左大かっこ 286">
            <a:extLst>
              <a:ext uri="{FF2B5EF4-FFF2-40B4-BE49-F238E27FC236}">
                <a16:creationId xmlns:a16="http://schemas.microsoft.com/office/drawing/2014/main" id="{E05A19A4-454A-3845-B27F-6AF079FFE313}"/>
              </a:ext>
            </a:extLst>
          </p:cNvPr>
          <p:cNvSpPr/>
          <p:nvPr/>
        </p:nvSpPr>
        <p:spPr>
          <a:xfrm flipH="1">
            <a:off x="7047987" y="54923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8" name="円/楕円 287">
            <a:extLst>
              <a:ext uri="{FF2B5EF4-FFF2-40B4-BE49-F238E27FC236}">
                <a16:creationId xmlns:a16="http://schemas.microsoft.com/office/drawing/2014/main" id="{E9C4BD0A-CF06-6645-9EE8-EF40561FC991}"/>
              </a:ext>
            </a:extLst>
          </p:cNvPr>
          <p:cNvSpPr/>
          <p:nvPr/>
        </p:nvSpPr>
        <p:spPr>
          <a:xfrm>
            <a:off x="7359274" y="5575619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3790F355-EC8C-C341-A19C-10394B13168A}"/>
              </a:ext>
            </a:extLst>
          </p:cNvPr>
          <p:cNvSpPr/>
          <p:nvPr/>
        </p:nvSpPr>
        <p:spPr>
          <a:xfrm>
            <a:off x="7508722" y="554333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0" name="左大かっこ 289">
            <a:extLst>
              <a:ext uri="{FF2B5EF4-FFF2-40B4-BE49-F238E27FC236}">
                <a16:creationId xmlns:a16="http://schemas.microsoft.com/office/drawing/2014/main" id="{6C39828A-5CFC-DF4D-AEDC-DA46D07A98B1}"/>
              </a:ext>
            </a:extLst>
          </p:cNvPr>
          <p:cNvSpPr/>
          <p:nvPr/>
        </p:nvSpPr>
        <p:spPr>
          <a:xfrm>
            <a:off x="7472433" y="550322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1" name="左大かっこ 290">
            <a:extLst>
              <a:ext uri="{FF2B5EF4-FFF2-40B4-BE49-F238E27FC236}">
                <a16:creationId xmlns:a16="http://schemas.microsoft.com/office/drawing/2014/main" id="{30452FE8-5E51-9B44-BE28-0E0EF7DDCA1F}"/>
              </a:ext>
            </a:extLst>
          </p:cNvPr>
          <p:cNvSpPr/>
          <p:nvPr/>
        </p:nvSpPr>
        <p:spPr>
          <a:xfrm flipH="1">
            <a:off x="8179444" y="550133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AF859B6-485B-3C4F-AB85-C2A9AFFCBF7C}"/>
              </a:ext>
            </a:extLst>
          </p:cNvPr>
          <p:cNvSpPr/>
          <p:nvPr/>
        </p:nvSpPr>
        <p:spPr>
          <a:xfrm>
            <a:off x="8544531" y="5567355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E993E601-FF8E-1B4F-8EBE-30406179DC5E}"/>
              </a:ext>
            </a:extLst>
          </p:cNvPr>
          <p:cNvSpPr/>
          <p:nvPr/>
        </p:nvSpPr>
        <p:spPr>
          <a:xfrm>
            <a:off x="8693978" y="553507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4" name="左大かっこ 293">
            <a:extLst>
              <a:ext uri="{FF2B5EF4-FFF2-40B4-BE49-F238E27FC236}">
                <a16:creationId xmlns:a16="http://schemas.microsoft.com/office/drawing/2014/main" id="{A1BF654B-3656-B24B-8262-FCDCFAA32A94}"/>
              </a:ext>
            </a:extLst>
          </p:cNvPr>
          <p:cNvSpPr/>
          <p:nvPr/>
        </p:nvSpPr>
        <p:spPr>
          <a:xfrm>
            <a:off x="8657690" y="5494963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5" name="左大かっこ 294">
            <a:extLst>
              <a:ext uri="{FF2B5EF4-FFF2-40B4-BE49-F238E27FC236}">
                <a16:creationId xmlns:a16="http://schemas.microsoft.com/office/drawing/2014/main" id="{9EEF0178-6314-E144-93F6-AD44550A010F}"/>
              </a:ext>
            </a:extLst>
          </p:cNvPr>
          <p:cNvSpPr/>
          <p:nvPr/>
        </p:nvSpPr>
        <p:spPr>
          <a:xfrm flipH="1">
            <a:off x="9364701" y="5493072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/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6667" r="-16667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円/楕円 296">
            <a:extLst>
              <a:ext uri="{FF2B5EF4-FFF2-40B4-BE49-F238E27FC236}">
                <a16:creationId xmlns:a16="http://schemas.microsoft.com/office/drawing/2014/main" id="{5DA7E5EB-AFC9-E04B-8501-F160C6F86CA6}"/>
              </a:ext>
            </a:extLst>
          </p:cNvPr>
          <p:cNvSpPr/>
          <p:nvPr/>
        </p:nvSpPr>
        <p:spPr>
          <a:xfrm>
            <a:off x="8285635" y="134734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253B9832-C825-3841-A804-66343A3CBAF2}"/>
              </a:ext>
            </a:extLst>
          </p:cNvPr>
          <p:cNvSpPr/>
          <p:nvPr/>
        </p:nvSpPr>
        <p:spPr>
          <a:xfrm>
            <a:off x="8755604" y="134734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円/楕円 299">
            <a:extLst>
              <a:ext uri="{FF2B5EF4-FFF2-40B4-BE49-F238E27FC236}">
                <a16:creationId xmlns:a16="http://schemas.microsoft.com/office/drawing/2014/main" id="{264F1D6F-3BA3-5045-B953-37DEF69909A3}"/>
              </a:ext>
            </a:extLst>
          </p:cNvPr>
          <p:cNvSpPr/>
          <p:nvPr/>
        </p:nvSpPr>
        <p:spPr>
          <a:xfrm>
            <a:off x="9689759" y="482672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1355198" y="2064282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right act on the columns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839604" y="1378072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4" name="円/楕円 303">
            <a:extLst>
              <a:ext uri="{FF2B5EF4-FFF2-40B4-BE49-F238E27FC236}">
                <a16:creationId xmlns:a16="http://schemas.microsoft.com/office/drawing/2014/main" id="{34032E03-0AC1-9843-ACC1-9642D36D92E6}"/>
              </a:ext>
            </a:extLst>
          </p:cNvPr>
          <p:cNvSpPr/>
          <p:nvPr/>
        </p:nvSpPr>
        <p:spPr>
          <a:xfrm>
            <a:off x="881120" y="4560356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62B2A7-6846-D74C-B34B-B4C2257F3C49}"/>
              </a:ext>
            </a:extLst>
          </p:cNvPr>
          <p:cNvSpPr txBox="1"/>
          <p:nvPr/>
        </p:nvSpPr>
        <p:spPr>
          <a:xfrm>
            <a:off x="8391798" y="1032211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ABB03DFF-07FA-7B45-867F-62BDD2E4B45F}"/>
              </a:ext>
            </a:extLst>
          </p:cNvPr>
          <p:cNvSpPr txBox="1"/>
          <p:nvPr/>
        </p:nvSpPr>
        <p:spPr>
          <a:xfrm>
            <a:off x="9819540" y="4516606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1414403" y="5332089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left act on the rows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6FD6015-2F08-57B7-D8BC-017691862B16}"/>
              </a:ext>
            </a:extLst>
          </p:cNvPr>
          <p:cNvSpPr/>
          <p:nvPr/>
        </p:nvSpPr>
        <p:spPr>
          <a:xfrm>
            <a:off x="10187110" y="482672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54093CB-58A0-34FD-5749-B8CFFE0AA958}"/>
              </a:ext>
            </a:extLst>
          </p:cNvPr>
          <p:cNvGrpSpPr/>
          <p:nvPr/>
        </p:nvGrpSpPr>
        <p:grpSpPr>
          <a:xfrm>
            <a:off x="272279" y="924719"/>
            <a:ext cx="2845805" cy="707175"/>
            <a:chOff x="272279" y="924719"/>
            <a:chExt cx="2845805" cy="70717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292BF75-A027-6D3F-3068-22C9B8C640C4}"/>
                </a:ext>
              </a:extLst>
            </p:cNvPr>
            <p:cNvGrpSpPr/>
            <p:nvPr/>
          </p:nvGrpSpPr>
          <p:grpSpPr>
            <a:xfrm>
              <a:off x="1492416" y="962416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97DDAA0-E671-7454-7A34-145096887EE6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912F7E78-371D-C4DE-90CB-DE6AE24012C9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6210D75E-C98A-F626-292A-12A03BD0E883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290BA6-8D8F-E4BC-1026-73CD106DADF2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1C39CA26-061B-642C-D690-548414888019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17F932C-04B3-D1AF-6A80-68ABCAAB4B51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54B0B902-3582-9C24-B78A-9BEF2F70CB40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4F71969-282D-8577-52C1-2A3A16CCC03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95BF2E3C-2EBF-DB45-2FF4-A093EB9CEB19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3C2DFFE8-3FFD-D764-2494-73F28E565F4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425D8C8F-E27C-DD40-D93F-8EDD08908C2B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710822A-46E9-D370-95E5-56454911EFEA}"/>
                </a:ext>
              </a:extLst>
            </p:cNvPr>
            <p:cNvSpPr/>
            <p:nvPr/>
          </p:nvSpPr>
          <p:spPr>
            <a:xfrm>
              <a:off x="985296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ED3AF3D-9469-8B5D-A64F-0061766D44D1}"/>
                </a:ext>
              </a:extLst>
            </p:cNvPr>
            <p:cNvSpPr/>
            <p:nvPr/>
          </p:nvSpPr>
          <p:spPr>
            <a:xfrm>
              <a:off x="1173300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74ACC76-AF97-814F-383F-E6DCD5368D90}"/>
                </a:ext>
              </a:extLst>
            </p:cNvPr>
            <p:cNvSpPr/>
            <p:nvPr/>
          </p:nvSpPr>
          <p:spPr>
            <a:xfrm>
              <a:off x="735434" y="96532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B87C3434-CF09-6E6A-B030-6B553387AAFB}"/>
                </a:ext>
              </a:extLst>
            </p:cNvPr>
            <p:cNvSpPr/>
            <p:nvPr/>
          </p:nvSpPr>
          <p:spPr>
            <a:xfrm flipH="1">
              <a:off x="1297178" y="96532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8A788F8-30D9-036A-F2CD-C0C55D1914D5}"/>
                    </a:ext>
                  </a:extLst>
                </p:cNvPr>
                <p:cNvSpPr txBox="1"/>
                <p:nvPr/>
              </p:nvSpPr>
              <p:spPr>
                <a:xfrm>
                  <a:off x="2175663" y="92471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8A788F8-30D9-036A-F2CD-C0C55D191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663" y="92471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21EEA46-89EA-A228-18AB-18D5BC387C62}"/>
                </a:ext>
              </a:extLst>
            </p:cNvPr>
            <p:cNvGrpSpPr/>
            <p:nvPr/>
          </p:nvGrpSpPr>
          <p:grpSpPr>
            <a:xfrm>
              <a:off x="2470952" y="959510"/>
              <a:ext cx="647132" cy="666573"/>
              <a:chOff x="1000256" y="3453676"/>
              <a:chExt cx="647132" cy="66657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FE195F6-AC50-7512-21BC-8BDCF28BF824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56DC5DD-C06B-3EFF-320F-68EA1AA1E5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E7667C5-4AEE-C9C7-0897-7DD662576108}"/>
                </a:ext>
              </a:extLst>
            </p:cNvPr>
            <p:cNvSpPr/>
            <p:nvPr/>
          </p:nvSpPr>
          <p:spPr>
            <a:xfrm>
              <a:off x="802742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E1C6E7E-47BA-87D4-4709-FEEC1A2935B6}"/>
                </a:ext>
              </a:extLst>
            </p:cNvPr>
            <p:cNvSpPr/>
            <p:nvPr/>
          </p:nvSpPr>
          <p:spPr>
            <a:xfrm>
              <a:off x="2730549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E101513-520F-13DF-B71B-CB51FE7BA0B6}"/>
                </a:ext>
              </a:extLst>
            </p:cNvPr>
            <p:cNvSpPr/>
            <p:nvPr/>
          </p:nvSpPr>
          <p:spPr>
            <a:xfrm>
              <a:off x="2918553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1326A1A-B32B-6F76-31C3-B09C86D0249A}"/>
                </a:ext>
              </a:extLst>
            </p:cNvPr>
            <p:cNvSpPr/>
            <p:nvPr/>
          </p:nvSpPr>
          <p:spPr>
            <a:xfrm>
              <a:off x="2547995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CC4C2B20-4DFD-BE64-A841-5DA9658B45B9}"/>
                </a:ext>
              </a:extLst>
            </p:cNvPr>
            <p:cNvSpPr/>
            <p:nvPr/>
          </p:nvSpPr>
          <p:spPr>
            <a:xfrm>
              <a:off x="272279" y="101348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352AB0-1CF1-C2FC-1FCF-13FBA29265F8}"/>
              </a:ext>
            </a:extLst>
          </p:cNvPr>
          <p:cNvGrpSpPr/>
          <p:nvPr/>
        </p:nvGrpSpPr>
        <p:grpSpPr>
          <a:xfrm>
            <a:off x="3918707" y="1417181"/>
            <a:ext cx="3642614" cy="2116782"/>
            <a:chOff x="2757589" y="1180984"/>
            <a:chExt cx="3035512" cy="176398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1F38738-6F41-6684-032E-77B67FEC5B04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D54FC6EF-FF1F-F94B-4977-8F162F7397E0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1AAE1C62-0527-402B-6297-D9CEE2772753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6BCDB3E9-88EB-4415-8930-004E9E6E8EBB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E971B016-C1B0-EDB5-AF14-C78A25A50BFE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104" name="円/楕円 103">
                  <a:extLst>
                    <a:ext uri="{FF2B5EF4-FFF2-40B4-BE49-F238E27FC236}">
                      <a16:creationId xmlns:a16="http://schemas.microsoft.com/office/drawing/2014/main" id="{04DEDB1C-4489-1CCB-FACD-82D3DC20BC14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5575FB27-679F-97DD-9AE2-B0180B06F50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6" name="円/楕円 105">
                  <a:extLst>
                    <a:ext uri="{FF2B5EF4-FFF2-40B4-BE49-F238E27FC236}">
                      <a16:creationId xmlns:a16="http://schemas.microsoft.com/office/drawing/2014/main" id="{377CCE33-C380-C280-0B48-EBF71E6B67E0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0F74FE8-00C1-6D79-F820-B82AB5888D96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5374F638-14A7-7F9C-5F74-FE7D10D9FEEE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9" name="円/楕円 108">
                  <a:extLst>
                    <a:ext uri="{FF2B5EF4-FFF2-40B4-BE49-F238E27FC236}">
                      <a16:creationId xmlns:a16="http://schemas.microsoft.com/office/drawing/2014/main" id="{0D872495-DF4D-4EB3-705E-75E4FB5B851D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8263662-5E9A-1CE2-28DC-9F5A8340C185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FF3D4E4-C71A-6D0E-6648-D46FD1689DAB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CC409B71-B211-3B99-5D88-32688E8EF32B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24AE2F4-92D0-D76D-067D-6F5A43B11D5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71ABA84B-24A0-1C31-E705-88D14D16A38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C2ACCEF-A8C3-E84C-F097-D3C6A9FFE07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85E975F-E5F3-675E-E693-1AA9E11C1B5D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3C5A9E0-2932-FE1F-AA72-E99E6AF3C1B9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71DEE4E5-C1F9-2E1F-7A34-D4E631603F38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3BCCA652-53B8-4872-273E-6034BE7A9DF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8DB272AF-8A93-5A9E-676D-C44F4AD9CE1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9A42104-E4FC-1DC4-7291-7DBB8B6E87FE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39435F3-1C4C-0FBB-8E66-87802BCF2CC4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90" name="左大かっこ 89">
                  <a:extLst>
                    <a:ext uri="{FF2B5EF4-FFF2-40B4-BE49-F238E27FC236}">
                      <a16:creationId xmlns:a16="http://schemas.microsoft.com/office/drawing/2014/main" id="{0DCDA10C-3F9C-35E6-D450-E54D436C0BF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1" name="左大かっこ 90">
                  <a:extLst>
                    <a:ext uri="{FF2B5EF4-FFF2-40B4-BE49-F238E27FC236}">
                      <a16:creationId xmlns:a16="http://schemas.microsoft.com/office/drawing/2014/main" id="{D86D9D62-48F2-DBEA-BB36-576CD5CE6C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9C0A734-FAF7-ECA8-2CBD-24A07CBEF92A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86C6946D-E4E0-FF7B-8E7E-BB8CA6268062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CD09C45-CE4B-1C30-EB60-CE351B021471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06BF6ED-5C9C-2A76-8E3D-F025F54B836B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60D1D26-C009-AB8A-374A-CC0321C546FA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3D0DC31-E562-3E36-4B65-3BF0779F7A26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BD6AEB9-CBEE-64BD-8E0C-61A949C9F4AE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96132E9-D487-CFD3-2AB5-535391FA1629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DD1F06B-CD74-D556-68D6-B85BD90F42D0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0FD47725-D4D3-3654-D23E-7AFEB245BC1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3577983-D5BD-7FFA-A98F-EBBD43996FA7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22A9581-1627-596C-A3E2-A1C6E816902A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2D12C38-74B6-2B10-4FEB-9978C067DBBE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003BFB0A-E7CB-2F75-7FDC-EEADEA793D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A23CAAC-9659-396A-5491-602D4B6ED133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2B69D067-48BA-B8CF-0FE6-8E3EA1C32705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13CF7277-97C9-C350-C65D-D47786B96CDA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03687065-9687-A400-186C-FFFD6B8831EF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ja-JP" sz="2160" b="1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lang="ja-JP" altLang="en-US" sz="2160" b="1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blipFill>
                  <a:blip r:embed="rId5"/>
                  <a:stretch>
                    <a:fillRect l="-2985" t="-5634" b="-211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346648-8199-9897-29F7-AF14BAAFCE48}"/>
              </a:ext>
            </a:extLst>
          </p:cNvPr>
          <p:cNvSpPr txBox="1"/>
          <p:nvPr/>
        </p:nvSpPr>
        <p:spPr>
          <a:xfrm>
            <a:off x="5613911" y="3795119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C35EF-C236-A72C-3843-625EF1588F27}"/>
              </a:ext>
            </a:extLst>
          </p:cNvPr>
          <p:cNvSpPr txBox="1"/>
          <p:nvPr/>
        </p:nvSpPr>
        <p:spPr>
          <a:xfrm>
            <a:off x="6803046" y="3781806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3F949-5214-BA5E-F082-B6FCE4BDE74C}"/>
              </a:ext>
            </a:extLst>
          </p:cNvPr>
          <p:cNvSpPr txBox="1"/>
          <p:nvPr/>
        </p:nvSpPr>
        <p:spPr>
          <a:xfrm>
            <a:off x="4762266" y="3799924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27AD8-D358-8769-80BB-BC6B8388170E}"/>
              </a:ext>
            </a:extLst>
          </p:cNvPr>
          <p:cNvSpPr txBox="1"/>
          <p:nvPr/>
        </p:nvSpPr>
        <p:spPr>
          <a:xfrm>
            <a:off x="3960919" y="380068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C0BCE7-7DD7-1154-1BEA-51B8F0150D23}"/>
              </a:ext>
            </a:extLst>
          </p:cNvPr>
          <p:cNvGrpSpPr/>
          <p:nvPr/>
        </p:nvGrpSpPr>
        <p:grpSpPr>
          <a:xfrm>
            <a:off x="3966664" y="860175"/>
            <a:ext cx="2716980" cy="2334038"/>
            <a:chOff x="3966664" y="860175"/>
            <a:chExt cx="2716980" cy="23340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F862DCFA-AA89-B56F-07FD-D631B6E4E718}"/>
                </a:ext>
              </a:extLst>
            </p:cNvPr>
            <p:cNvGrpSpPr/>
            <p:nvPr/>
          </p:nvGrpSpPr>
          <p:grpSpPr>
            <a:xfrm>
              <a:off x="3966664" y="863927"/>
              <a:ext cx="1733210" cy="727869"/>
              <a:chOff x="3966664" y="863927"/>
              <a:chExt cx="1733210" cy="727869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1636341F-B7D9-84C5-702C-252043B8AA1A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C858DF31-84D1-9386-F733-FFBCFAA86EC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CB1554A4-B106-FFBB-88B5-0AC1FBB64C69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73" name="左大かっこ 72">
                  <a:extLst>
                    <a:ext uri="{FF2B5EF4-FFF2-40B4-BE49-F238E27FC236}">
                      <a16:creationId xmlns:a16="http://schemas.microsoft.com/office/drawing/2014/main" id="{8539EB04-9CE3-1959-D5E3-ACEADFB7A844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4" name="左大かっこ 73">
                  <a:extLst>
                    <a:ext uri="{FF2B5EF4-FFF2-40B4-BE49-F238E27FC236}">
                      <a16:creationId xmlns:a16="http://schemas.microsoft.com/office/drawing/2014/main" id="{81A8B385-89F3-6161-784E-0F67AB0E4EB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D87773-5C26-E4F8-A67C-3015F2481DAE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D2561DD-9E92-A602-1F98-C3566AF1CCDA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DA21110E-2A6D-FE6D-D3A9-9F35A54C206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F9291611-E5F6-917F-699E-0FFF87006655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D10DB99D-495D-8F2A-49EF-83043A89C745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D675710C-88DA-A0EC-3D36-0FB7EAF913E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71" name="左大かっこ 70">
                  <a:extLst>
                    <a:ext uri="{FF2B5EF4-FFF2-40B4-BE49-F238E27FC236}">
                      <a16:creationId xmlns:a16="http://schemas.microsoft.com/office/drawing/2014/main" id="{3C9655F1-7B1E-9018-7CC0-7F7EFF81F762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2" name="左大かっこ 71">
                  <a:extLst>
                    <a:ext uri="{FF2B5EF4-FFF2-40B4-BE49-F238E27FC236}">
                      <a16:creationId xmlns:a16="http://schemas.microsoft.com/office/drawing/2014/main" id="{A1A4AD62-77C9-8F9E-E1AD-3A298AE8F3C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CD0F9FB7-83D2-A7D2-3C87-D8D7A945F0A7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69" name="左大かっこ 68">
                  <a:extLst>
                    <a:ext uri="{FF2B5EF4-FFF2-40B4-BE49-F238E27FC236}">
                      <a16:creationId xmlns:a16="http://schemas.microsoft.com/office/drawing/2014/main" id="{B08E3971-7B83-453A-7193-7256ACE89463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0" name="左大かっこ 69">
                  <a:extLst>
                    <a:ext uri="{FF2B5EF4-FFF2-40B4-BE49-F238E27FC236}">
                      <a16:creationId xmlns:a16="http://schemas.microsoft.com/office/drawing/2014/main" id="{CD80EF0C-1609-4CB3-7BCC-6A56F25FC69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7A31DEDA-27C5-C21E-E1D6-76EFBDCC4232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6432FBE9-58FF-C06D-5C92-E5E3DB1F515B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9B07085A-9FB2-BD6E-4354-E9EDBBEC1EFE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67" name="左大かっこ 66">
                  <a:extLst>
                    <a:ext uri="{FF2B5EF4-FFF2-40B4-BE49-F238E27FC236}">
                      <a16:creationId xmlns:a16="http://schemas.microsoft.com/office/drawing/2014/main" id="{BF6473F7-D809-9723-E399-720D7D853BA6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68" name="左大かっこ 67">
                  <a:extLst>
                    <a:ext uri="{FF2B5EF4-FFF2-40B4-BE49-F238E27FC236}">
                      <a16:creationId xmlns:a16="http://schemas.microsoft.com/office/drawing/2014/main" id="{C93B49F0-E2EF-DAB0-4465-E935AA136D3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4B9D9602-11AD-6D0B-0A94-FA5CA28C07E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9E8EDF5-EE7F-7D7F-C6F6-EADB523D22FA}"/>
                </a:ext>
              </a:extLst>
            </p:cNvPr>
            <p:cNvGrpSpPr/>
            <p:nvPr/>
          </p:nvGrpSpPr>
          <p:grpSpPr>
            <a:xfrm>
              <a:off x="3987061" y="1633175"/>
              <a:ext cx="1733210" cy="727869"/>
              <a:chOff x="3966664" y="863927"/>
              <a:chExt cx="1733210" cy="727869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2B936256-2DCB-8F2B-C254-48A8E20E663B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96238357-A674-187C-CA16-61C83608A7CB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F619F3C0-7F11-403E-39E2-5B10480D3540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20B92F21-26B9-3520-6494-01C956BD288B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A127B189-936C-5789-EF7B-781E32B755C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BADA6571-EA71-EF8F-D058-95431C850C79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FAABF265-7F9E-15C9-C8B2-8B687021B294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472357CA-6372-14BA-BE2F-A876E147F738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FBD04661-3763-22A6-59FF-15F6C728F0E5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ED0690B-3A91-AAA1-16BB-BD43A7A5C642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CE5ECD9E-DF33-A870-1EA9-A9BE0CBFA2B2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49" name="左大かっこ 48">
                  <a:extLst>
                    <a:ext uri="{FF2B5EF4-FFF2-40B4-BE49-F238E27FC236}">
                      <a16:creationId xmlns:a16="http://schemas.microsoft.com/office/drawing/2014/main" id="{D5CE293D-AB82-576E-2159-DCC0440CA645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CD0500F2-0625-2636-1872-ABB9C47E62C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3134A7D7-B5BE-5C4B-18DE-AF614B3A27C3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9F19A9A2-7747-18DC-D71C-65B8E2BF4239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8" name="左大かっこ 47">
                  <a:extLst>
                    <a:ext uri="{FF2B5EF4-FFF2-40B4-BE49-F238E27FC236}">
                      <a16:creationId xmlns:a16="http://schemas.microsoft.com/office/drawing/2014/main" id="{5D78D7D7-8C8E-74A1-5890-6C0D7DD7841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32FADC7C-6CC9-8ACB-E7E7-6D6FFF0CCEEB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1C0A449F-80C4-9B5D-CE2A-DDC5041F4774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A356E2EB-341A-9618-784F-C2BDD6858B88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7346AEB5-CAC9-451F-93FA-D18C2660A9A5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E5EA7291-A5C6-251A-4FDB-514FFDE469C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FD436BBA-0496-3BDA-8244-7879CCFE1D1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091" r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DA8EF25-9CF9-212D-860E-7831FBEA116F}"/>
                </a:ext>
              </a:extLst>
            </p:cNvPr>
            <p:cNvGrpSpPr/>
            <p:nvPr/>
          </p:nvGrpSpPr>
          <p:grpSpPr>
            <a:xfrm>
              <a:off x="3987061" y="2466344"/>
              <a:ext cx="1733210" cy="727869"/>
              <a:chOff x="3966664" y="863927"/>
              <a:chExt cx="1733210" cy="72786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428D450-C959-BF97-55F2-176F4330D607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E86F8FF3-B338-E634-DECE-A6ED92A3C1E5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7F0A19C9-0485-4D6F-49FE-BA4983A632C8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53DC4C4D-3F4B-87BD-CF7A-82163D79474F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0" name="左大かっこ 29">
                  <a:extLst>
                    <a:ext uri="{FF2B5EF4-FFF2-40B4-BE49-F238E27FC236}">
                      <a16:creationId xmlns:a16="http://schemas.microsoft.com/office/drawing/2014/main" id="{8215513D-B2D0-05AA-C38A-E18460D22E14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DAC33DA7-6E92-AF44-EC78-37E5B6DC4279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6BB0EB9-312B-6085-D41D-A928138DB134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ED618A5B-7E27-A0F1-6902-24DDBB3F597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E26D1D1-A515-5CD6-109F-0548434434BE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17493A99-0C3D-731C-F5BD-153259EFED88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A114DCA0-FA84-A08E-771F-76CA0C7D6BF8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7019AD7D-80D3-8247-F61A-F5CF6405E73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65F546DA-0D6A-78F6-100E-498214472461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86573168-8A6B-5CEC-1B58-D982A5EF264F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11606BC8-475C-5BD0-2571-1274B08612A8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左大かっこ 25">
                  <a:extLst>
                    <a:ext uri="{FF2B5EF4-FFF2-40B4-BE49-F238E27FC236}">
                      <a16:creationId xmlns:a16="http://schemas.microsoft.com/office/drawing/2014/main" id="{2D1DBAC2-162E-1B62-D47D-AF4957E1BC2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4219D57-D4D9-3F7F-84FD-FA30D8037F94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8972DC36-0476-B5CB-91FA-07163F8FD608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31EF98AD-D1E7-5B97-A430-A0977909E2CF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23" name="左大かっこ 22">
                  <a:extLst>
                    <a:ext uri="{FF2B5EF4-FFF2-40B4-BE49-F238E27FC236}">
                      <a16:creationId xmlns:a16="http://schemas.microsoft.com/office/drawing/2014/main" id="{88511851-EE5A-061B-4C88-DF1B69175BC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5AAA0D04-7FF0-3AD7-483C-B801ED6CC37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C659FD4D-0913-D885-1A83-F880EE2B621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091" r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5AFF3412-C4AF-08A8-0249-155510CCDFEC}"/>
                </a:ext>
              </a:extLst>
            </p:cNvPr>
            <p:cNvSpPr/>
            <p:nvPr/>
          </p:nvSpPr>
          <p:spPr>
            <a:xfrm>
              <a:off x="5932003" y="1122789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3D9C132-B7F0-E6C2-59C6-3E4E0C39CA22}"/>
                </a:ext>
              </a:extLst>
            </p:cNvPr>
            <p:cNvSpPr/>
            <p:nvPr/>
          </p:nvSpPr>
          <p:spPr>
            <a:xfrm>
              <a:off x="6323644" y="1122789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32C4382-A46B-321F-0AF6-CFE61969E4C0}"/>
                </a:ext>
              </a:extLst>
            </p:cNvPr>
            <p:cNvSpPr txBox="1"/>
            <p:nvPr/>
          </p:nvSpPr>
          <p:spPr>
            <a:xfrm>
              <a:off x="6020472" y="860175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using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7066470-EB7F-C74B-C922-3E2745EFCBE6}"/>
              </a:ext>
            </a:extLst>
          </p:cNvPr>
          <p:cNvGrpSpPr/>
          <p:nvPr/>
        </p:nvGrpSpPr>
        <p:grpSpPr>
          <a:xfrm>
            <a:off x="316207" y="3874876"/>
            <a:ext cx="2842137" cy="701364"/>
            <a:chOff x="316207" y="3874876"/>
            <a:chExt cx="2842137" cy="70136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FD620673-D0AD-44EE-750A-B46AF6396E43}"/>
                </a:ext>
              </a:extLst>
            </p:cNvPr>
            <p:cNvGrpSpPr/>
            <p:nvPr/>
          </p:nvGrpSpPr>
          <p:grpSpPr>
            <a:xfrm>
              <a:off x="802742" y="389758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41378307-6C5D-E0B6-EEBC-EA8ECE209EC8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5FCFA4EC-065F-8513-C3FD-9F61C83878C3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5CE20C9-C090-D798-171D-E6F67A30051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9A4C5E3B-0475-8884-C2D6-5D90F652B772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3D73A6D-FA34-B54C-9A90-BC1CE62EBF9B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F6B85913-6BFC-62A3-337B-7A3CAB57ECF0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38650586-3B3B-0B83-6446-48B64151A2D9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0630556-2888-D307-55E6-AEA5E3A5F75D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4CA2907-7BCD-8B57-A145-D7EBAA452160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8323B07-2CB6-0017-CF42-9487C2C74BE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87232B5-D21D-8502-B3CD-C2916F16E059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FA0A93-6507-BAA7-3DCB-B705D8C01CCD}"/>
                </a:ext>
              </a:extLst>
            </p:cNvPr>
            <p:cNvSpPr/>
            <p:nvPr/>
          </p:nvSpPr>
          <p:spPr>
            <a:xfrm>
              <a:off x="1569839" y="389576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FDB4D0D-2EBC-22E5-BDFF-D93DF8ACC195}"/>
                </a:ext>
              </a:extLst>
            </p:cNvPr>
            <p:cNvSpPr/>
            <p:nvPr/>
          </p:nvSpPr>
          <p:spPr>
            <a:xfrm flipH="1">
              <a:off x="2131583" y="3895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D102328-0E12-47B7-38A5-94443861191A}"/>
                </a:ext>
              </a:extLst>
            </p:cNvPr>
            <p:cNvSpPr/>
            <p:nvPr/>
          </p:nvSpPr>
          <p:spPr>
            <a:xfrm>
              <a:off x="1606590" y="396574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55FC5DE-673D-A766-152D-21BDA9AA5777}"/>
                </a:ext>
              </a:extLst>
            </p:cNvPr>
            <p:cNvSpPr/>
            <p:nvPr/>
          </p:nvSpPr>
          <p:spPr>
            <a:xfrm>
              <a:off x="1606590" y="4161302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DE1CC17-2948-54E2-285E-A9A5722D8A2E}"/>
                </a:ext>
              </a:extLst>
            </p:cNvPr>
            <p:cNvSpPr/>
            <p:nvPr/>
          </p:nvSpPr>
          <p:spPr>
            <a:xfrm>
              <a:off x="1606590" y="436387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5D0F995-EDF4-CC3C-2C36-45AF69CF3765}"/>
                    </a:ext>
                  </a:extLst>
                </p:cNvPr>
                <p:cNvSpPr txBox="1"/>
                <p:nvPr/>
              </p:nvSpPr>
              <p:spPr>
                <a:xfrm>
                  <a:off x="2215923" y="3874876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5D0F995-EDF4-CC3C-2C36-45AF69CF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923" y="3874876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4F650F2-8DB5-D33E-738D-3E440BE5E0E9}"/>
                </a:ext>
              </a:extLst>
            </p:cNvPr>
            <p:cNvGrpSpPr/>
            <p:nvPr/>
          </p:nvGrpSpPr>
          <p:grpSpPr>
            <a:xfrm>
              <a:off x="2511212" y="3909667"/>
              <a:ext cx="647132" cy="666573"/>
              <a:chOff x="1000256" y="3453676"/>
              <a:chExt cx="647132" cy="66657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F6A04A3B-64D1-656F-CA0F-D09EE90810E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EB6D790-CDE2-8748-67BC-D10BEE16D49E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D6E7122-D501-EC6E-43D2-5E5D5F263071}"/>
                </a:ext>
              </a:extLst>
            </p:cNvPr>
            <p:cNvSpPr/>
            <p:nvPr/>
          </p:nvSpPr>
          <p:spPr>
            <a:xfrm>
              <a:off x="2557670" y="3950762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75CFFCE-0AEC-ECBB-8F49-56336275C5CE}"/>
                </a:ext>
              </a:extLst>
            </p:cNvPr>
            <p:cNvSpPr/>
            <p:nvPr/>
          </p:nvSpPr>
          <p:spPr>
            <a:xfrm>
              <a:off x="2557670" y="4146324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4AB9032-9BDB-CC03-20CB-BFBAA5AC4869}"/>
                </a:ext>
              </a:extLst>
            </p:cNvPr>
            <p:cNvSpPr/>
            <p:nvPr/>
          </p:nvSpPr>
          <p:spPr>
            <a:xfrm>
              <a:off x="2557670" y="4348897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E0FEA5B-7C72-3930-9B98-7618A9F58F4A}"/>
                </a:ext>
              </a:extLst>
            </p:cNvPr>
            <p:cNvSpPr/>
            <p:nvPr/>
          </p:nvSpPr>
          <p:spPr>
            <a:xfrm>
              <a:off x="316207" y="390897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6B6CDF-E1E4-9576-9B33-7A1315140B66}"/>
              </a:ext>
            </a:extLst>
          </p:cNvPr>
          <p:cNvGrpSpPr/>
          <p:nvPr/>
        </p:nvGrpSpPr>
        <p:grpSpPr>
          <a:xfrm>
            <a:off x="3746426" y="3763838"/>
            <a:ext cx="4594832" cy="1282185"/>
            <a:chOff x="3746426" y="3763838"/>
            <a:chExt cx="4594832" cy="128218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4E54C9A-CA77-1474-9FF1-D6CA2598EE97}"/>
                </a:ext>
              </a:extLst>
            </p:cNvPr>
            <p:cNvSpPr/>
            <p:nvPr/>
          </p:nvSpPr>
          <p:spPr>
            <a:xfrm>
              <a:off x="3787984" y="3946382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720411D0-D860-3B58-4956-7C204BE70A72}"/>
                    </a:ext>
                  </a:extLst>
                </p:cNvPr>
                <p:cNvSpPr txBox="1"/>
                <p:nvPr/>
              </p:nvSpPr>
              <p:spPr>
                <a:xfrm>
                  <a:off x="4415957" y="3859262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720411D0-D860-3B58-4956-7C204BE70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957" y="3859262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262F6E9E-EBA7-5E7D-035E-AD149095D6F7}"/>
                    </a:ext>
                  </a:extLst>
                </p:cNvPr>
                <p:cNvSpPr txBox="1"/>
                <p:nvPr/>
              </p:nvSpPr>
              <p:spPr>
                <a:xfrm>
                  <a:off x="5394950" y="3857911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262F6E9E-EBA7-5E7D-035E-AD149095D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950" y="3857911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97E9D18E-85D7-E439-BD6A-A56D885BCE71}"/>
                </a:ext>
              </a:extLst>
            </p:cNvPr>
            <p:cNvSpPr/>
            <p:nvPr/>
          </p:nvSpPr>
          <p:spPr>
            <a:xfrm>
              <a:off x="3746426" y="390966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598B6EAC-D1AC-58BB-9B60-392250650D49}"/>
                </a:ext>
              </a:extLst>
            </p:cNvPr>
            <p:cNvSpPr/>
            <p:nvPr/>
          </p:nvSpPr>
          <p:spPr>
            <a:xfrm flipH="1">
              <a:off x="4335602" y="390809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B4F48209-3886-5FD2-0C40-79EC995B289B}"/>
                </a:ext>
              </a:extLst>
            </p:cNvPr>
            <p:cNvSpPr/>
            <p:nvPr/>
          </p:nvSpPr>
          <p:spPr>
            <a:xfrm>
              <a:off x="4681847" y="395767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6DCC7CD-BA82-049E-6AE8-552C6E411021}"/>
                </a:ext>
              </a:extLst>
            </p:cNvPr>
            <p:cNvSpPr/>
            <p:nvPr/>
          </p:nvSpPr>
          <p:spPr>
            <a:xfrm>
              <a:off x="4806387" y="3930768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CF979CF-39C3-6CC1-662F-3ED26BC16744}"/>
                </a:ext>
              </a:extLst>
            </p:cNvPr>
            <p:cNvSpPr/>
            <p:nvPr/>
          </p:nvSpPr>
          <p:spPr>
            <a:xfrm>
              <a:off x="4776146" y="3897345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74717F02-00C6-22B7-9E9E-BB4F0B26AD28}"/>
                </a:ext>
              </a:extLst>
            </p:cNvPr>
            <p:cNvSpPr/>
            <p:nvPr/>
          </p:nvSpPr>
          <p:spPr>
            <a:xfrm flipH="1">
              <a:off x="5365322" y="3895769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875D9901-393A-7A96-2D0B-9D29CBB06637}"/>
                </a:ext>
              </a:extLst>
            </p:cNvPr>
            <p:cNvSpPr/>
            <p:nvPr/>
          </p:nvSpPr>
          <p:spPr>
            <a:xfrm>
              <a:off x="5624728" y="396518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6530A79-1095-7FB5-07B5-3ADC01CD6007}"/>
                </a:ext>
              </a:extLst>
            </p:cNvPr>
            <p:cNvSpPr/>
            <p:nvPr/>
          </p:nvSpPr>
          <p:spPr>
            <a:xfrm>
              <a:off x="5749268" y="393828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634327F5-D285-FB0E-478F-08FF117F0C5E}"/>
                </a:ext>
              </a:extLst>
            </p:cNvPr>
            <p:cNvSpPr/>
            <p:nvPr/>
          </p:nvSpPr>
          <p:spPr>
            <a:xfrm>
              <a:off x="5719027" y="390485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42535DF4-073A-C21B-C083-A0BD75149E69}"/>
                </a:ext>
              </a:extLst>
            </p:cNvPr>
            <p:cNvSpPr/>
            <p:nvPr/>
          </p:nvSpPr>
          <p:spPr>
            <a:xfrm flipH="1">
              <a:off x="6308203" y="390328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979CD6C3-306A-9AAE-BF16-B204C66EBBB5}"/>
                </a:ext>
              </a:extLst>
            </p:cNvPr>
            <p:cNvSpPr/>
            <p:nvPr/>
          </p:nvSpPr>
          <p:spPr>
            <a:xfrm>
              <a:off x="6612442" y="395829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1B789B5-C34C-79CD-BA39-19D52A848A55}"/>
                </a:ext>
              </a:extLst>
            </p:cNvPr>
            <p:cNvSpPr/>
            <p:nvPr/>
          </p:nvSpPr>
          <p:spPr>
            <a:xfrm>
              <a:off x="6736982" y="3931394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E611B2A6-9273-3E94-F0AB-3ED081A36DD7}"/>
                </a:ext>
              </a:extLst>
            </p:cNvPr>
            <p:cNvSpPr/>
            <p:nvPr/>
          </p:nvSpPr>
          <p:spPr>
            <a:xfrm>
              <a:off x="6706741" y="3897971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F03E4FFA-98BA-7E18-A2A1-209BC82B5CBE}"/>
                </a:ext>
              </a:extLst>
            </p:cNvPr>
            <p:cNvSpPr/>
            <p:nvPr/>
          </p:nvSpPr>
          <p:spPr>
            <a:xfrm flipH="1">
              <a:off x="7295917" y="3896395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61078EB7-F8C0-73E1-E60C-A1F6D8E4EE3A}"/>
                    </a:ext>
                  </a:extLst>
                </p:cNvPr>
                <p:cNvSpPr txBox="1"/>
                <p:nvPr/>
              </p:nvSpPr>
              <p:spPr>
                <a:xfrm>
                  <a:off x="6350897" y="3857910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61078EB7-F8C0-73E1-E60C-A1F6D8E4E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897" y="3857910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4549935-DBB5-CE9D-4EDF-117D2E00FC10}"/>
                </a:ext>
              </a:extLst>
            </p:cNvPr>
            <p:cNvSpPr/>
            <p:nvPr/>
          </p:nvSpPr>
          <p:spPr>
            <a:xfrm>
              <a:off x="3798074" y="4402349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B2FAECD-4BA0-B5B8-99DB-BF264A9AC7B6}"/>
                    </a:ext>
                  </a:extLst>
                </p:cNvPr>
                <p:cNvSpPr txBox="1"/>
                <p:nvPr/>
              </p:nvSpPr>
              <p:spPr>
                <a:xfrm>
                  <a:off x="4426047" y="431522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B2FAECD-4BA0-B5B8-99DB-BF264A9AC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047" y="4315229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5C07C07-7C3D-967B-CFC1-72705366692D}"/>
                    </a:ext>
                  </a:extLst>
                </p:cNvPr>
                <p:cNvSpPr txBox="1"/>
                <p:nvPr/>
              </p:nvSpPr>
              <p:spPr>
                <a:xfrm>
                  <a:off x="5405040" y="43138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5C07C07-7C3D-967B-CFC1-727053666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040" y="4313878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7C9C08A7-E244-90C1-59FE-0D33F1BDC81A}"/>
                </a:ext>
              </a:extLst>
            </p:cNvPr>
            <p:cNvSpPr/>
            <p:nvPr/>
          </p:nvSpPr>
          <p:spPr>
            <a:xfrm>
              <a:off x="3756516" y="4365634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8529A685-F0E5-2AE7-7D18-FA4163890A06}"/>
                </a:ext>
              </a:extLst>
            </p:cNvPr>
            <p:cNvSpPr/>
            <p:nvPr/>
          </p:nvSpPr>
          <p:spPr>
            <a:xfrm flipH="1">
              <a:off x="4345692" y="4364058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C7B0F34D-3C52-F4AB-70EF-DAFDE85767DD}"/>
                </a:ext>
              </a:extLst>
            </p:cNvPr>
            <p:cNvSpPr/>
            <p:nvPr/>
          </p:nvSpPr>
          <p:spPr>
            <a:xfrm>
              <a:off x="4691937" y="4413639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26052C4-6192-5C42-0AB4-580744EAA64E}"/>
                </a:ext>
              </a:extLst>
            </p:cNvPr>
            <p:cNvSpPr/>
            <p:nvPr/>
          </p:nvSpPr>
          <p:spPr>
            <a:xfrm>
              <a:off x="4816477" y="438673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E89EE6B0-552E-318D-4AB7-23294EF02B3F}"/>
                </a:ext>
              </a:extLst>
            </p:cNvPr>
            <p:cNvSpPr/>
            <p:nvPr/>
          </p:nvSpPr>
          <p:spPr>
            <a:xfrm>
              <a:off x="4786236" y="435331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47D4F12C-CDD8-6E5D-85CA-971D69F86EDE}"/>
                </a:ext>
              </a:extLst>
            </p:cNvPr>
            <p:cNvSpPr/>
            <p:nvPr/>
          </p:nvSpPr>
          <p:spPr>
            <a:xfrm flipH="1">
              <a:off x="5375412" y="435173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B4EA5C5C-DE3E-E997-299B-90DED41EC3BB}"/>
                </a:ext>
              </a:extLst>
            </p:cNvPr>
            <p:cNvSpPr/>
            <p:nvPr/>
          </p:nvSpPr>
          <p:spPr>
            <a:xfrm>
              <a:off x="5634818" y="4421151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2D71CBF-CD1C-F8A1-CEE9-84183936FF9B}"/>
                </a:ext>
              </a:extLst>
            </p:cNvPr>
            <p:cNvSpPr/>
            <p:nvPr/>
          </p:nvSpPr>
          <p:spPr>
            <a:xfrm>
              <a:off x="5759358" y="4394247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ABFE0DF6-2195-CA00-C998-16C22C411505}"/>
                </a:ext>
              </a:extLst>
            </p:cNvPr>
            <p:cNvSpPr/>
            <p:nvPr/>
          </p:nvSpPr>
          <p:spPr>
            <a:xfrm>
              <a:off x="5729117" y="4360824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753AAD46-51A9-118E-B281-C2C0EAD2E17E}"/>
                </a:ext>
              </a:extLst>
            </p:cNvPr>
            <p:cNvSpPr/>
            <p:nvPr/>
          </p:nvSpPr>
          <p:spPr>
            <a:xfrm flipH="1">
              <a:off x="6318293" y="4359248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E10CCCB5-F5BB-B760-C3EE-D62B3A35BFF4}"/>
                </a:ext>
              </a:extLst>
            </p:cNvPr>
            <p:cNvSpPr/>
            <p:nvPr/>
          </p:nvSpPr>
          <p:spPr>
            <a:xfrm>
              <a:off x="6622532" y="44142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B17B2A6-AE0F-7BC7-7FFE-C54918DA9935}"/>
                </a:ext>
              </a:extLst>
            </p:cNvPr>
            <p:cNvSpPr/>
            <p:nvPr/>
          </p:nvSpPr>
          <p:spPr>
            <a:xfrm>
              <a:off x="6747072" y="4387361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9D2A5883-29FA-6C01-66AE-DBD8699FE98D}"/>
                </a:ext>
              </a:extLst>
            </p:cNvPr>
            <p:cNvSpPr/>
            <p:nvPr/>
          </p:nvSpPr>
          <p:spPr>
            <a:xfrm>
              <a:off x="6716831" y="4353938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BA6732B3-8A1E-40B9-891B-C7B8CA3C2ACD}"/>
                </a:ext>
              </a:extLst>
            </p:cNvPr>
            <p:cNvSpPr/>
            <p:nvPr/>
          </p:nvSpPr>
          <p:spPr>
            <a:xfrm flipH="1">
              <a:off x="7306007" y="4352362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1C33DDB8-E8C5-F66A-C1A7-40809C54E865}"/>
                    </a:ext>
                  </a:extLst>
                </p:cNvPr>
                <p:cNvSpPr txBox="1"/>
                <p:nvPr/>
              </p:nvSpPr>
              <p:spPr>
                <a:xfrm>
                  <a:off x="6360987" y="431387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1C33DDB8-E8C5-F66A-C1A7-40809C54E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987" y="431387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B6F9B31-8D7B-89F5-3764-DA0586FDB717}"/>
                </a:ext>
              </a:extLst>
            </p:cNvPr>
            <p:cNvSpPr/>
            <p:nvPr/>
          </p:nvSpPr>
          <p:spPr>
            <a:xfrm>
              <a:off x="3787984" y="4856144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309296F-8CCA-E82A-6646-73B1EFB0CAB4}"/>
                    </a:ext>
                  </a:extLst>
                </p:cNvPr>
                <p:cNvSpPr txBox="1"/>
                <p:nvPr/>
              </p:nvSpPr>
              <p:spPr>
                <a:xfrm>
                  <a:off x="4415957" y="4769024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309296F-8CCA-E82A-6646-73B1EFB0C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957" y="4769024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B01A160-D291-6B9E-2893-38068F6E710D}"/>
                    </a:ext>
                  </a:extLst>
                </p:cNvPr>
                <p:cNvSpPr txBox="1"/>
                <p:nvPr/>
              </p:nvSpPr>
              <p:spPr>
                <a:xfrm>
                  <a:off x="5394950" y="4767673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B01A160-D291-6B9E-2893-38068F6E7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950" y="4767673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82F0AA34-8879-13AB-6570-4A5A075F3B0F}"/>
                </a:ext>
              </a:extLst>
            </p:cNvPr>
            <p:cNvSpPr/>
            <p:nvPr/>
          </p:nvSpPr>
          <p:spPr>
            <a:xfrm>
              <a:off x="3746426" y="48194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4FD56FB8-189A-6A3A-34CA-F551D5E06258}"/>
                </a:ext>
              </a:extLst>
            </p:cNvPr>
            <p:cNvSpPr/>
            <p:nvPr/>
          </p:nvSpPr>
          <p:spPr>
            <a:xfrm flipH="1">
              <a:off x="4335602" y="48178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AC39FA78-FE9B-A6A7-0D77-5153B9123896}"/>
                </a:ext>
              </a:extLst>
            </p:cNvPr>
            <p:cNvSpPr/>
            <p:nvPr/>
          </p:nvSpPr>
          <p:spPr>
            <a:xfrm>
              <a:off x="4681847" y="486743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E3D6367-7F20-5C1F-4235-A1E2EC90669B}"/>
                </a:ext>
              </a:extLst>
            </p:cNvPr>
            <p:cNvSpPr/>
            <p:nvPr/>
          </p:nvSpPr>
          <p:spPr>
            <a:xfrm>
              <a:off x="4806387" y="484053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38A5887D-EA9A-CDB2-394F-FBDC1369B07C}"/>
                </a:ext>
              </a:extLst>
            </p:cNvPr>
            <p:cNvSpPr/>
            <p:nvPr/>
          </p:nvSpPr>
          <p:spPr>
            <a:xfrm>
              <a:off x="4776146" y="480710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3A80E6E8-C9F4-F864-08BB-EC0C08794CAC}"/>
                </a:ext>
              </a:extLst>
            </p:cNvPr>
            <p:cNvSpPr/>
            <p:nvPr/>
          </p:nvSpPr>
          <p:spPr>
            <a:xfrm flipH="1">
              <a:off x="5365322" y="480553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F26A757C-FF84-73EF-24D9-A6CC59A20CB8}"/>
                </a:ext>
              </a:extLst>
            </p:cNvPr>
            <p:cNvSpPr/>
            <p:nvPr/>
          </p:nvSpPr>
          <p:spPr>
            <a:xfrm>
              <a:off x="5624728" y="487494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FAA9367A-B25B-A3F2-1DE1-BD59FADA040F}"/>
                </a:ext>
              </a:extLst>
            </p:cNvPr>
            <p:cNvSpPr/>
            <p:nvPr/>
          </p:nvSpPr>
          <p:spPr>
            <a:xfrm>
              <a:off x="5749268" y="4848042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0" name="左大かっこ 49">
              <a:extLst>
                <a:ext uri="{FF2B5EF4-FFF2-40B4-BE49-F238E27FC236}">
                  <a16:creationId xmlns:a16="http://schemas.microsoft.com/office/drawing/2014/main" id="{73359C34-D0A3-27CF-6F36-32450F280A85}"/>
                </a:ext>
              </a:extLst>
            </p:cNvPr>
            <p:cNvSpPr/>
            <p:nvPr/>
          </p:nvSpPr>
          <p:spPr>
            <a:xfrm>
              <a:off x="5719027" y="481461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C2065A84-086A-F8CE-09EA-328EEDCA275D}"/>
                </a:ext>
              </a:extLst>
            </p:cNvPr>
            <p:cNvSpPr/>
            <p:nvPr/>
          </p:nvSpPr>
          <p:spPr>
            <a:xfrm flipH="1">
              <a:off x="6308203" y="481304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1F978A35-BFEA-9D5B-CBD9-9793CF3F7E39}"/>
                </a:ext>
              </a:extLst>
            </p:cNvPr>
            <p:cNvSpPr/>
            <p:nvPr/>
          </p:nvSpPr>
          <p:spPr>
            <a:xfrm>
              <a:off x="6612442" y="486806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0F48E991-9D1F-9434-6449-A419C5C8E6D5}"/>
                </a:ext>
              </a:extLst>
            </p:cNvPr>
            <p:cNvSpPr/>
            <p:nvPr/>
          </p:nvSpPr>
          <p:spPr>
            <a:xfrm>
              <a:off x="6736982" y="4841156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4" name="左大かっこ 53">
              <a:extLst>
                <a:ext uri="{FF2B5EF4-FFF2-40B4-BE49-F238E27FC236}">
                  <a16:creationId xmlns:a16="http://schemas.microsoft.com/office/drawing/2014/main" id="{875F9858-AA09-5160-585C-01565EE97F6D}"/>
                </a:ext>
              </a:extLst>
            </p:cNvPr>
            <p:cNvSpPr/>
            <p:nvPr/>
          </p:nvSpPr>
          <p:spPr>
            <a:xfrm>
              <a:off x="6706741" y="4807733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左大かっこ 54">
              <a:extLst>
                <a:ext uri="{FF2B5EF4-FFF2-40B4-BE49-F238E27FC236}">
                  <a16:creationId xmlns:a16="http://schemas.microsoft.com/office/drawing/2014/main" id="{579387C5-C246-8D7D-1AA2-A19ED0E66924}"/>
                </a:ext>
              </a:extLst>
            </p:cNvPr>
            <p:cNvSpPr/>
            <p:nvPr/>
          </p:nvSpPr>
          <p:spPr>
            <a:xfrm flipH="1">
              <a:off x="7295917" y="4806157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AC95E0F-B1C2-BA26-49C7-150D4A200490}"/>
                    </a:ext>
                  </a:extLst>
                </p:cNvPr>
                <p:cNvSpPr txBox="1"/>
                <p:nvPr/>
              </p:nvSpPr>
              <p:spPr>
                <a:xfrm>
                  <a:off x="6350897" y="4767672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AC95E0F-B1C2-BA26-49C7-150D4A200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897" y="4767672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BA0ACD23-19E3-F4C5-0EFD-E7FD5A00F11F}"/>
                </a:ext>
              </a:extLst>
            </p:cNvPr>
            <p:cNvSpPr/>
            <p:nvPr/>
          </p:nvSpPr>
          <p:spPr>
            <a:xfrm>
              <a:off x="7566799" y="402227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MM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1CAF633-717E-EA34-8343-D9878140E34B}"/>
                </a:ext>
              </a:extLst>
            </p:cNvPr>
            <p:cNvSpPr txBox="1"/>
            <p:nvPr/>
          </p:nvSpPr>
          <p:spPr>
            <a:xfrm>
              <a:off x="7674950" y="3763838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4A5AC0D7-9852-DADF-5ABB-F6B5F061292C}"/>
                </a:ext>
              </a:extLst>
            </p:cNvPr>
            <p:cNvSpPr/>
            <p:nvPr/>
          </p:nvSpPr>
          <p:spPr>
            <a:xfrm>
              <a:off x="7981258" y="402227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3014419" y="2289744"/>
            <a:ext cx="792486" cy="799888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2106040" y="2293230"/>
            <a:ext cx="776558" cy="799888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4381889" y="26376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4613018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4859876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4375811" y="2284890"/>
            <a:ext cx="776558" cy="799888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8083197" y="2295000"/>
            <a:ext cx="811952" cy="799888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7165580" y="2297069"/>
            <a:ext cx="792486" cy="799888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9425865" y="2252148"/>
            <a:ext cx="811952" cy="799888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9425865" y="236741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9431626" y="260085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9431625" y="28264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blipFill>
                <a:blip r:embed="rId4"/>
                <a:stretch>
                  <a:fillRect l="-50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blipFill>
                <a:blip r:embed="rId5"/>
                <a:stretch>
                  <a:fillRect l="-1345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865128" y="3349137"/>
            <a:ext cx="343908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6904779" y="3325869"/>
            <a:ext cx="33137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lang="en-US" altLang="ja-JP" sz="1440" dirty="0">
              <a:solidFill>
                <a:prstClr val="black"/>
              </a:solidFill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1149575" y="230085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6255886" y="225398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2360906" y="1860124"/>
            <a:ext cx="4906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pattern makes another combination of  columns.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You will encounter this in differential/recurrence equations.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𝑋𝐷</m:t>
                    </m:r>
                    <m:r>
                      <a:rPr kumimoji="0" lang="en-US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blipFill>
                <a:blip r:embed="rId2"/>
                <a:stretch>
                  <a:fillRect l="-1082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1981F7-75B2-619B-839D-99B9351B4D32}"/>
              </a:ext>
            </a:extLst>
          </p:cNvPr>
          <p:cNvSpPr/>
          <p:nvPr/>
        </p:nvSpPr>
        <p:spPr>
          <a:xfrm>
            <a:off x="3328709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410041F4-1795-1843-2535-6A2EA55D0A19}"/>
              </a:ext>
            </a:extLst>
          </p:cNvPr>
          <p:cNvSpPr/>
          <p:nvPr/>
        </p:nvSpPr>
        <p:spPr>
          <a:xfrm>
            <a:off x="3244161" y="88406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58317D4B-C978-FBB5-0206-1432FF0DC196}"/>
              </a:ext>
            </a:extLst>
          </p:cNvPr>
          <p:cNvSpPr/>
          <p:nvPr/>
        </p:nvSpPr>
        <p:spPr>
          <a:xfrm flipH="1">
            <a:off x="3819178" y="8840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BBE6A73-B787-97BD-2E3F-D4475FF3255A}"/>
              </a:ext>
            </a:extLst>
          </p:cNvPr>
          <p:cNvSpPr/>
          <p:nvPr/>
        </p:nvSpPr>
        <p:spPr>
          <a:xfrm>
            <a:off x="3537143" y="118602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AFD118C-8D25-30DB-FA8F-59705F147C2C}"/>
              </a:ext>
            </a:extLst>
          </p:cNvPr>
          <p:cNvSpPr/>
          <p:nvPr/>
        </p:nvSpPr>
        <p:spPr>
          <a:xfrm>
            <a:off x="3734926" y="138718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D382529-9C24-618A-2C4B-FE9FDA36F40E}"/>
              </a:ext>
            </a:extLst>
          </p:cNvPr>
          <p:cNvGrpSpPr/>
          <p:nvPr/>
        </p:nvGrpSpPr>
        <p:grpSpPr>
          <a:xfrm>
            <a:off x="2487179" y="886973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F9A8F7C-95E9-C4E8-BE4B-DD8C26E87536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37EB3CB-B992-5594-5924-F5EBD73342E6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BD7E788E-7E63-C30B-20F2-87E2560A241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29D810C4-5E28-639F-4F34-EA1EA726AA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B808809-C5F2-4878-D5F4-EEDF2D36DEC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/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E6C2D5-7CAD-A40F-DFD7-E25183BABFA3}"/>
              </a:ext>
            </a:extLst>
          </p:cNvPr>
          <p:cNvSpPr/>
          <p:nvPr/>
        </p:nvSpPr>
        <p:spPr>
          <a:xfrm>
            <a:off x="4132402" y="97452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90D2482-B08B-C3A8-CE12-6185A4710254}"/>
              </a:ext>
            </a:extLst>
          </p:cNvPr>
          <p:cNvGrpSpPr/>
          <p:nvPr/>
        </p:nvGrpSpPr>
        <p:grpSpPr>
          <a:xfrm>
            <a:off x="4047855" y="873717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797360F2-91C1-6330-06FD-06FA79EB0992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A1F9F9A7-13EC-8740-2A99-D92C9EBAF4E5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4C1C2387-A4A9-ECF7-1C01-D6A5D6EB42CC}"/>
              </a:ext>
            </a:extLst>
          </p:cNvPr>
          <p:cNvSpPr/>
          <p:nvPr/>
        </p:nvSpPr>
        <p:spPr>
          <a:xfrm>
            <a:off x="4132402" y="1175674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49A6492-AF39-A91D-F767-969353DA4A8E}"/>
              </a:ext>
            </a:extLst>
          </p:cNvPr>
          <p:cNvSpPr/>
          <p:nvPr/>
        </p:nvSpPr>
        <p:spPr>
          <a:xfrm>
            <a:off x="4132402" y="1376829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CAB999-DA4E-8EBE-2791-591643A04832}"/>
              </a:ext>
            </a:extLst>
          </p:cNvPr>
          <p:cNvSpPr/>
          <p:nvPr/>
        </p:nvSpPr>
        <p:spPr>
          <a:xfrm>
            <a:off x="4968242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2792876-D0C1-D83E-3649-CF315CBD9700}"/>
              </a:ext>
            </a:extLst>
          </p:cNvPr>
          <p:cNvSpPr/>
          <p:nvPr/>
        </p:nvSpPr>
        <p:spPr>
          <a:xfrm>
            <a:off x="4841194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8499911-5D5F-38AD-2FA4-1B251888C4A2}"/>
              </a:ext>
            </a:extLst>
          </p:cNvPr>
          <p:cNvSpPr/>
          <p:nvPr/>
        </p:nvSpPr>
        <p:spPr>
          <a:xfrm>
            <a:off x="4750945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96D5321-9DBD-8A71-04B6-0DC4F3280CEE}"/>
              </a:ext>
            </a:extLst>
          </p:cNvPr>
          <p:cNvSpPr/>
          <p:nvPr/>
        </p:nvSpPr>
        <p:spPr>
          <a:xfrm>
            <a:off x="4925802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40EC535-B8ED-C1BC-1709-A8236D03D209}"/>
              </a:ext>
            </a:extLst>
          </p:cNvPr>
          <p:cNvSpPr/>
          <p:nvPr/>
        </p:nvSpPr>
        <p:spPr>
          <a:xfrm flipH="1">
            <a:off x="5068234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207DFA-EC62-2D69-6EF8-E8A3C011BADA}"/>
              </a:ext>
            </a:extLst>
          </p:cNvPr>
          <p:cNvSpPr/>
          <p:nvPr/>
        </p:nvSpPr>
        <p:spPr>
          <a:xfrm>
            <a:off x="5624010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497D5DCB-E05C-6B31-C8D4-370AD0A609E3}"/>
              </a:ext>
            </a:extLst>
          </p:cNvPr>
          <p:cNvSpPr/>
          <p:nvPr/>
        </p:nvSpPr>
        <p:spPr>
          <a:xfrm>
            <a:off x="5496962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98AF7F73-2493-7ADB-2BB0-FE042DA0A9F0}"/>
              </a:ext>
            </a:extLst>
          </p:cNvPr>
          <p:cNvSpPr/>
          <p:nvPr/>
        </p:nvSpPr>
        <p:spPr>
          <a:xfrm>
            <a:off x="5406713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F335D01F-5136-1F55-0812-53696003D3C6}"/>
              </a:ext>
            </a:extLst>
          </p:cNvPr>
          <p:cNvSpPr/>
          <p:nvPr/>
        </p:nvSpPr>
        <p:spPr>
          <a:xfrm>
            <a:off x="5581570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8ED77C5-8834-90AE-CA2E-09937285718A}"/>
              </a:ext>
            </a:extLst>
          </p:cNvPr>
          <p:cNvSpPr/>
          <p:nvPr/>
        </p:nvSpPr>
        <p:spPr>
          <a:xfrm flipH="1">
            <a:off x="5724002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/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blipFill>
                <a:blip r:embed="rId4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D1D1F7B-0854-4EFD-73ED-9208373308D4}"/>
              </a:ext>
            </a:extLst>
          </p:cNvPr>
          <p:cNvSpPr/>
          <p:nvPr/>
        </p:nvSpPr>
        <p:spPr>
          <a:xfrm>
            <a:off x="6281011" y="8737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281E9BB-0D13-484B-B29C-70EEC9679BCF}"/>
              </a:ext>
            </a:extLst>
          </p:cNvPr>
          <p:cNvSpPr/>
          <p:nvPr/>
        </p:nvSpPr>
        <p:spPr>
          <a:xfrm>
            <a:off x="6153963" y="98281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010D3021-EEAD-4DFA-1F8C-3D28A43904E0}"/>
              </a:ext>
            </a:extLst>
          </p:cNvPr>
          <p:cNvSpPr/>
          <p:nvPr/>
        </p:nvSpPr>
        <p:spPr>
          <a:xfrm>
            <a:off x="6063714" y="977515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0A07FE17-1B0C-B8BE-0CCE-561FB376443F}"/>
              </a:ext>
            </a:extLst>
          </p:cNvPr>
          <p:cNvSpPr/>
          <p:nvPr/>
        </p:nvSpPr>
        <p:spPr>
          <a:xfrm>
            <a:off x="6238571" y="8395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29C2AC81-2F8C-FA7C-5C27-B3CDBA6E3F86}"/>
              </a:ext>
            </a:extLst>
          </p:cNvPr>
          <p:cNvSpPr/>
          <p:nvPr/>
        </p:nvSpPr>
        <p:spPr>
          <a:xfrm flipH="1">
            <a:off x="6381003" y="84034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/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B3BE83A-B2ED-8CF4-407B-BC98CB4062EC}"/>
              </a:ext>
            </a:extLst>
          </p:cNvPr>
          <p:cNvSpPr/>
          <p:nvPr/>
        </p:nvSpPr>
        <p:spPr>
          <a:xfrm>
            <a:off x="1994808" y="87990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6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3444485" y="41754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3343027" y="405445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4033047" y="405446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3694606" y="441680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3931946" y="465819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2434649" y="4057943"/>
            <a:ext cx="776558" cy="799888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4250617" y="404787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4960104" y="404787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4570483" y="4095084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4570483" y="432068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4570483" y="386706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5713177" y="41210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5724880" y="41239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5673766" y="4057943"/>
            <a:ext cx="809344" cy="799888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5997588" y="38542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5567590" y="42266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7025322" y="4103952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7294550" y="410681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6985911" y="4040810"/>
            <a:ext cx="809344" cy="799888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7309733" y="40946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6879735" y="420951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8306224" y="41018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8855372" y="41047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8266812" y="4038743"/>
            <a:ext cx="809344" cy="799888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8590634" y="4372482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8160637" y="42074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kumimoji="0" lang="el-GR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blipFill>
                <a:blip r:embed="rId5"/>
                <a:stretch>
                  <a:fillRect l="-1230" t="-1429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2327314" y="5029063"/>
            <a:ext cx="432817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is broken down to a sum of rank 1 matrices,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in singular value/eigenvalue decomposition.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1747092" y="404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96362" y="3307332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49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8082094" y="1919062"/>
            <a:ext cx="578342" cy="799888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3192625" y="1994205"/>
            <a:ext cx="235915" cy="233212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2468336" y="207363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870592" y="1790563"/>
            <a:ext cx="169544" cy="70416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2254537" y="2011439"/>
            <a:ext cx="87756" cy="2636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1564794" y="2022131"/>
            <a:ext cx="87756" cy="25298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2414827" y="201143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2570297" y="201143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3958298" y="204582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6914155" y="199730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7149074" y="1927375"/>
            <a:ext cx="536806" cy="263676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6860646" y="193510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7016115" y="193510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4177629" y="1952235"/>
            <a:ext cx="18857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Dot product  (number)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9733343" y="1912177"/>
            <a:ext cx="12232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990972" y="190995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v1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9136833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9035375" y="1929903"/>
            <a:ext cx="578342" cy="799888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9136833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9136833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9386954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9386954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9386954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blipFill>
                <a:blip r:embed="rId7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. If neither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the result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is a rank 1 matrix.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blipFill>
                <a:blip r:embed="rId8"/>
                <a:stretch>
                  <a:fillRect l="-3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) is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in matrix language and yields a number.</a:t>
                </a: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blipFill>
                <a:blip r:embed="rId9"/>
                <a:stretch>
                  <a:fillRect l="-35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6203323" y="192983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v2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5290168" y="1503190"/>
            <a:ext cx="1115711" cy="736208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6154869" y="3305458"/>
            <a:ext cx="713238" cy="719899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5290167" y="3336693"/>
            <a:ext cx="698903" cy="719899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5290168" y="4198657"/>
            <a:ext cx="2365129" cy="728964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5289526" y="5071129"/>
            <a:ext cx="1913311" cy="731706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7980610" y="1515469"/>
            <a:ext cx="276514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8061228" y="2373860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8061230" y="3285469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blipFill>
                <a:blip r:embed="rId3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blipFill>
                <a:blip r:embed="rId4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888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blipFill>
                <a:blip r:embed="rId5"/>
                <a:stretch>
                  <a:fillRect l="-4396"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D46265-1D32-6F50-A3B3-7630145C561D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29F0F07-8F2E-B1BD-693E-9D263481AA0B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E8A67D8-9EA6-527E-1521-DCD02849E817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8391781-630B-7000-DFF9-74DA55BCFA3E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B48AC5A-E227-3882-ED97-84129E46F5E5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F027987-7BD9-6849-E6DC-EDBA9E1B233A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C8B102-1214-5DBB-DBA8-82A41D930C3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155212E-F08F-0F79-DEC0-ECCBA149F8EE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5283FD0B-8D33-40BA-5EA3-76A64B98897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EF402FBB-3CB3-E089-D647-3FF9234C8A60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B9E8473-1739-D36D-BBEB-2F27A4D15E63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14AB3335-DEF9-61F9-2214-B3523FEA107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3B250C38-E56D-0DB3-5E45-0D521EEA061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53FF32-83B7-EA0A-8503-F59AD682DFB5}"/>
              </a:ext>
            </a:extLst>
          </p:cNvPr>
          <p:cNvGrpSpPr/>
          <p:nvPr/>
        </p:nvGrpSpPr>
        <p:grpSpPr>
          <a:xfrm>
            <a:off x="3952228" y="2561041"/>
            <a:ext cx="1461055" cy="695494"/>
            <a:chOff x="3952228" y="2561041"/>
            <a:chExt cx="1461055" cy="69549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83E7BC8-6E26-0482-EAB0-875A1B38B819}"/>
                </a:ext>
              </a:extLst>
            </p:cNvPr>
            <p:cNvGrpSpPr/>
            <p:nvPr/>
          </p:nvGrpSpPr>
          <p:grpSpPr>
            <a:xfrm>
              <a:off x="4752878" y="2561041"/>
              <a:ext cx="660405" cy="666573"/>
              <a:chOff x="1757238" y="3450771"/>
              <a:chExt cx="660405" cy="666573"/>
            </a:xfrm>
          </p:grpSpPr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A1D467-D47F-EC6E-4DB7-4B7F4048FBC7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CC732F15-6172-1738-421B-4622A8E6053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16B631E0-0146-E496-E222-38F6333119D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EEB2045-D892-213B-D455-491B8CD35659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AF70F1E-407C-8095-2327-45A485B88DB0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1485DFE1-85FB-6B02-3C5D-8AB94EC42DFA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82F453B7-56DF-3A1C-4791-305307CA2114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6DD3B44-B2EF-2F1E-B39F-B845306F81EC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943F32-7ADA-E525-3FBE-3434D5D4780B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83478C-482D-60E9-4839-CE53BDF8EDE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BEEB573-BCF1-F573-BE8C-43199A23C37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5BF0F837-07EA-72A7-944F-6726D77E68F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68FF0F46-4FB4-0F2A-1479-3989ED8EFE6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53537A3-94FB-9A65-0FE7-EF404D997E1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3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A5139-2F22-731C-009F-4D59F44C9A94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B2962F3-2F77-F353-F77C-D6281AD1A81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5146EE56-BE10-F031-0789-A1C2015C6688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65CE61CB-2312-495E-BE75-BA8AB952A051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C3FF7A5C-9D1C-C360-7514-B58F8BD65227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6775EAA-6CB6-04A0-5D36-1D409367611E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FB05386-89C2-823B-E9B0-23EF72F61633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071105-782C-9DD6-207F-B72F84F8412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FC5E23-66A8-866B-D26B-2D939ADE4B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FB35D16-F9E8-5C19-633B-EC7C291B3ED6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大かっこ 16">
                <a:extLst>
                  <a:ext uri="{FF2B5EF4-FFF2-40B4-BE49-F238E27FC236}">
                    <a16:creationId xmlns:a16="http://schemas.microsoft.com/office/drawing/2014/main" id="{24E22A93-9E82-9F6E-DBE7-A8E6B6E310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1E32DC3-E290-A3C8-AEC5-0B3AA71114A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A734C782-1E39-99F0-4BE2-ED064BB238C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E56DE6C-881D-70C3-B0B3-C396715C3314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884E096-CE49-C506-5614-1988C3579E8F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153315-279A-450E-C7E8-52EA0C30419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43A857B-4721-1745-805D-492F90928311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1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D805F6-122E-5821-0F89-DBDB2BDA2471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7EBA1E22-C1B9-7A5C-1153-CCC1EC0DA683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18D496FA-A921-5B76-384A-FDDA2944747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930DA2E-375E-55FF-6973-3FA5DCF2208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B4AD7BA-8C26-6E88-B802-A80C706DBD1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8B3055A-F389-DD84-E841-3197DF69C12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DC507B5-05ED-EA09-12C7-BE65535201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347C7CB5-CD50-5421-8151-FEB0704398A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8176CB0-8C21-E11F-61BB-9F4FD58FA44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19965BA-7D7C-D8FF-4271-D429201978F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77BC545-D0BB-3CBC-0218-2FFB1DC6ABD4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0C9DE-831E-E89C-5939-D1D57C0D1B93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4B83529-749E-6E6E-B5A2-C66ED861AE5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7AE52C8-F5D9-3069-551C-0B4E4351D559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DFB7439A-6981-1750-9AA5-38E777CB0ABA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45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540364" y="1317196"/>
            <a:ext cx="6912580" cy="967334"/>
            <a:chOff x="751644" y="2740619"/>
            <a:chExt cx="5760483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062154" y="31452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5972182" y="2995604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4277E6C-B1AA-B847-9095-5066E39B4ECD}"/>
              </a:ext>
            </a:extLst>
          </p:cNvPr>
          <p:cNvGrpSpPr/>
          <p:nvPr/>
        </p:nvGrpSpPr>
        <p:grpSpPr>
          <a:xfrm>
            <a:off x="8642262" y="4382188"/>
            <a:ext cx="647934" cy="609493"/>
            <a:chOff x="5145013" y="4029582"/>
            <a:chExt cx="539945" cy="507911"/>
          </a:xfrm>
        </p:grpSpPr>
        <p:sp>
          <p:nvSpPr>
            <p:cNvPr id="354" name="円/楕円 353">
              <a:extLst>
                <a:ext uri="{FF2B5EF4-FFF2-40B4-BE49-F238E27FC236}">
                  <a16:creationId xmlns:a16="http://schemas.microsoft.com/office/drawing/2014/main" id="{2F241463-E98B-AA47-8FD8-A7399216F462}"/>
                </a:ext>
              </a:extLst>
            </p:cNvPr>
            <p:cNvSpPr/>
            <p:nvPr/>
          </p:nvSpPr>
          <p:spPr>
            <a:xfrm>
              <a:off x="5231956" y="41774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D697031C-D738-6646-B868-E76A8862228A}"/>
                </a:ext>
              </a:extLst>
            </p:cNvPr>
            <p:cNvSpPr txBox="1"/>
            <p:nvPr/>
          </p:nvSpPr>
          <p:spPr>
            <a:xfrm>
              <a:off x="5145013" y="4029582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4656241" y="4567594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4125057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4125057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4375178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4375178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4023730" y="454465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4488166" y="4534569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5920534" y="463570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5385577" y="4554665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4720002" y="462042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4725082" y="482954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6038663" y="459706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7073515" y="462719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7191643" y="458855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5924780" y="485958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6042908" y="482094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7077760" y="4851078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7195889" y="481244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5819675" y="4547685"/>
            <a:ext cx="77006" cy="4881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7919887" y="4534643"/>
            <a:ext cx="70770" cy="52082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2729459" y="4548995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3458795" y="453606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2793220" y="4601829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2798299" y="4810942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EA8F12-A4B0-3DEB-4040-99560097C57A}"/>
              </a:ext>
            </a:extLst>
          </p:cNvPr>
          <p:cNvGrpSpPr/>
          <p:nvPr/>
        </p:nvGrpSpPr>
        <p:grpSpPr>
          <a:xfrm>
            <a:off x="317810" y="1591631"/>
            <a:ext cx="4446422" cy="751138"/>
            <a:chOff x="317810" y="1591631"/>
            <a:chExt cx="4446422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1790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Dot product</a:t>
              </a:r>
              <a:r>
                <a:rPr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(number)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049933" y="1784480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33" y="1784480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4302874" y="1749774"/>
            <a:ext cx="792486" cy="799888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3342094" y="1784480"/>
            <a:ext cx="776558" cy="799888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2095500" y="1765892"/>
            <a:ext cx="776558" cy="799888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8216674" y="175668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5636814" y="180524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5481511" y="17566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8421957" y="174977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5532765" y="1944000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6331939" y="179253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939" y="179253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6331939" y="179846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6227890" y="193722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6781768" y="178586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6677719" y="1924619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7352049" y="17725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49" y="17725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7352049" y="177849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7248000" y="1917246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7801878" y="176589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7697829" y="1904644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7801095" y="178992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95" y="1789923"/>
                <a:ext cx="506561" cy="332399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8146875" y="192201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8837915" y="172122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8736485" y="1541781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5466657" y="1414997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57" y="1414997"/>
                <a:ext cx="482120" cy="35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6330705" y="1408905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05" y="1408905"/>
                <a:ext cx="482120" cy="350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7785443" y="1400726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43" y="1400726"/>
                <a:ext cx="482120" cy="350865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円/楕円 61">
            <a:extLst>
              <a:ext uri="{FF2B5EF4-FFF2-40B4-BE49-F238E27FC236}">
                <a16:creationId xmlns:a16="http://schemas.microsoft.com/office/drawing/2014/main" id="{10BE5C03-6E00-2487-7E58-85DC9994C6BE}"/>
              </a:ext>
            </a:extLst>
          </p:cNvPr>
          <p:cNvSpPr/>
          <p:nvPr/>
        </p:nvSpPr>
        <p:spPr>
          <a:xfrm>
            <a:off x="3951886" y="334198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1F393A89-26FA-815B-1602-B1988D0328E9}"/>
              </a:ext>
            </a:extLst>
          </p:cNvPr>
          <p:cNvSpPr/>
          <p:nvPr/>
        </p:nvSpPr>
        <p:spPr>
          <a:xfrm>
            <a:off x="3867338" y="324118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D7C64150-B391-2DA7-4C9A-B4E776FD2CC7}"/>
              </a:ext>
            </a:extLst>
          </p:cNvPr>
          <p:cNvSpPr/>
          <p:nvPr/>
        </p:nvSpPr>
        <p:spPr>
          <a:xfrm flipH="1">
            <a:off x="4442355" y="324118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8A8CD8B-5A8D-A932-4DA4-CB4950C077C0}"/>
              </a:ext>
            </a:extLst>
          </p:cNvPr>
          <p:cNvSpPr/>
          <p:nvPr/>
        </p:nvSpPr>
        <p:spPr>
          <a:xfrm>
            <a:off x="4160320" y="354313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6777BB2A-3E86-2005-B3AC-830B24D942B6}"/>
              </a:ext>
            </a:extLst>
          </p:cNvPr>
          <p:cNvSpPr/>
          <p:nvPr/>
        </p:nvSpPr>
        <p:spPr>
          <a:xfrm>
            <a:off x="4358103" y="374429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FCDF7D39-60F6-92AD-91BC-68B4C0E5BCB0}"/>
              </a:ext>
            </a:extLst>
          </p:cNvPr>
          <p:cNvGrpSpPr/>
          <p:nvPr/>
        </p:nvGrpSpPr>
        <p:grpSpPr>
          <a:xfrm>
            <a:off x="3110356" y="324408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6CB489B-CF6C-7624-D36F-D8085209730A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127B9DD-0089-0829-CDAD-0F7B00872CB9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0E156E95-E7A0-97F7-0F07-CC0FBCC9B28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83866AA9-A5E7-A979-8915-8E2FA08DCCF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9F8D3E90-9663-B08B-DB04-97E255D24C85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82D4BE-538E-8278-4D4F-E35BBB606B02}"/>
                  </a:ext>
                </a:extLst>
              </p:cNvPr>
              <p:cNvSpPr txBox="1"/>
              <p:nvPr/>
            </p:nvSpPr>
            <p:spPr>
              <a:xfrm>
                <a:off x="5275259" y="328256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82D4BE-538E-8278-4D4F-E35BBB60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59" y="328256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8C212B78-23A5-05B4-FAF4-91D094339EDA}"/>
              </a:ext>
            </a:extLst>
          </p:cNvPr>
          <p:cNvSpPr/>
          <p:nvPr/>
        </p:nvSpPr>
        <p:spPr>
          <a:xfrm>
            <a:off x="4623663" y="323569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C792C0A6-2384-1204-6ED8-E038A4593A08}"/>
              </a:ext>
            </a:extLst>
          </p:cNvPr>
          <p:cNvSpPr/>
          <p:nvPr/>
        </p:nvSpPr>
        <p:spPr>
          <a:xfrm flipH="1">
            <a:off x="5214902" y="323569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255DFD9-89E5-6317-FE3F-8AB2D9D3A379}"/>
                  </a:ext>
                </a:extLst>
              </p:cNvPr>
              <p:cNvSpPr txBox="1"/>
              <p:nvPr/>
            </p:nvSpPr>
            <p:spPr>
              <a:xfrm>
                <a:off x="6441299" y="3282563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255DFD9-89E5-6317-FE3F-8AB2D9D3A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99" y="3282563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9A818D4-701F-E2DF-051E-94B942336BC2}"/>
                  </a:ext>
                </a:extLst>
              </p:cNvPr>
              <p:cNvSpPr txBox="1"/>
              <p:nvPr/>
            </p:nvSpPr>
            <p:spPr>
              <a:xfrm>
                <a:off x="7524010" y="3280841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9A818D4-701F-E2DF-051E-94B94233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010" y="3280841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4F74D6F-0C24-5941-F5DE-5446056A8A88}"/>
              </a:ext>
            </a:extLst>
          </p:cNvPr>
          <p:cNvGrpSpPr/>
          <p:nvPr/>
        </p:nvGrpSpPr>
        <p:grpSpPr>
          <a:xfrm>
            <a:off x="2073758" y="3235691"/>
            <a:ext cx="674453" cy="666573"/>
            <a:chOff x="972457" y="2663064"/>
            <a:chExt cx="674453" cy="666573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B45D7C38-0FEF-380C-4791-A6FE814AD14B}"/>
                </a:ext>
              </a:extLst>
            </p:cNvPr>
            <p:cNvSpPr/>
            <p:nvPr/>
          </p:nvSpPr>
          <p:spPr>
            <a:xfrm>
              <a:off x="1005300" y="2715683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F3701C3D-3619-087A-5A5D-FEC3F56E94BC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B9BA7838-1B8C-3097-B4C9-79520014CF8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4" name="左大かっこ 113">
                <a:extLst>
                  <a:ext uri="{FF2B5EF4-FFF2-40B4-BE49-F238E27FC236}">
                    <a16:creationId xmlns:a16="http://schemas.microsoft.com/office/drawing/2014/main" id="{DFE2A78C-ABE4-FF05-8541-D3C47687C129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83B4592-082B-C797-156F-6EFE8EB6BCB2}"/>
                  </a:ext>
                </a:extLst>
              </p:cNvPr>
              <p:cNvSpPr txBox="1"/>
              <p:nvPr/>
            </p:nvSpPr>
            <p:spPr>
              <a:xfrm>
                <a:off x="2734102" y="330028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83B4592-082B-C797-156F-6EFE8EB6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02" y="3300280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3409AF-F866-0566-50E7-B573448AC493}"/>
              </a:ext>
            </a:extLst>
          </p:cNvPr>
          <p:cNvSpPr/>
          <p:nvPr/>
        </p:nvSpPr>
        <p:spPr>
          <a:xfrm>
            <a:off x="4657423" y="3311322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2E77568F-4B6E-21E3-1A38-43514E3DEA9C}"/>
              </a:ext>
            </a:extLst>
          </p:cNvPr>
          <p:cNvSpPr/>
          <p:nvPr/>
        </p:nvSpPr>
        <p:spPr>
          <a:xfrm>
            <a:off x="4660527" y="3510377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E17B1BA-5B52-FEE3-E9A1-CC9598A7ECE9}"/>
              </a:ext>
            </a:extLst>
          </p:cNvPr>
          <p:cNvSpPr/>
          <p:nvPr/>
        </p:nvSpPr>
        <p:spPr>
          <a:xfrm>
            <a:off x="4655082" y="3719062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7357034-E8D4-0E37-538B-45367DD8E4EA}"/>
              </a:ext>
            </a:extLst>
          </p:cNvPr>
          <p:cNvGrpSpPr/>
          <p:nvPr/>
        </p:nvGrpSpPr>
        <p:grpSpPr>
          <a:xfrm>
            <a:off x="5700507" y="3244085"/>
            <a:ext cx="762933" cy="666573"/>
            <a:chOff x="4609280" y="1673723"/>
            <a:chExt cx="762933" cy="666573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D92828F7-0B24-FCD6-7A0B-32631DA448C0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4948305A-3152-7E5C-34D6-E9520B788E0C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109" name="左大かっこ 108">
                <a:extLst>
                  <a:ext uri="{FF2B5EF4-FFF2-40B4-BE49-F238E27FC236}">
                    <a16:creationId xmlns:a16="http://schemas.microsoft.com/office/drawing/2014/main" id="{20D8BF12-F492-2AE2-76CC-ACF93F11D5B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0" name="左大かっこ 109">
                <a:extLst>
                  <a:ext uri="{FF2B5EF4-FFF2-40B4-BE49-F238E27FC236}">
                    <a16:creationId xmlns:a16="http://schemas.microsoft.com/office/drawing/2014/main" id="{7417F719-07F4-F3B5-1D46-01A32699C669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F888B05A-30D3-FEA0-C3F6-74A5C377D0DF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7A33A13A-A892-DC11-7FF5-EBCBD8CEF19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A8F1AD0F-1182-1342-6428-32874FFC03F7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3164F4B-0573-D63E-F968-F2310BAA705B}"/>
              </a:ext>
            </a:extLst>
          </p:cNvPr>
          <p:cNvGrpSpPr/>
          <p:nvPr/>
        </p:nvGrpSpPr>
        <p:grpSpPr>
          <a:xfrm>
            <a:off x="6807588" y="3244085"/>
            <a:ext cx="762933" cy="666573"/>
            <a:chOff x="4609280" y="1673723"/>
            <a:chExt cx="762933" cy="666573"/>
          </a:xfrm>
        </p:grpSpPr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865CF6A-2569-5223-947E-25F3286FBD9C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4B97D675-C03E-D403-C822-742E3D0928E2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117A5FDB-D6E1-E12D-E8CA-B603E8F794C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3" name="左大かっこ 102">
                <a:extLst>
                  <a:ext uri="{FF2B5EF4-FFF2-40B4-BE49-F238E27FC236}">
                    <a16:creationId xmlns:a16="http://schemas.microsoft.com/office/drawing/2014/main" id="{B86BDEA9-0A04-722B-2BEF-E6F143386596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9" name="円/楕円 98">
              <a:extLst>
                <a:ext uri="{FF2B5EF4-FFF2-40B4-BE49-F238E27FC236}">
                  <a16:creationId xmlns:a16="http://schemas.microsoft.com/office/drawing/2014/main" id="{04A38A37-EA20-E1B3-2ED1-0EC6B52D86A7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B02B7889-9111-4193-D6C4-99A4452631FC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521F1C2-0F5D-9CAF-733F-5BF918F22138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17B38C7C-E880-0F52-FF91-F42FEF6A338D}"/>
              </a:ext>
            </a:extLst>
          </p:cNvPr>
          <p:cNvGrpSpPr/>
          <p:nvPr/>
        </p:nvGrpSpPr>
        <p:grpSpPr>
          <a:xfrm>
            <a:off x="7879580" y="3246416"/>
            <a:ext cx="762933" cy="666573"/>
            <a:chOff x="4609280" y="1673723"/>
            <a:chExt cx="762933" cy="666573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71CEFF0-711F-DB82-74B9-0D7B7D360333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1E72FA45-CABB-7FB9-41C9-06D73ED45BDE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00990A77-5985-4131-5624-EB8988772C0E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3CB2A90-ECD6-F24C-E409-2EA8929094F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9221BACA-F9F0-2659-3D9A-D8AB5DD79283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F4533238-F4D2-9C48-493E-5C93916F08C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AAF32E1-1236-5A45-B19F-66DD851D7F66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1" name="円/楕円 80">
            <a:extLst>
              <a:ext uri="{FF2B5EF4-FFF2-40B4-BE49-F238E27FC236}">
                <a16:creationId xmlns:a16="http://schemas.microsoft.com/office/drawing/2014/main" id="{E7BC1E10-7348-3C1F-BD05-95D68EB00036}"/>
              </a:ext>
            </a:extLst>
          </p:cNvPr>
          <p:cNvSpPr/>
          <p:nvPr/>
        </p:nvSpPr>
        <p:spPr>
          <a:xfrm>
            <a:off x="8918906" y="315160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814CF7D-619C-E389-5C92-EB3C3082D048}"/>
              </a:ext>
            </a:extLst>
          </p:cNvPr>
          <p:cNvSpPr txBox="1"/>
          <p:nvPr/>
        </p:nvSpPr>
        <p:spPr>
          <a:xfrm>
            <a:off x="8826894" y="3002071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B8F016C8-ABC6-E62B-BF5D-E4F4A2666C78}"/>
                  </a:ext>
                </a:extLst>
              </p:cNvPr>
              <p:cNvSpPr txBox="1"/>
              <p:nvPr/>
            </p:nvSpPr>
            <p:spPr>
              <a:xfrm>
                <a:off x="3304190" y="2895545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B8F016C8-ABC6-E62B-BF5D-E4F4A2666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90" y="2895545"/>
                <a:ext cx="35182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971FEA3B-0FC0-BBA8-7897-743CF42CD3D1}"/>
                  </a:ext>
                </a:extLst>
              </p:cNvPr>
              <p:cNvSpPr txBox="1"/>
              <p:nvPr/>
            </p:nvSpPr>
            <p:spPr>
              <a:xfrm>
                <a:off x="4003143" y="2913608"/>
                <a:ext cx="340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𝛬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971FEA3B-0FC0-BBA8-7897-743CF42C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43" y="2913608"/>
                <a:ext cx="34047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F2B58DEF-399B-C4CC-8142-737395CFF5ED}"/>
                  </a:ext>
                </a:extLst>
              </p:cNvPr>
              <p:cNvSpPr txBox="1"/>
              <p:nvPr/>
            </p:nvSpPr>
            <p:spPr>
              <a:xfrm>
                <a:off x="2261529" y="2936381"/>
                <a:ext cx="3228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F2B58DEF-399B-C4CC-8142-737395CF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29" y="2936381"/>
                <a:ext cx="32284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79BB4B33-60DF-8FF5-A5B9-781BD0703CA7}"/>
                  </a:ext>
                </a:extLst>
              </p:cNvPr>
              <p:cNvSpPr txBox="1"/>
              <p:nvPr/>
            </p:nvSpPr>
            <p:spPr>
              <a:xfrm>
                <a:off x="4775922" y="2893281"/>
                <a:ext cx="444224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79BB4B33-60DF-8FF5-A5B9-781BD0703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22" y="2893281"/>
                <a:ext cx="444224" cy="311560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E9B1EC5-21EF-2F2C-9DCF-9A88056B6443}"/>
                  </a:ext>
                </a:extLst>
              </p:cNvPr>
              <p:cNvSpPr/>
              <p:nvPr/>
            </p:nvSpPr>
            <p:spPr>
              <a:xfrm>
                <a:off x="5770349" y="2893621"/>
                <a:ext cx="666913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E9B1EC5-21EF-2F2C-9DCF-9A88056B6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49" y="2893621"/>
                <a:ext cx="666913" cy="314702"/>
              </a:xfrm>
              <a:prstGeom prst="rect">
                <a:avLst/>
              </a:prstGeom>
              <a:blipFill>
                <a:blip r:embed="rId10"/>
                <a:stretch>
                  <a:fillRect r="-3774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2A5737B-F100-3FDF-7653-3D1A373D2B1F}"/>
                  </a:ext>
                </a:extLst>
              </p:cNvPr>
              <p:cNvSpPr/>
              <p:nvPr/>
            </p:nvSpPr>
            <p:spPr>
              <a:xfrm>
                <a:off x="6859130" y="2898044"/>
                <a:ext cx="666913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2A5737B-F100-3FDF-7653-3D1A373D2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30" y="2898044"/>
                <a:ext cx="666913" cy="315086"/>
              </a:xfrm>
              <a:prstGeom prst="rect">
                <a:avLst/>
              </a:prstGeom>
              <a:blipFill>
                <a:blip r:embed="rId11"/>
                <a:stretch>
                  <a:fillRect r="-3774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23A9DC28-5407-A057-6A88-6DC1CC391ADB}"/>
                  </a:ext>
                </a:extLst>
              </p:cNvPr>
              <p:cNvSpPr/>
              <p:nvPr/>
            </p:nvSpPr>
            <p:spPr>
              <a:xfrm>
                <a:off x="7927686" y="2911962"/>
                <a:ext cx="666913" cy="31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23A9DC28-5407-A057-6A88-6DC1CC391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686" y="2911962"/>
                <a:ext cx="666913" cy="316177"/>
              </a:xfrm>
              <a:prstGeom prst="rect">
                <a:avLst/>
              </a:prstGeom>
              <a:blipFill>
                <a:blip r:embed="rId12"/>
                <a:stretch>
                  <a:fillRect r="-3774" b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8111473" y="180751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8010043" y="1628074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5445768" y="193790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8" y="193790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6622288" y="19334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288" y="19334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2238131" y="1952279"/>
            <a:ext cx="540005" cy="799888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5925587" y="1891733"/>
            <a:ext cx="646175" cy="799888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6069654" y="1964378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7156105" y="1891731"/>
            <a:ext cx="646175" cy="799888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7289539" y="1966586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3271824" y="1939163"/>
            <a:ext cx="2125901" cy="813006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68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5904048" y="1520728"/>
                <a:ext cx="800296" cy="35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48" y="1520728"/>
                <a:ext cx="800296" cy="359201"/>
              </a:xfrm>
              <a:prstGeom prst="rect">
                <a:avLst/>
              </a:prstGeom>
              <a:blipFill>
                <a:blip r:embed="rId9"/>
                <a:stretch>
                  <a:fillRect r="-9524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7013805" y="1525576"/>
                <a:ext cx="800296" cy="359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05" y="1525576"/>
                <a:ext cx="800296" cy="359714"/>
              </a:xfrm>
              <a:prstGeom prst="rect">
                <a:avLst/>
              </a:prstGeom>
              <a:blipFill>
                <a:blip r:embed="rId10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995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21851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4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5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6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7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443958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958" y="2756615"/>
                <a:ext cx="1889741" cy="307392"/>
              </a:xfrm>
              <a:prstGeom prst="rect">
                <a:avLst/>
              </a:prstGeom>
              <a:blipFill>
                <a:blip r:embed="rId9"/>
                <a:stretch>
                  <a:fillRect l="-3333" r="-7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0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1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4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7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19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1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74359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74359"/>
                <a:ext cx="885217" cy="254044"/>
              </a:xfrm>
              <a:prstGeom prst="rect">
                <a:avLst/>
              </a:prstGeom>
              <a:blipFill>
                <a:blip r:embed="rId2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572377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3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5"/>
                <a:stretch>
                  <a:fillRect l="-6250" t="-15385" r="-21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7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8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29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0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1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2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3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4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5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57034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6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F5E6EC3-087D-1848-8582-CFA8540AD2F7}"/>
              </a:ext>
            </a:extLst>
          </p:cNvPr>
          <p:cNvSpPr txBox="1"/>
          <p:nvPr/>
        </p:nvSpPr>
        <p:spPr>
          <a:xfrm>
            <a:off x="4270565" y="57041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1.4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4972E05-1B91-9642-9898-49BC73231F14}"/>
              </a:ext>
            </a:extLst>
          </p:cNvPr>
          <p:cNvSpPr txBox="1"/>
          <p:nvPr/>
        </p:nvSpPr>
        <p:spPr>
          <a:xfrm>
            <a:off x="6927694" y="1583191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C2106D9-F9C8-F846-B8AA-A676EF08D68B}"/>
              </a:ext>
            </a:extLst>
          </p:cNvPr>
          <p:cNvSpPr txBox="1"/>
          <p:nvPr/>
        </p:nvSpPr>
        <p:spPr>
          <a:xfrm>
            <a:off x="5010992" y="356536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F547B75-78E7-EF45-9534-BB6F0E235B0E}"/>
              </a:ext>
            </a:extLst>
          </p:cNvPr>
          <p:cNvSpPr txBox="1"/>
          <p:nvPr/>
        </p:nvSpPr>
        <p:spPr>
          <a:xfrm>
            <a:off x="5798750" y="272578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C01F989-90D4-4B44-B506-FB6D2AFB2F46}"/>
              </a:ext>
            </a:extLst>
          </p:cNvPr>
          <p:cNvSpPr txBox="1"/>
          <p:nvPr/>
        </p:nvSpPr>
        <p:spPr>
          <a:xfrm>
            <a:off x="6615661" y="340293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4BACE5-A727-E447-A13C-764DF8B624BA}"/>
              </a:ext>
            </a:extLst>
          </p:cNvPr>
          <p:cNvSpPr txBox="1"/>
          <p:nvPr/>
        </p:nvSpPr>
        <p:spPr>
          <a:xfrm>
            <a:off x="3916738" y="157245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358D054-2847-B847-A86D-8A2D85558923}"/>
              </a:ext>
            </a:extLst>
          </p:cNvPr>
          <p:cNvSpPr txBox="1"/>
          <p:nvPr/>
        </p:nvSpPr>
        <p:spPr>
          <a:xfrm>
            <a:off x="4128485" y="3478648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D7FEAF3-D4A5-7843-9CF5-368CDF9D4752}"/>
              </a:ext>
            </a:extLst>
          </p:cNvPr>
          <p:cNvSpPr txBox="1"/>
          <p:nvPr/>
        </p:nvSpPr>
        <p:spPr>
          <a:xfrm>
            <a:off x="5619227" y="224858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813A672-5081-B54F-8C45-37BCF47847FB}"/>
              </a:ext>
            </a:extLst>
          </p:cNvPr>
          <p:cNvSpPr txBox="1"/>
          <p:nvPr/>
        </p:nvSpPr>
        <p:spPr>
          <a:xfrm>
            <a:off x="5850876" y="462387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6BB8208-7D93-6E4C-BDA6-16B45CDEC7FE}"/>
              </a:ext>
            </a:extLst>
          </p:cNvPr>
          <p:cNvSpPr txBox="1"/>
          <p:nvPr/>
        </p:nvSpPr>
        <p:spPr>
          <a:xfrm>
            <a:off x="5324041" y="3101396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45D6487-AD41-874E-A43F-A6DA852A4774}"/>
              </a:ext>
            </a:extLst>
          </p:cNvPr>
          <p:cNvSpPr txBox="1"/>
          <p:nvPr/>
        </p:nvSpPr>
        <p:spPr>
          <a:xfrm>
            <a:off x="8454022" y="263975"/>
            <a:ext cx="1637647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altLang="ja-JP" sz="1259" dirty="0"/>
              <a:t>Matrix Factorization</a:t>
            </a:r>
            <a:endParaRPr lang="ja-JP" altLang="en-US" sz="1259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B976046-A5E4-4241-BB66-CE10D099F755}"/>
              </a:ext>
            </a:extLst>
          </p:cNvPr>
          <p:cNvSpPr txBox="1"/>
          <p:nvPr/>
        </p:nvSpPr>
        <p:spPr>
          <a:xfrm>
            <a:off x="8454022" y="520316"/>
            <a:ext cx="163764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Appearing section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2EA018D-DDC3-AA4C-91A3-3F1C9F0D8FCC}"/>
              </a:ext>
            </a:extLst>
          </p:cNvPr>
          <p:cNvSpPr txBox="1"/>
          <p:nvPr/>
        </p:nvSpPr>
        <p:spPr>
          <a:xfrm>
            <a:off x="7718653" y="3138382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DE4E0A9-766E-384E-8EE1-727E2A4B1967}"/>
              </a:ext>
            </a:extLst>
          </p:cNvPr>
          <p:cNvSpPr txBox="1"/>
          <p:nvPr/>
        </p:nvSpPr>
        <p:spPr>
          <a:xfrm>
            <a:off x="6932232" y="547484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7.1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BE7CDF2-3D56-B449-B14C-6CC86F6C7DA8}"/>
              </a:ext>
            </a:extLst>
          </p:cNvPr>
          <p:cNvSpPr txBox="1"/>
          <p:nvPr/>
        </p:nvSpPr>
        <p:spPr>
          <a:xfrm>
            <a:off x="7696789" y="5790339"/>
            <a:ext cx="560412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3.5, 7.4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AB6C43B-03B3-6DB4-444A-AF8284454DAE}"/>
              </a:ext>
            </a:extLst>
          </p:cNvPr>
          <p:cNvSpPr txBox="1"/>
          <p:nvPr/>
        </p:nvSpPr>
        <p:spPr>
          <a:xfrm>
            <a:off x="9067614" y="226387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A7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40266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40266"/>
                <a:ext cx="1103251" cy="152349"/>
              </a:xfrm>
              <a:prstGeom prst="rect">
                <a:avLst/>
              </a:prstGeom>
              <a:blipFill>
                <a:blip r:embed="rId3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6BA815B-6576-0606-3AC9-3E0C83CEAF99}"/>
              </a:ext>
            </a:extLst>
          </p:cNvPr>
          <p:cNvSpPr txBox="1"/>
          <p:nvPr/>
        </p:nvSpPr>
        <p:spPr>
          <a:xfrm>
            <a:off x="4682816" y="256156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A5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39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6792995" y="4197394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95" y="4197394"/>
                <a:ext cx="691554" cy="257122"/>
              </a:xfrm>
              <a:prstGeom prst="rect">
                <a:avLst/>
              </a:prstGeom>
              <a:blipFill>
                <a:blip r:embed="rId40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7338673" y="4007561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3" y="4007561"/>
                <a:ext cx="962237" cy="273536"/>
              </a:xfrm>
              <a:prstGeom prst="rect">
                <a:avLst/>
              </a:prstGeom>
              <a:blipFill>
                <a:blip r:embed="rId4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513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184587" cy="747256"/>
            <a:chOff x="4661436" y="1531904"/>
            <a:chExt cx="4184587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24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 1 </a:t>
              </a:r>
              <a:r>
                <a:rPr kumimoji="1"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Matrix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55F4BA-0AE3-7E60-4606-265C8DB243FC}"/>
              </a:ext>
            </a:extLst>
          </p:cNvPr>
          <p:cNvGrpSpPr/>
          <p:nvPr/>
        </p:nvGrpSpPr>
        <p:grpSpPr>
          <a:xfrm>
            <a:off x="4602778" y="1989671"/>
            <a:ext cx="235915" cy="233212"/>
            <a:chOff x="4163876" y="2548857"/>
            <a:chExt cx="196596" cy="194343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0DF3325-6E41-8315-ADB1-551AFD2478D9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F0D116D-3C44-2180-10D5-77C2C9A60AD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E67D59-D074-63BE-BFC4-8C076FA32F60}"/>
              </a:ext>
            </a:extLst>
          </p:cNvPr>
          <p:cNvGrpSpPr/>
          <p:nvPr/>
        </p:nvGrpSpPr>
        <p:grpSpPr>
          <a:xfrm>
            <a:off x="2889931" y="1958933"/>
            <a:ext cx="578342" cy="799888"/>
            <a:chOff x="1462419" y="107793"/>
            <a:chExt cx="258051" cy="356903"/>
          </a:xfrm>
        </p:grpSpPr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7F31D78-A7B7-BCAA-9BDB-998A1A3F6BC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左大かっこ 105">
              <a:extLst>
                <a:ext uri="{FF2B5EF4-FFF2-40B4-BE49-F238E27FC236}">
                  <a16:creationId xmlns:a16="http://schemas.microsoft.com/office/drawing/2014/main" id="{DF86B00D-D2E0-9C7A-BDFF-BC72C43A22B4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23FF647-4DA0-B172-8186-CD575813BC84}"/>
              </a:ext>
            </a:extLst>
          </p:cNvPr>
          <p:cNvSpPr/>
          <p:nvPr/>
        </p:nvSpPr>
        <p:spPr>
          <a:xfrm rot="5400000">
            <a:off x="3095254" y="186362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CF882B8-E1DB-ADBD-8455-DFC7A3E17200}"/>
              </a:ext>
            </a:extLst>
          </p:cNvPr>
          <p:cNvSpPr/>
          <p:nvPr/>
        </p:nvSpPr>
        <p:spPr>
          <a:xfrm rot="5400000">
            <a:off x="3087851" y="212221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677757E-6410-5200-9E4B-C9A9EB9501A3}"/>
              </a:ext>
            </a:extLst>
          </p:cNvPr>
          <p:cNvSpPr/>
          <p:nvPr/>
        </p:nvSpPr>
        <p:spPr>
          <a:xfrm rot="5400000">
            <a:off x="3093694" y="2382360"/>
            <a:ext cx="164160" cy="47020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8DFFC-1C25-0505-14EE-5F20FD96DFBC}"/>
              </a:ext>
            </a:extLst>
          </p:cNvPr>
          <p:cNvSpPr/>
          <p:nvPr/>
        </p:nvSpPr>
        <p:spPr>
          <a:xfrm>
            <a:off x="3631309" y="1975836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EBFCFF79-AFEC-9806-5C7F-B5189BB187B9}"/>
              </a:ext>
            </a:extLst>
          </p:cNvPr>
          <p:cNvSpPr/>
          <p:nvPr/>
        </p:nvSpPr>
        <p:spPr>
          <a:xfrm>
            <a:off x="3551247" y="1946903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98379B7-6AA1-DD79-F263-8D6A9E08180E}"/>
              </a:ext>
            </a:extLst>
          </p:cNvPr>
          <p:cNvSpPr/>
          <p:nvPr/>
        </p:nvSpPr>
        <p:spPr>
          <a:xfrm flipH="1">
            <a:off x="3773363" y="1946906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/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4E29157-0329-9120-D0B8-CA27C0A9DB38}"/>
              </a:ext>
            </a:extLst>
          </p:cNvPr>
          <p:cNvGrpSpPr/>
          <p:nvPr/>
        </p:nvGrpSpPr>
        <p:grpSpPr>
          <a:xfrm>
            <a:off x="4608984" y="2246531"/>
            <a:ext cx="235915" cy="233212"/>
            <a:chOff x="4163876" y="2548857"/>
            <a:chExt cx="196596" cy="19434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24FC8F0-5F84-028A-E26F-E68127B4117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3AA95CC-C97B-8DA7-C881-B89E113F762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C5B7A43-6E24-99EE-E983-9AED1D10D05F}"/>
              </a:ext>
            </a:extLst>
          </p:cNvPr>
          <p:cNvGrpSpPr/>
          <p:nvPr/>
        </p:nvGrpSpPr>
        <p:grpSpPr>
          <a:xfrm>
            <a:off x="4615191" y="2503391"/>
            <a:ext cx="235915" cy="233212"/>
            <a:chOff x="4163876" y="2548857"/>
            <a:chExt cx="196596" cy="194343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E5C9F92-CB35-F076-BCA4-3F812739245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CCFD4D59-DCD2-8ECA-4D68-69083672990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AFA93B23-1ADF-E6D8-5774-9EB15FC29CC6}"/>
              </a:ext>
            </a:extLst>
          </p:cNvPr>
          <p:cNvSpPr/>
          <p:nvPr/>
        </p:nvSpPr>
        <p:spPr>
          <a:xfrm>
            <a:off x="4552273" y="193671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7005BDDA-3C4B-EF12-062C-5287138A2DFD}"/>
              </a:ext>
            </a:extLst>
          </p:cNvPr>
          <p:cNvSpPr/>
          <p:nvPr/>
        </p:nvSpPr>
        <p:spPr>
          <a:xfrm flipH="1">
            <a:off x="4796502" y="193671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7A3EC1D0-D6DC-7C43-DE62-C4DEB25776DF}"/>
              </a:ext>
            </a:extLst>
          </p:cNvPr>
          <p:cNvSpPr/>
          <p:nvPr/>
        </p:nvSpPr>
        <p:spPr>
          <a:xfrm>
            <a:off x="7936599" y="197507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BE6BAFA9-AF31-9C60-E954-1329CE7D585E}"/>
              </a:ext>
            </a:extLst>
          </p:cNvPr>
          <p:cNvSpPr/>
          <p:nvPr/>
        </p:nvSpPr>
        <p:spPr>
          <a:xfrm flipH="1">
            <a:off x="8158715" y="197507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/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25403AD4-68C0-2F53-11FA-31C456A4AD22}"/>
              </a:ext>
            </a:extLst>
          </p:cNvPr>
          <p:cNvSpPr/>
          <p:nvPr/>
        </p:nvSpPr>
        <p:spPr>
          <a:xfrm>
            <a:off x="8966676" y="195725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24B3DB37-35D8-132C-6793-162E7DF24383}"/>
              </a:ext>
            </a:extLst>
          </p:cNvPr>
          <p:cNvSpPr/>
          <p:nvPr/>
        </p:nvSpPr>
        <p:spPr>
          <a:xfrm flipH="1">
            <a:off x="9162137" y="195725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4DD3E438-364B-131F-D6C7-087797BF9A98}"/>
              </a:ext>
            </a:extLst>
          </p:cNvPr>
          <p:cNvSpPr/>
          <p:nvPr/>
        </p:nvSpPr>
        <p:spPr>
          <a:xfrm>
            <a:off x="8048591" y="20489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6E1DAC5-82A7-9543-24A0-A888C74ED996}"/>
              </a:ext>
            </a:extLst>
          </p:cNvPr>
          <p:cNvSpPr/>
          <p:nvPr/>
        </p:nvSpPr>
        <p:spPr>
          <a:xfrm>
            <a:off x="8048591" y="229034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B820CD3-1357-33C5-EEE6-3CC620339B0D}"/>
              </a:ext>
            </a:extLst>
          </p:cNvPr>
          <p:cNvGrpSpPr/>
          <p:nvPr/>
        </p:nvGrpSpPr>
        <p:grpSpPr>
          <a:xfrm>
            <a:off x="7275279" y="1987100"/>
            <a:ext cx="554486" cy="799888"/>
            <a:chOff x="1462419" y="107793"/>
            <a:chExt cx="247407" cy="356903"/>
          </a:xfrm>
        </p:grpSpPr>
        <p:sp>
          <p:nvSpPr>
            <p:cNvPr id="130" name="左大かっこ 129">
              <a:extLst>
                <a:ext uri="{FF2B5EF4-FFF2-40B4-BE49-F238E27FC236}">
                  <a16:creationId xmlns:a16="http://schemas.microsoft.com/office/drawing/2014/main" id="{4D2D7077-ACC2-131F-BC90-0EA8DABF73B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DCBD000B-F648-FF9A-FAB1-836491E2CCC9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D02DC94-5947-99BE-DBB4-2BC12D05FFE5}"/>
              </a:ext>
            </a:extLst>
          </p:cNvPr>
          <p:cNvSpPr/>
          <p:nvPr/>
        </p:nvSpPr>
        <p:spPr>
          <a:xfrm>
            <a:off x="7347985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14A0025-8381-EA06-AC1C-F5A265DA829E}"/>
              </a:ext>
            </a:extLst>
          </p:cNvPr>
          <p:cNvSpPr/>
          <p:nvPr/>
        </p:nvSpPr>
        <p:spPr>
          <a:xfrm>
            <a:off x="7594579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686A5CE-E43B-04F5-99C4-74D9C21F6E82}"/>
              </a:ext>
            </a:extLst>
          </p:cNvPr>
          <p:cNvSpPr/>
          <p:nvPr/>
        </p:nvSpPr>
        <p:spPr>
          <a:xfrm>
            <a:off x="9036768" y="201507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0A32C72-BA2F-6ECE-3E74-5D368F85307B}"/>
              </a:ext>
            </a:extLst>
          </p:cNvPr>
          <p:cNvSpPr/>
          <p:nvPr/>
        </p:nvSpPr>
        <p:spPr>
          <a:xfrm>
            <a:off x="8810855" y="205013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14AA85F0-C907-4238-5682-B84CEDC585F4}"/>
              </a:ext>
            </a:extLst>
          </p:cNvPr>
          <p:cNvSpPr/>
          <p:nvPr/>
        </p:nvSpPr>
        <p:spPr>
          <a:xfrm>
            <a:off x="9773822" y="1951099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10CC98BB-7E07-4B46-FA4C-8D74F7A7F8B4}"/>
              </a:ext>
            </a:extLst>
          </p:cNvPr>
          <p:cNvSpPr/>
          <p:nvPr/>
        </p:nvSpPr>
        <p:spPr>
          <a:xfrm flipH="1">
            <a:off x="9969283" y="195110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66B4F61-8FEE-6B32-F96C-A527C6E3D3F1}"/>
              </a:ext>
            </a:extLst>
          </p:cNvPr>
          <p:cNvSpPr/>
          <p:nvPr/>
        </p:nvSpPr>
        <p:spPr>
          <a:xfrm>
            <a:off x="9843914" y="200892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6C411AF-4B1D-192D-49FF-5EEEF78E4384}"/>
              </a:ext>
            </a:extLst>
          </p:cNvPr>
          <p:cNvSpPr/>
          <p:nvPr/>
        </p:nvSpPr>
        <p:spPr>
          <a:xfrm>
            <a:off x="9618002" y="204398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/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/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blipFill>
                <a:blip r:embed="rId5"/>
                <a:stretch>
                  <a:fillRect l="-518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/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blipFill>
                <a:blip r:embed="rId6"/>
                <a:stretch>
                  <a:fillRect l="-309"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/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blipFill>
                <a:blip r:embed="rId7"/>
                <a:stretch>
                  <a:fillRect l="-2000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/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blipFill>
                <a:blip r:embed="rId8"/>
                <a:stretch>
                  <a:fillRect l="-217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F7A7DC51-6B7F-F620-6C03-90930F725AAC}"/>
              </a:ext>
            </a:extLst>
          </p:cNvPr>
          <p:cNvSpPr/>
          <p:nvPr/>
        </p:nvSpPr>
        <p:spPr>
          <a:xfrm>
            <a:off x="2047119" y="1980019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A6B0A3E5-4AD7-C804-4D8D-92D2F70BF6E2}"/>
              </a:ext>
            </a:extLst>
          </p:cNvPr>
          <p:cNvSpPr/>
          <p:nvPr/>
        </p:nvSpPr>
        <p:spPr>
          <a:xfrm>
            <a:off x="6266838" y="200609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/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blipFill>
                <a:blip r:embed="rId2"/>
                <a:stretch>
                  <a:fillRect l="-1143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>
            <a:extLst>
              <a:ext uri="{FF2B5EF4-FFF2-40B4-BE49-F238E27FC236}">
                <a16:creationId xmlns:a16="http://schemas.microsoft.com/office/drawing/2014/main" id="{591E30C6-D445-BB52-534C-7CDBA5AD1247}"/>
              </a:ext>
            </a:extLst>
          </p:cNvPr>
          <p:cNvSpPr/>
          <p:nvPr/>
        </p:nvSpPr>
        <p:spPr>
          <a:xfrm>
            <a:off x="1726486" y="139424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AF1EB19-9819-EA2E-CBE3-043724B6D0B9}"/>
              </a:ext>
            </a:extLst>
          </p:cNvPr>
          <p:cNvSpPr/>
          <p:nvPr/>
        </p:nvSpPr>
        <p:spPr>
          <a:xfrm>
            <a:off x="1722403" y="414767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81A39EA-2A87-D3DE-5377-C3E4B88B9834}"/>
              </a:ext>
            </a:extLst>
          </p:cNvPr>
          <p:cNvSpPr/>
          <p:nvPr/>
        </p:nvSpPr>
        <p:spPr>
          <a:xfrm>
            <a:off x="2730866" y="425894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7F89767-4427-8CED-20F2-B80CB305AD36}"/>
              </a:ext>
            </a:extLst>
          </p:cNvPr>
          <p:cNvSpPr/>
          <p:nvPr/>
        </p:nvSpPr>
        <p:spPr>
          <a:xfrm>
            <a:off x="2972463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BB4F8807-FAC9-AD5F-7B52-535E04779F2E}"/>
              </a:ext>
            </a:extLst>
          </p:cNvPr>
          <p:cNvSpPr/>
          <p:nvPr/>
        </p:nvSpPr>
        <p:spPr>
          <a:xfrm>
            <a:off x="3223604" y="415484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C328237B-2768-DDEC-8F7C-787C585615F2}"/>
              </a:ext>
            </a:extLst>
          </p:cNvPr>
          <p:cNvSpPr/>
          <p:nvPr/>
        </p:nvSpPr>
        <p:spPr>
          <a:xfrm flipH="1">
            <a:off x="3704520" y="415485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AE9578-94B3-0C75-93FE-73E1E56EAA52}"/>
              </a:ext>
            </a:extLst>
          </p:cNvPr>
          <p:cNvSpPr/>
          <p:nvPr/>
        </p:nvSpPr>
        <p:spPr>
          <a:xfrm>
            <a:off x="3267706" y="4238812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940076-66A7-8D76-AB04-46FE28F51A97}"/>
              </a:ext>
            </a:extLst>
          </p:cNvPr>
          <p:cNvSpPr/>
          <p:nvPr/>
        </p:nvSpPr>
        <p:spPr>
          <a:xfrm>
            <a:off x="3267706" y="4473487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1EC683-8E80-9871-8695-34909865C143}"/>
              </a:ext>
            </a:extLst>
          </p:cNvPr>
          <p:cNvSpPr/>
          <p:nvPr/>
        </p:nvSpPr>
        <p:spPr>
          <a:xfrm>
            <a:off x="3267706" y="4716574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/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blipFill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/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blipFill>
                <a:blip r:embed="rId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6CFD59B-F3A4-E704-2DEE-85D9C2FE633D}"/>
              </a:ext>
            </a:extLst>
          </p:cNvPr>
          <p:cNvSpPr/>
          <p:nvPr/>
        </p:nvSpPr>
        <p:spPr>
          <a:xfrm>
            <a:off x="4192787" y="42637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446FC-F179-3D79-6B70-821DBF4A6678}"/>
              </a:ext>
            </a:extLst>
          </p:cNvPr>
          <p:cNvSpPr/>
          <p:nvPr/>
        </p:nvSpPr>
        <p:spPr>
          <a:xfrm>
            <a:off x="4342235" y="4238812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A69D0E2-0236-E0CC-7BFA-BA3B0F9B0554}"/>
              </a:ext>
            </a:extLst>
          </p:cNvPr>
          <p:cNvSpPr/>
          <p:nvPr/>
        </p:nvSpPr>
        <p:spPr>
          <a:xfrm>
            <a:off x="4305946" y="4191371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031880C5-1E02-B1D9-FEA2-DB32D39FF7EC}"/>
              </a:ext>
            </a:extLst>
          </p:cNvPr>
          <p:cNvSpPr/>
          <p:nvPr/>
        </p:nvSpPr>
        <p:spPr>
          <a:xfrm flipH="1">
            <a:off x="4812056" y="4189480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38B9713-C2A3-46B2-AAD6-B2B3CADCF18A}"/>
              </a:ext>
            </a:extLst>
          </p:cNvPr>
          <p:cNvSpPr/>
          <p:nvPr/>
        </p:nvSpPr>
        <p:spPr>
          <a:xfrm>
            <a:off x="2432849" y="416111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E89AE9B4-ABCA-6516-0077-52B18D0BC8E3}"/>
              </a:ext>
            </a:extLst>
          </p:cNvPr>
          <p:cNvSpPr/>
          <p:nvPr/>
        </p:nvSpPr>
        <p:spPr>
          <a:xfrm flipH="1">
            <a:off x="3100393" y="415922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6EC95B2-3D17-611D-1F0A-D2F0606E2757}"/>
              </a:ext>
            </a:extLst>
          </p:cNvPr>
          <p:cNvGrpSpPr/>
          <p:nvPr/>
        </p:nvGrpSpPr>
        <p:grpSpPr>
          <a:xfrm>
            <a:off x="2426920" y="1346992"/>
            <a:ext cx="2640950" cy="920087"/>
            <a:chOff x="3110267" y="4405447"/>
            <a:chExt cx="2200792" cy="766739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2363854-C939-48B6-99FD-CE3A358A775A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0A6D1E8-A754-7C7F-C598-1092608B18AB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0806D195-B8FF-DF45-523E-007A179B5C1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C3B00504-F466-1595-5B7A-E54357F21CF6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D3782E1-7F69-E477-585E-5D8D679F1BE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AC01B5D-376C-D461-016B-4E60AD37980A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D0F9F43-1E75-3D12-E8C6-6280E1728FB6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7E81C18-3D33-6A7F-F92E-25C2A920867C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873991CE-72DB-67EB-C73C-A137EA884587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68E9685-1C4C-2A95-2555-9DED2BEB76E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A932092-3268-C24A-1D70-BBE9241C271F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013FF7-3219-1722-4210-79DEA86FB17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ADC977-8F36-6DEB-E35E-E3AE0D93598D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7077D-772C-6635-5146-B8C2CA1D9AE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FB6CB59-2D19-660C-0ABD-4CE5B30A004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6C5E7DF4-842E-FAD1-D8F7-0541E564ECD1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572904B5-7612-B79F-79DD-7C9198AF34C5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9" name="円/楕円 38">
            <a:extLst>
              <a:ext uri="{FF2B5EF4-FFF2-40B4-BE49-F238E27FC236}">
                <a16:creationId xmlns:a16="http://schemas.microsoft.com/office/drawing/2014/main" id="{E75BA1F3-36B5-4A2D-823C-6E16C6F4F089}"/>
              </a:ext>
            </a:extLst>
          </p:cNvPr>
          <p:cNvSpPr/>
          <p:nvPr/>
        </p:nvSpPr>
        <p:spPr>
          <a:xfrm>
            <a:off x="2501769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/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168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blipFill>
                <a:blip r:embed="rId6"/>
                <a:stretch>
                  <a:fillRect l="-114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/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blipFill>
                <a:blip r:embed="rId7"/>
                <a:stretch>
                  <a:fillRect l="-1042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/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blipFill>
                <a:blip r:embed="rId8"/>
                <a:stretch>
                  <a:fillRect l="-457" t="-1282" r="-913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/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blipFill>
                <a:blip r:embed="rId9"/>
                <a:stretch>
                  <a:fillRect l="-12000" r="-16000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>
            <a:extLst>
              <a:ext uri="{FF2B5EF4-FFF2-40B4-BE49-F238E27FC236}">
                <a16:creationId xmlns:a16="http://schemas.microsoft.com/office/drawing/2014/main" id="{E94A8183-6F3A-9CD1-C9A2-04D2EBD0940A}"/>
              </a:ext>
            </a:extLst>
          </p:cNvPr>
          <p:cNvSpPr/>
          <p:nvPr/>
        </p:nvSpPr>
        <p:spPr>
          <a:xfrm>
            <a:off x="5178725" y="425367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8C7F05-E578-5AF3-23C2-2B0BCD2E8EFB}"/>
              </a:ext>
            </a:extLst>
          </p:cNvPr>
          <p:cNvSpPr/>
          <p:nvPr/>
        </p:nvSpPr>
        <p:spPr>
          <a:xfrm>
            <a:off x="5328173" y="4228728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9F04A477-5393-7AC6-39B6-08A8E3128EE2}"/>
              </a:ext>
            </a:extLst>
          </p:cNvPr>
          <p:cNvSpPr/>
          <p:nvPr/>
        </p:nvSpPr>
        <p:spPr>
          <a:xfrm>
            <a:off x="5291884" y="4181287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4189F144-D9B8-8A48-EEA9-0A11F3611049}"/>
              </a:ext>
            </a:extLst>
          </p:cNvPr>
          <p:cNvSpPr/>
          <p:nvPr/>
        </p:nvSpPr>
        <p:spPr>
          <a:xfrm flipH="1">
            <a:off x="5797994" y="4179396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1183505-2526-1C92-9421-D10FFAFC7EC7}"/>
              </a:ext>
            </a:extLst>
          </p:cNvPr>
          <p:cNvSpPr/>
          <p:nvPr/>
        </p:nvSpPr>
        <p:spPr>
          <a:xfrm>
            <a:off x="6175058" y="423918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EE94C6-2DB8-9CAE-AC20-6E0C1A19C75C}"/>
              </a:ext>
            </a:extLst>
          </p:cNvPr>
          <p:cNvSpPr/>
          <p:nvPr/>
        </p:nvSpPr>
        <p:spPr>
          <a:xfrm>
            <a:off x="6324505" y="4214236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72070A6A-89E7-F9EA-1C2E-2D9E450B9044}"/>
              </a:ext>
            </a:extLst>
          </p:cNvPr>
          <p:cNvSpPr/>
          <p:nvPr/>
        </p:nvSpPr>
        <p:spPr>
          <a:xfrm>
            <a:off x="6288217" y="4166795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2549FE57-6B4B-1D2F-11F1-CEAFC1282D1E}"/>
              </a:ext>
            </a:extLst>
          </p:cNvPr>
          <p:cNvSpPr/>
          <p:nvPr/>
        </p:nvSpPr>
        <p:spPr>
          <a:xfrm flipH="1">
            <a:off x="6794326" y="4164904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1384</Words>
  <Application>Microsoft Macintosh PowerPoint</Application>
  <PresentationFormat>ワイド画面</PresentationFormat>
  <Paragraphs>585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4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25</cp:revision>
  <cp:lastPrinted>2022-10-06T06:15:47Z</cp:lastPrinted>
  <dcterms:created xsi:type="dcterms:W3CDTF">2022-07-23T07:48:29Z</dcterms:created>
  <dcterms:modified xsi:type="dcterms:W3CDTF">2022-10-06T06:36:13Z</dcterms:modified>
</cp:coreProperties>
</file>