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370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71" r:id="rId27"/>
    <p:sldId id="302" r:id="rId28"/>
    <p:sldId id="372" r:id="rId29"/>
    <p:sldId id="336" r:id="rId30"/>
    <p:sldId id="373" r:id="rId31"/>
    <p:sldId id="365" r:id="rId32"/>
    <p:sldId id="366" r:id="rId33"/>
    <p:sldId id="367" r:id="rId34"/>
    <p:sldId id="368" r:id="rId35"/>
    <p:sldId id="369" r:id="rId36"/>
    <p:sldId id="322" r:id="rId37"/>
    <p:sldId id="337" r:id="rId38"/>
    <p:sldId id="374" r:id="rId39"/>
    <p:sldId id="339" r:id="rId40"/>
    <p:sldId id="375" r:id="rId41"/>
    <p:sldId id="376" r:id="rId42"/>
    <p:sldId id="308" r:id="rId43"/>
    <p:sldId id="262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9527"/>
    <p:restoredTop sz="94239"/>
  </p:normalViewPr>
  <p:slideViewPr>
    <p:cSldViewPr snapToGrid="0">
      <p:cViewPr varScale="1">
        <p:scale>
          <a:sx n="80" d="100"/>
          <a:sy n="80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1.png"/><Relationship Id="rId5" Type="http://schemas.openxmlformats.org/officeDocument/2006/relationships/image" Target="../media/image6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0.png"/><Relationship Id="rId4" Type="http://schemas.openxmlformats.org/officeDocument/2006/relationships/image" Target="../media/image6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70.png"/><Relationship Id="rId7" Type="http://schemas.openxmlformats.org/officeDocument/2006/relationships/image" Target="../media/image69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1.png"/><Relationship Id="rId5" Type="http://schemas.openxmlformats.org/officeDocument/2006/relationships/image" Target="../media/image430.png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6.png"/><Relationship Id="rId5" Type="http://schemas.openxmlformats.org/officeDocument/2006/relationships/image" Target="../media/image76.png"/><Relationship Id="rId10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10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5" Type="http://schemas.openxmlformats.org/officeDocument/2006/relationships/image" Target="../media/image91.png"/><Relationship Id="rId10" Type="http://schemas.openxmlformats.org/officeDocument/2006/relationships/image" Target="../media/image98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5.png"/><Relationship Id="rId7" Type="http://schemas.openxmlformats.org/officeDocument/2006/relationships/image" Target="../media/image10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48.png"/><Relationship Id="rId39" Type="http://schemas.openxmlformats.org/officeDocument/2006/relationships/image" Target="../media/image162.png"/><Relationship Id="rId21" Type="http://schemas.openxmlformats.org/officeDocument/2006/relationships/image" Target="../media/image134.png"/><Relationship Id="rId34" Type="http://schemas.openxmlformats.org/officeDocument/2006/relationships/image" Target="../media/image156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2" Type="http://schemas.openxmlformats.org/officeDocument/2006/relationships/image" Target="../media/image1060.png"/><Relationship Id="rId16" Type="http://schemas.openxmlformats.org/officeDocument/2006/relationships/image" Target="../media/image126.png"/><Relationship Id="rId20" Type="http://schemas.openxmlformats.org/officeDocument/2006/relationships/image" Target="../media/image133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21.png"/><Relationship Id="rId24" Type="http://schemas.openxmlformats.org/officeDocument/2006/relationships/image" Target="../media/image140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3.png"/><Relationship Id="rId5" Type="http://schemas.openxmlformats.org/officeDocument/2006/relationships/image" Target="../media/image109.png"/><Relationship Id="rId15" Type="http://schemas.openxmlformats.org/officeDocument/2006/relationships/image" Target="../media/image125.png"/><Relationship Id="rId23" Type="http://schemas.openxmlformats.org/officeDocument/2006/relationships/image" Target="../media/image136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14.png"/><Relationship Id="rId19" Type="http://schemas.openxmlformats.org/officeDocument/2006/relationships/image" Target="../media/image129.png"/><Relationship Id="rId31" Type="http://schemas.openxmlformats.org/officeDocument/2006/relationships/image" Target="../media/image15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4.png"/><Relationship Id="rId22" Type="http://schemas.openxmlformats.org/officeDocument/2006/relationships/image" Target="../media/image135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12.png"/><Relationship Id="rId3" Type="http://schemas.openxmlformats.org/officeDocument/2006/relationships/image" Target="../media/image107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12.png"/><Relationship Id="rId4" Type="http://schemas.openxmlformats.org/officeDocument/2006/relationships/image" Target="../media/image12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日本語版</a:t>
            </a:r>
            <a:endParaRPr kumimoji="1" lang="en-US" altLang="ja-JP"/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0040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398076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D476350-53EE-B5B7-550B-23F1AF2E02C4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2D86F08-F0BF-0129-BD9C-1D446121CA1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631A2340-F672-59F6-FC36-D116058D863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EEE7F603-6651-C2BE-8327-655AA8FAACF6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FEA23E31-BA76-6E69-0630-378A5E4F358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D761C5AF-02C8-89BB-84A8-57D448741C9F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800FAD1-0936-8C73-D7D8-5333207D0D2E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90D8B93-3ACB-4FE4-0016-B6B030D0FF56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80498949-E33D-B4B4-F515-F8C66842365F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5D457A3-B74C-BA73-2678-FF8BE6B8BF1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0E24E387-0B3E-1FA2-35C3-FA7F4F6F470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C1FD48B-5DA5-967F-6B89-82148AF37A3A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29BC63F4-1449-88D0-61C4-54E91CA11486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7DC1E8-66CB-DB58-F555-94732353901E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FFCCE02B-D894-3F71-EA29-DCC024D440A4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0F83B1F6-A02E-78FF-CCFE-34374CCEB84C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B10B3B41-7A97-4D36-80DB-F877E1724A2C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B0471E40-60E6-780A-2EEA-EC8998A6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A52D661-37DA-1282-05B9-EBA0DE8F828F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BC26A4EA-C795-D3A7-21BB-5A43BC30B31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02A4AC10-B353-9EA1-A238-49D0818EEAC1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42678E2-DF97-D885-0E83-0063E3FD602F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6DAD72B0-FE63-B228-CF33-78FD2CB463B3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212AA38-6F94-4B9C-AC14-8BA12B5A511B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7B77C4E-2082-1474-044E-E62923B78777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9CBD2BA-7B30-FF0F-37E7-B69261BF831B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6934D66-EF42-0AFA-55C6-7F0667B73309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255A311-73EC-8472-BDE7-0E9EEC07ABE6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9B6B5C67-B0A1-F839-2ABC-2F747CF0AE60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テキスト ボックス 127">
                    <a:extLst>
                      <a:ext uri="{FF2B5EF4-FFF2-40B4-BE49-F238E27FC236}">
                        <a16:creationId xmlns:a16="http://schemas.microsoft.com/office/drawing/2014/main" id="{AE738B4D-4698-F627-602C-82D0C960F4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05E3D7E2-88CE-EAF0-837D-B5B8D0FE5813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9A8CB4C5-733E-B6CF-D717-FCF280208974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8" name="左大かっこ 147">
                  <a:extLst>
                    <a:ext uri="{FF2B5EF4-FFF2-40B4-BE49-F238E27FC236}">
                      <a16:creationId xmlns:a16="http://schemas.microsoft.com/office/drawing/2014/main" id="{70AAD520-B549-1D14-367D-24B2D1CABD78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AC3ED720-2E48-7D5A-B4D0-7829C0BD9A3F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87EA874-3C3A-51AC-3B3C-E7DC07B1BBA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E8D66F80-B50D-9416-8E19-688FF7EC9F60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テキスト ボックス 132">
                    <a:extLst>
                      <a:ext uri="{FF2B5EF4-FFF2-40B4-BE49-F238E27FC236}">
                        <a16:creationId xmlns:a16="http://schemas.microsoft.com/office/drawing/2014/main" id="{6A8C8111-EF6A-1DDB-092C-40B3B72E5E7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6BC063D6-E6E3-1704-4F05-E1E4F30B6149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70ACEA5C-201F-6F70-EA92-EE00D096307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FFCF2F80-A49B-2BC5-525F-4989FA29B2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7C0F9B62-F10B-BCC3-3A7A-1D3A92D5FB0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3BBB540C-9D7F-DE28-8B30-37D8376682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778BACE3-3794-7946-B748-350FC755580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1CCF8803-2760-8633-FA4D-1BC39F7E810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56846FBE-B0BA-C6C7-CBA1-F3BEFB323642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CAAA5E4-C1EE-8DCC-5240-4884301B348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0D0A872F-5925-8A9A-DC1B-9786E169BB5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D13E244E-56D6-0E4B-A5C9-C0992A7C6B09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0763D9BA-0B0A-7793-3792-89901A53E17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テキスト ボックス 139">
                    <a:extLst>
                      <a:ext uri="{FF2B5EF4-FFF2-40B4-BE49-F238E27FC236}">
                        <a16:creationId xmlns:a16="http://schemas.microsoft.com/office/drawing/2014/main" id="{BE63A19D-476C-7CE0-8F82-86829E2F25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04A277-B511-EA94-9045-9F69770203B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45B28DB9-1AC2-B860-8514-46ADBBEC4A25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5242889B-1444-7895-20EA-6C13B5BF15B6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7" name="グループ化 106">
                <a:extLst>
                  <a:ext uri="{FF2B5EF4-FFF2-40B4-BE49-F238E27FC236}">
                    <a16:creationId xmlns:a16="http://schemas.microsoft.com/office/drawing/2014/main" id="{4D37EA2B-DEFF-99E0-A53F-1CE80577017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B10BC10D-4BD1-8265-42AF-0B97CDE26875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6" name="左大かっこ 125">
                  <a:extLst>
                    <a:ext uri="{FF2B5EF4-FFF2-40B4-BE49-F238E27FC236}">
                      <a16:creationId xmlns:a16="http://schemas.microsoft.com/office/drawing/2014/main" id="{DA3BB494-306D-8EAF-0219-D75D9958EA80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DFDB43D-64D3-230B-1481-C320FF9BAD9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F03073F0-9E53-917A-3AD5-C434C5F6E75A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3F6E7F0B-F985-FAC6-0C8F-82797E90118A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ED06D505-EC56-AA78-CB3C-9BF04BA5479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円/楕円 111">
                <a:extLst>
                  <a:ext uri="{FF2B5EF4-FFF2-40B4-BE49-F238E27FC236}">
                    <a16:creationId xmlns:a16="http://schemas.microsoft.com/office/drawing/2014/main" id="{8F1555B7-A038-6BA5-B89E-8276F116B6FA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37B06E35-9A60-8913-433B-7DAC8B6E6751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39D873D6-D9A6-C4D2-675D-73E2CCA1275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79A3DF89-F4D6-D9F6-9EDC-D4E82D554DE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4" name="グループ化 113">
                <a:extLst>
                  <a:ext uri="{FF2B5EF4-FFF2-40B4-BE49-F238E27FC236}">
                    <a16:creationId xmlns:a16="http://schemas.microsoft.com/office/drawing/2014/main" id="{5B479DB8-92F2-6579-713E-E23230888CC7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EBF255B1-F1EA-707D-6A66-08677C79F0D6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29FDBDB6-8B78-514E-F60A-AB00D216F05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20455C22-CC64-D03B-BBD9-47946DFE7C19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E74C9807-342C-E356-E887-2F30E1C1396D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3CEBBD35-21EA-EA22-447C-D6FADBDAF1F9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9C4FBA04-331A-7172-4B8A-DF7079B8BB7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5BC439A3-BBFC-2BF3-0DE0-632DD7306EE1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D4A9A049-5D28-D55C-E41A-84C3A9964C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688581C-3E71-DFB3-AB5A-64DD2BD0227B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54773932-7245-24C0-63A8-26E335E71A2C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D4BA82A-4BAC-B5FC-E624-B14AC705419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90CD8EC7-299C-84D1-CC8F-ADA4D2DAC11E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2776985-F4F2-02D1-9E39-045347380FF8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4" name="左大かっこ 103">
                  <a:extLst>
                    <a:ext uri="{FF2B5EF4-FFF2-40B4-BE49-F238E27FC236}">
                      <a16:creationId xmlns:a16="http://schemas.microsoft.com/office/drawing/2014/main" id="{B4151A93-7A1D-B601-3158-8E1E0BF24A24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6" name="円/楕円 85">
                <a:extLst>
                  <a:ext uri="{FF2B5EF4-FFF2-40B4-BE49-F238E27FC236}">
                    <a16:creationId xmlns:a16="http://schemas.microsoft.com/office/drawing/2014/main" id="{8C17ABEA-06A0-C091-2BE9-0EB2FCBB366D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08ED355-C3DE-D912-F2EF-C1EA7629461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C47042F0-0790-502C-D673-140C5CF2302F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C2F7CED3-9DCE-E3B5-E415-25FA88BD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AFCFE24C-BF8E-B82B-A892-5140454F66FD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6031F90-BCD0-C1DE-1436-07B46F8F517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999203E6-8C99-3FE7-562C-213D66370E10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C829B675-BCB1-0F7D-7D7B-6B76032087F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25993139-3FFD-E36B-A32F-7D0782761C5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FFA82AFE-FD8B-E2D5-907F-EF510BCD9C8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3406790D-BDFA-6E28-D60E-7B4F14206688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049E900E-891B-E2D9-20A8-96EA4C830E9E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64F3BF98-66A6-1890-F791-8649CD720630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095C63EC-F416-3CD8-877F-7F59DBBD0E4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05E654CE-CC71-E7B6-0D0D-25D4E8D295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CF7A229A-7D75-D46C-4E58-C0FBB4A218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0BAC8E83-5120-6A08-9A4C-FDDB1C9B1E1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1F8010F2-6D1E-14AD-8575-30F06E8874F4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D4625E2-606E-9602-42AB-AFF650F9051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73E7D69-4DEB-71D7-1B04-A2173E8F2180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8E371D2-DAD6-7A32-2246-C3E77BCF0081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D0AC42B6-DC01-5FF5-98CA-EFB4183044F9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B5D3028E-3B40-3E5A-B7E8-C3028FA909AC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CE8039B5-7F00-3203-9089-A7D45016733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253B2018-8A52-125A-64FD-14CD0C56B025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CD93A5CE-47ED-DC8A-AE9A-9864746E1CC6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FE720C1-B355-348F-2AF9-2D134621EF9F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B714FC26-7442-4797-EE67-4314F5BF9929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06CFCE7-5527-205B-FC24-C144C0BAE576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2EC6C56-ABE6-A027-057E-DFC4FF7DD1B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997B5FB2-E99F-5E64-3ED2-BCC597D2E435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8F675D5F-13B6-465D-4828-6196E11A06F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FC23B0A-556C-9B4F-4341-B1F3398D571B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8E087491-1B23-F8E9-8DB7-B9FEEF8D9B32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2AF5399-6BEC-3B50-7A07-9AE5B7D2A8BF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FB9E6A-9CF8-ABBA-D5A7-7F0C9E45E32D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D0A9875-68E4-550F-6514-52A261FB4B0C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532CFAC-5E1D-B7CD-FD69-F7E9D57CD7E1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43B9A5E-A5D2-934E-58E0-4FDD0B058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8043B1D-ED0D-3AC7-0B5E-8CE498495652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A2A4A9E8-2A1F-BE9A-497F-E802F2EC132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046EC2AA-34B2-6DB6-FC16-F81BBF66BC6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AE400AD-AC82-A81E-570D-9D7F6356FBB3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0A3A61B-644C-A7D6-76D3-86759B258E26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855D103-D661-40A0-7E6C-A0390C5B3C53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8AF4D53-7653-51C1-6450-206E0BBC4AD7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75B8A96-04B1-9449-118C-813EAA6221CE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0543002-6E1B-F005-310C-98177D53F84A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CCC6B375-F860-795B-62B4-F30E0138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B303222B-D0F6-AD7B-68F1-2FB12053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69529496-06E5-ED22-C695-38B336F4EAF2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592DCAD4-3D4F-9E2A-0DA1-0E984BD31953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C1481C89-690C-C6F5-3006-634CDECB7582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065AF87-FE08-83F4-B2AD-E4B815C70978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6B86663C-E28D-8327-8F40-2DF1851D2751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D688076C-3E77-DD1A-345F-EBA6CF4AE289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6EDD9A1-E03B-80B8-7EF8-B63C1D48331D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87098A0-A663-EEAB-6DB1-E7FD7E8E2E9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BDC3AAAC-4938-628C-D942-6C544E02EC6D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024CAD19-2886-C5C1-BA3D-6D59694C3359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20F9210-5BF7-7B19-DA44-F2181F214785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A028353-76E4-A274-52E8-82AAE40C4E36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FC8A93E4-9731-A7C5-0BD9-ED8262154D26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80D99527-7CD1-1FE8-02BC-9DCE5BC04CEC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47A16A6-02D6-FC17-8586-F214F7C47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0338317-8503-0A07-5C66-C966B6DCF5B1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E91627D3-7C1C-A9EF-7CDC-66A1888F3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4A035D0A-181C-E23C-5F34-F612423BB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930D7B6F-2B98-E911-4BEA-4490D3B09382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334E89EF-47F0-E2D7-A814-C825332F0BFF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216FB5AD-3428-9FA0-40F4-C4611F8EEBB5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5D1B17D-EC35-95E0-EE0C-1C185287AC03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F182D3E1-B6AF-1E02-96B0-0C4384DCA2F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00340E6-6B5B-1DF8-DAC6-E37C92ABDFD6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AD960A2D-A660-5D4C-E1C2-F4A6007A796B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F271128-DAFC-FB6F-0709-1F6D3CA65AF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1CB45377-9D08-DC27-777E-E94E50E6183E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E3A1BAC6-082E-1CED-87CE-87A12F9EF356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29951B87-8B58-3283-CBE8-5BECEA04EC4E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41794E0F-AC0F-2F10-C3DD-C8A85E9F836B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9AB6329B-227D-7DC5-391B-71A30EDF62A7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C2F85445-4A6F-E944-1646-FF65E0484B53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20678893-8D8A-6AFA-3444-CE5A5ECFE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62A45FF-EDE4-7CC8-BEB9-5C89D699FAA6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8F3CF390-E517-F2E1-BBD0-7D545ED60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3ADFD3F5-EBAC-3D08-8660-062D267F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EAF62C8C-067E-ABC9-B20C-A24E6F408222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D00E6ECA-937A-FE0D-8A8C-E4CBB47CB04A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2E1F8ACF-F93E-41DA-4772-A82658DDC2AE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F43815-36A8-33A4-7315-38116FD99934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37DFA0EA-3349-931C-028C-242C06580AF9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A3295C82-CE8B-0A19-AE7A-E7C3025F7B6B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E96BD03A-7E5D-61F6-9163-8E502D0E1F3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1345BF9-DB9C-3A9A-E56A-F2714CD852C4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BA810A2A-700A-2045-4338-C2E18D27BEEE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F904D67E-8060-D932-F3FB-FA181D4E9A7A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038CA5DC-9143-A4FC-7B02-B4977FF1ED8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A19BB54-020B-B93F-1F66-68C37475C072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94E31-866F-EA94-9756-463095F582D5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7C372DE6-3E60-F141-0126-7740D14589F9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BBF784A6-6BDA-4E55-6DD5-012DF67CE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159D1E2-0C72-D36A-7EDA-997FABF47C9C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F6B0A5E-99F9-D75D-DE1C-869B4D7FAB57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D0FFEFCD-48DA-4E1E-574A-EE686906C98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658935" y="191737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897747" y="187831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B81DB7-E934-6767-CB18-375CCAE8DEC8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09E1933D-2708-49EF-9D66-DE716528B990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3E201094-7D75-2265-B1E1-385D644ABAB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3DA8AC5-C31E-6768-0041-EC12802CE53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226D5CD-5600-DB80-FF07-127C58B9B6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B0F92E-8387-062D-E75F-24784C23854D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D84C7FF-75FE-815C-9D1C-1FDAC5F1B3C5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B325221-A080-6407-B225-6DB40732F3F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5BE50C-D4EF-5634-27A5-7B45FC92CBE6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8321F88F-8590-8A30-8626-1F73352A0B5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79E124-83B8-8979-F908-46058190AA7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08F33B-9A8C-D50E-8019-F7C9044C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FCEBCE-F3BC-D7BF-C103-B77069C2C663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9174E0-EAF2-ABD5-81C3-0023B2201EF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28D81F0-1DDF-E8EB-59A0-BDEFEE334197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54D42D6B-B14A-7BA6-94F6-FBEAAFD80DD7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7AD15E2A-E58F-67D8-28C6-4D37E6AE3241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0EA7288-5F19-E647-6592-7580CC53E08C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C7F8E7-C913-59D2-55FE-0A0D17102466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BB3C001-1876-C037-C0F0-806CE3D185CD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CF661A-B9ED-DDEB-641D-43434E2BDAEC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181EB99-0A63-0378-204F-0CF3D86F36CF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572F155-3D44-B19B-DE96-792E677E5C0F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4C837E-ABA4-E6C8-E1A9-95F7D0D95D20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A19B39CD-B850-F3BF-525F-1681C753FE80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417C9027-136A-9FB5-32C5-DF4A22106BC5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42F14398-3ACF-54A1-FCBF-A6EB6612654A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7841D3D5-56E8-FDE4-B3E5-E7CB68EC6D36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901435C-056E-C55F-C9EF-598056E8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7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CDA610-8ED8-E30B-419C-9FF98C326C3C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B613BA0B-62F6-2B47-CD83-59C8761B1BD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38EB7EB-AFA6-E8EF-1CB7-D30D9872B322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E8C3AFE-2CA9-07CA-659F-570FF12C6901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07443937-A288-B3B1-8D11-4E39274CC2B0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2886A1F-36D8-0756-EDF4-8AC07899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48374C0-9C5D-57B4-62DA-A574EB52464A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80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1040829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68646" y="3294894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の直交化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4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8CFF532-4E63-CC32-FFB9-99EE61D9863A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EE7D80-ED69-4D2F-C267-7F79398F3411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CC58DA1-FFD6-6334-C79F-1A88EAFC96A2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2CB3AB6B-44B3-3CA7-CDCE-576244047B2D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9C6068B-7025-F99E-8865-60511BC175CA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E2ACCF-E2D3-6930-0AAF-90208D418C56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C3D753-0513-D73B-0AF3-A1E4AEFBA5F5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74505C9-92B3-EF00-3C4D-C46E730B575C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76589D2A-9B50-B1CF-0824-DF01B26B8EB8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869205E-323A-FA31-261A-79EDD2FDF522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099017-5E18-B11C-1DD8-75CED6DFD73F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8AB328F-9EFE-B7DD-F506-B32AE9BD7DAC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A36753C8-FD0B-EDAD-0F0E-CBA0EF441B1C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C24BB66-ADF7-3318-F072-42EFCA37D038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B285F24C-8109-5CA1-395C-3DFFC6581D27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7643F721-2745-88EE-A9C7-47F4891859A7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B9B207D1-2AE8-630A-70DE-35F5C63BF9EA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543AD73-1817-7794-9C94-0D6373ED695F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4C96E583-8039-9392-B468-EEBB7D384B09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4B6648A-4D78-9359-1FDA-61353251783F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9CDBD2-1711-F789-DB41-99D670DC1914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C3AF2ACF-AB82-9D2A-C753-9A9C5C1EE7A6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F70BF09-1BF1-1395-6538-DE3ED88CA733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7B37C0A-06EB-4FAA-50A4-4C67145FADA0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DB83F7F-865E-EB8E-8631-97CE83D0DC1D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DF051C56-AED7-E42C-B269-0176DA975A08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AB6BDD94-D7B2-C0FD-50DD-1D9456418856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33A80AD-1462-E49C-832E-69E8B81AADF4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50999022-AC44-0AF2-6CA4-D64C43B135DE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03CB5B6-9BAB-0DD4-39A4-E8D6580AA130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1689E96-8B12-A197-DD8A-A73CB2F0788D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B9C3761D-8F82-A0F6-B1E0-F9EB1593743B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659ABA3-2D6C-CA22-7CF6-093DBB1FCBFD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C6C2B051-D522-07D2-1DF6-7129DAC0BDD6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FC094FD-4641-873C-AC5D-2330D40A79A0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74B5135-EC2E-C606-831C-3B0B9DC6F5F7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26A41F8B-FD1B-845D-023C-C63CA87E04F2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D9830F5C-3F42-5219-2404-73F49D33D986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4A2E2F0-3332-A6B8-78E7-E39952C5B9E5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21E0C477-54E1-4266-3606-23EDA664AC52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CCF5D20F-C6BE-CB6E-C12D-45C21DC8929B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55FAAB52-D9B8-B80A-FA9A-525BCF44CD95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71AFECC-9F0C-1EB7-6EE1-5FAE1695C8E1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BF1761A-B8B3-71E6-F857-EEB13290D20F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9C7FA852-D87D-ED3D-1FC1-3838436346AA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3CC1730-53D1-057B-2FE0-2D7FF466BB60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94022E04-749E-CFCC-5DFF-817792D18055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EBFC9156-E821-98FA-A007-9A5879BC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E739C60-53E3-1056-6637-6BF1858C7730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7626C52-B866-B70B-FFB2-2C04049314D5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0DDA13F4-E9C1-4315-3BAC-29F35371DFB3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C34F3E3-3EBC-8B1F-C1AF-42451E7F5F7F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4DEF7B20-2001-D7B9-35EF-271802DBAE0C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E4B65873-3861-A926-5D50-11B2FD306E67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C837411-FD77-84A4-612D-E82B91F13C36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EE6D0B7-8137-5555-7DE9-CCE8FF7C9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6A749C97-641B-CEEA-DD1D-B632B741CD15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C55751B-10A5-1982-B101-14897483FC9B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50DEF0D-6928-C2AF-9D0F-9E0B7A3A308A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A02A5C-C105-77B4-EA3F-C3CD40AF05A5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8E7ABF41-70E1-EE5F-B74A-7A2A01744019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167BFFE-4B99-730C-72EB-B16B26CD847A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395AA8B3-92A4-18A9-9D3F-3991CC6DACC8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097B63A-2272-FB8C-9FC3-892BDEFCE6B4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48898D2B-822E-12B4-AFB8-5E11407456A6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9409597-2243-049E-96F1-3CE482DC68F0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43F0145-3B87-03DC-FF0D-D2249E452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BB3E850D-FF16-963D-35BE-767DFB234005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40C01713-0A9A-29F9-F55C-35DE8E56CDE8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F3890FF9-62A4-4D95-487F-E15952BD2F27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0FD5B2D0-6648-1FA4-CDD1-7443F767EF7C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1A95917-F611-3647-6D60-0AACA0C44FA3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71162D-CEF7-8B21-A4D3-2DA0679CC851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8FC4B407-42C7-0DC2-27EF-3AAF6CFE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63E1F786-0979-1655-8A56-3A63F6344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B5814952-A784-12CD-6116-66D35649A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6624B6B-1873-27D8-2778-BC7AD5B15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96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2CF8251-6F11-DC20-BD62-638F7A8DB8C8}"/>
              </a:ext>
            </a:extLst>
          </p:cNvPr>
          <p:cNvGrpSpPr/>
          <p:nvPr/>
        </p:nvGrpSpPr>
        <p:grpSpPr>
          <a:xfrm>
            <a:off x="317810" y="1591631"/>
            <a:ext cx="3436530" cy="751138"/>
            <a:chOff x="317810" y="1591631"/>
            <a:chExt cx="3436530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78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内積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数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EB979A-1B25-F1EC-B943-83CB10591DAC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2803C8E4-25F3-83DF-25B4-DCB05F3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F8A72B21-690C-F2D7-9B14-BC343F007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472135-FCC2-35A6-01E6-4480A39373EE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8646B63-C64C-459A-8553-011F9A5DBFA3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5" name="左大かっこ 44">
                <a:extLst>
                  <a:ext uri="{FF2B5EF4-FFF2-40B4-BE49-F238E27FC236}">
                    <a16:creationId xmlns:a16="http://schemas.microsoft.com/office/drawing/2014/main" id="{A1478440-01A9-85D5-A918-B57ABDBAA79A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C705D600-A39F-92E4-74B7-B850FA0D1BB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F21810-09F1-9C78-277C-7FE3C2E16C04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E5DE2AD1-F4CE-EC62-5AF2-8F9E0E43905C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36E7ACD1-A7D9-13B4-C8CA-18DB0AD0D0FB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600479F2-3D93-A7DD-FEB8-7E4620F25B2A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D16D965A-4CE4-63BF-593D-A4DB49A5E99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6EA1F4B-9144-3982-9427-D479724C2C90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449F5-D96E-4719-0253-CFBF2442486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040EEE99-4C61-9119-FA05-23FC91EB88A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1" name="左大かっこ 40">
                <a:extLst>
                  <a:ext uri="{FF2B5EF4-FFF2-40B4-BE49-F238E27FC236}">
                    <a16:creationId xmlns:a16="http://schemas.microsoft.com/office/drawing/2014/main" id="{16B40D83-F760-89DA-741C-F00DB72240FE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28E94718-8799-02EB-7B72-092AD0EC7776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1745F425-7F78-50A9-9735-D75548CD38C0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CDC0370-591F-1C8F-14ED-ABAA61EB715F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453512A-7BC6-140E-7A6B-95F920AF41E6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4DD084-CBC6-3372-C13E-1F61179A671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866CA854-2B4B-6750-4755-A707C86DAB64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40507CCD-B8FE-F467-E96F-147AD1C5105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EB2FBAE2-C44F-97A2-F618-D98B76FE3B7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C309567-D22B-677A-0C58-84C825A11969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37A2743-AA40-DE9C-26FE-7C80A610B7D7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FB64687A-8739-9C27-3095-2A7E5B8BD5C0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B2B42715-4C0C-341E-3572-8A5C53186F70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1CEBF879-FD62-8D49-A4AA-840D8C4E5E1A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4BAEA66-22E6-0655-1C9A-209AC0BF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0D0A24A-DD95-C141-61FD-AFFDE6A1296E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995E3E51-800D-8A44-DDE9-5467042FB4AC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E701B77-7C17-92B8-CA08-C0EF63465BAB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E47D60CF-76C6-16E3-7872-E84023EF4161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DCEB64E-C8BB-3592-23CE-50B3A1146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1FD08C-177C-D124-3D48-6FBCAC0C27A1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3F5B336-BD0D-D660-9E0F-BF686702651D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2356CE26-A9DF-102A-CE83-5883DF061623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166FC7CA-3219-2924-8E36-CC99713E25D3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FBFECCB-304A-2988-C5BA-6028357DD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49D38062-7BFE-EE90-EFDD-116521C07C95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12B7AF86-FC67-5C45-7921-7225EEDC7188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B401872-188A-161B-30BE-D9888B7AAF60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1BBB3631-B5D5-6257-0FFF-4C2CCB173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3AA31061-F7A5-FB2F-2FEB-437E3C124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3DFB590-3F18-8BDB-F6C5-FB617B6A1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F8AF566A-BF07-8870-94C2-4D3D4002F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9B96D638-BD14-502C-A70C-2B14F3AB8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BA5D54B7-BE52-6932-C3A0-17CEF44D2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97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5C90016-0141-6CC9-E6F9-AB3C22015650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A9A5D29-C47A-65BD-734E-F0384AB0A3F6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E8D146EF-A14F-3B49-13BE-CE7B4AC8BE4F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D59A518-DDF3-9790-B610-B6F0FCD9C713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DD56E25-D708-9E2C-9234-274EA61D271F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DBF90A96-4B9C-96B6-1BEF-E626CB260117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666F7DE-D69F-842A-30E5-16C999BBD890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9CF9EB90-032C-713F-215B-53575EFA34E9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9919C79-B0E0-D0C0-C218-2F9AEE55E64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E1C4B35F-CAB4-8BAB-EE28-B7BF252DC46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41DA3061-1A09-1ABE-63C4-BF69A5014C3E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B8893F2-FE57-976A-8F69-2D3EF91061C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69B57323-1754-1716-9EFE-7E49CFC2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364052E0-FDE7-728A-ECA4-447D601D6494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F79EB0E-D3D6-F158-B107-934EF012B3D1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D87CE66-D36B-4F7A-BD5A-98654982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789C658-BBF4-47AF-D57B-DFEA27F3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B4ED224-7BB1-6993-A1B2-3372EBAD8262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0D70E7E0-BEE2-456B-E97F-23AAFC139AB5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31D68C9-3348-EF15-0EC9-D3C877D62ED4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F2F06DF9-7B6F-FAE9-2757-38EBEA1B451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ABDD2F86-9626-407A-6711-94C155BC6D0F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3F02BCF-E188-297F-E51D-F1BA9548A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48C4806-DBDC-E107-5F0C-AEC2221ECA98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77A71E5-1343-49C9-14BD-8E1555107559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F9BB7C-53DA-0739-88BD-9A76EE3DEFE5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59BC23D-3799-3500-82B4-78ECD311C661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E48A86D-FF0F-A639-F23F-1F05130AD10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91E9FD45-5ED3-ED9D-E4E9-9A8E5E07FFC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D38A170B-B3C4-DF87-3A60-5E953B21D83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174C4C91-49B0-EA03-6064-194BE830F0A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87DCD11F-DE4D-4A12-CB01-1FE4C6EB5E6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C269CDA-CC8C-90F3-9471-20A6BB2FCA3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430CD32-8280-0DF6-0F79-0FD99056D6C5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BD49A91-DAFF-1AB5-8FBF-A5EBC4F52979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EF0865C-7AB6-EB1F-F75B-88A4C7FD93DA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B8327631-4CDC-7431-0E44-C1DCBA86300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43" name="左大かっこ 42">
                  <a:extLst>
                    <a:ext uri="{FF2B5EF4-FFF2-40B4-BE49-F238E27FC236}">
                      <a16:creationId xmlns:a16="http://schemas.microsoft.com/office/drawing/2014/main" id="{8B7DA34E-BDFB-FC90-660A-A980CE36479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44" name="左大かっこ 43">
                  <a:extLst>
                    <a:ext uri="{FF2B5EF4-FFF2-40B4-BE49-F238E27FC236}">
                      <a16:creationId xmlns:a16="http://schemas.microsoft.com/office/drawing/2014/main" id="{22E30BB4-1E27-ED19-A680-ABB69F011C6A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2EC1AF7A-3E10-88A0-BE5D-067C5802B3CA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34BD208-AC01-3E03-2D2B-F5E74349D628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E617D18B-772E-D6E0-521B-116C3FFEC924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A990C8D-D5C1-4CB8-DCF8-C2B4B9FDF82B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E8DE8EA-AB07-4D59-D275-5758C3F6736B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A83FD53A-25E6-365E-19FB-E13C764DD938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5D72FA8F-E0F1-182D-49D4-3DD9BA7756B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49C2D87C-DD00-6F44-58A7-3B1BB74ECB6D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C3669FC-5BB2-392A-6F14-8196B767A27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F3AD0BA-4E50-5C9C-690B-EDE290E3E8E0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A4034E8-B654-084C-2E1E-ECEC1B83A379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B541357-68B9-DBA5-EACB-C89F2EAE134F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66BDA1-38BA-9C43-E88C-9216236F8F01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90B4E99-E2CD-0082-9EE3-A759F5187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646BD9FA-5F4C-372E-2151-611FA09A4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0C6967A8-DE8D-BD91-5623-0E1E5067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00BBC2C-5BF0-4D5A-A6DB-94C9D0081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18213C14-E027-ADC9-D055-AF70C5B30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304215ED-834C-8601-1588-D49FE72B4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DBF9059-3E85-610A-07B1-D9F0770D5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262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CD283BD-DBF7-16DE-F63D-202495EC48FC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946E297-A103-0959-2626-28E27589B074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6D96E1E-954C-B554-4032-96C2A64CCD55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C45C56F-BA60-8015-65D3-BAAA5617F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56D5131-9CC4-6C48-1F7A-E907C46B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D98525-6C9E-1D11-D431-C8018C5909EC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1246A88-E7B9-C776-BCEE-A97229A338D6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144E8C8-26C7-087F-CACD-F4765F5F6E02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49" name="左大かっこ 48">
                  <a:extLst>
                    <a:ext uri="{FF2B5EF4-FFF2-40B4-BE49-F238E27FC236}">
                      <a16:creationId xmlns:a16="http://schemas.microsoft.com/office/drawing/2014/main" id="{C0AFB2C1-3246-5B8F-D55E-64C557D922D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50" name="左大かっこ 49">
                  <a:extLst>
                    <a:ext uri="{FF2B5EF4-FFF2-40B4-BE49-F238E27FC236}">
                      <a16:creationId xmlns:a16="http://schemas.microsoft.com/office/drawing/2014/main" id="{A0CB9A80-B0EA-DE0D-D797-5D48980A0DDD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A085AC-8C29-E513-4BC0-04673172E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7600DE-E353-47E2-6AA2-6B71EA65868B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0F339276-C623-ED42-5718-C450B22B12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035D6B4E-D38F-46F8-AEA6-3DF78CFBFF04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45" name="左大かっこ 44">
                  <a:extLst>
                    <a:ext uri="{FF2B5EF4-FFF2-40B4-BE49-F238E27FC236}">
                      <a16:creationId xmlns:a16="http://schemas.microsoft.com/office/drawing/2014/main" id="{885E6A4F-6E97-451D-6291-E0688294C0E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6" name="左大かっこ 45">
                  <a:extLst>
                    <a:ext uri="{FF2B5EF4-FFF2-40B4-BE49-F238E27FC236}">
                      <a16:creationId xmlns:a16="http://schemas.microsoft.com/office/drawing/2014/main" id="{0D36E833-CFEA-AE3D-07F8-28CB05D7A409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9A982BFD-1A84-C3B7-32DD-3F5DAAEAA81C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C46353B-634F-968A-6A67-DFC0AA559269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FAC22F-E8F6-C550-0F21-B9B4B1FD068D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2F60D3-372E-3FB7-AAC9-B39279F7AA81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0550C518-52C1-B801-8148-8E2DF8AF180D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1ACB9722-739B-6055-D77B-DDAF9E2474EC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92FFAFAE-511F-80D2-2A1D-1A543FC97B2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E795018F-537F-6129-F872-36BDAECD0E00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FC11BF46-3CC8-9405-A87E-C51D4FE6F061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E15BA0F-D8E3-ADA1-9073-73B768B427BA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F02B39-5387-9270-C277-EFDB6AEC5A5D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49E7BF6-1AAD-6063-68A0-2072FD62BB9F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84E6D26-BBAB-A6C5-6B20-A9843DCA2368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AAAD9727-BA54-1B6C-F961-9D9B0390E929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319ECD4-0349-1988-60C3-8BDF9E48984C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5520CEAF-C2DA-45B3-C0A6-51FF7BA0C73B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A48FB94E-0566-FAC4-26C3-40F55B805C48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" name="左大かっこ 31">
                  <a:extLst>
                    <a:ext uri="{FF2B5EF4-FFF2-40B4-BE49-F238E27FC236}">
                      <a16:creationId xmlns:a16="http://schemas.microsoft.com/office/drawing/2014/main" id="{F86A5230-1E29-5FB5-9B84-C6E432E8F2DA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3" name="左大かっこ 32">
                  <a:extLst>
                    <a:ext uri="{FF2B5EF4-FFF2-40B4-BE49-F238E27FC236}">
                      <a16:creationId xmlns:a16="http://schemas.microsoft.com/office/drawing/2014/main" id="{E14B41D2-D895-9A65-187F-83002B276610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388E09C3-CB13-E986-AD64-47872847ABFE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4" name="左大かっこ 23">
                <a:extLst>
                  <a:ext uri="{FF2B5EF4-FFF2-40B4-BE49-F238E27FC236}">
                    <a16:creationId xmlns:a16="http://schemas.microsoft.com/office/drawing/2014/main" id="{B02C851B-8678-D826-E95A-BC3E9FC15B17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C04F1137-FBEE-A0EF-7376-D9266BE908E2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431221D-C046-7500-0920-84CF4453EEBD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53D9C2-A417-BED6-9189-D44499CAB310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6AABF70B-E944-6053-E7B7-3654AF8C84DB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D72BAD34-C7F7-34A2-1409-8D548D7D995E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7C93620-CBB1-BE0C-44EC-D27B1E2A0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6F30184-BDF3-0148-6F60-841616140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393E3A7-7282-FB18-7328-60CC1815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F1F19F7-29A7-7C32-C634-516FE56F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FD7701E-6694-8FAB-86F2-B53700D89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294B6483-E99F-5D55-47FE-7730133BB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>
            <a:off x="5857403" y="1038739"/>
            <a:ext cx="62910" cy="53250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16F840E6-02B9-4CFE-A7D6-51F805912AF6}"/>
              </a:ext>
            </a:extLst>
          </p:cNvPr>
          <p:cNvSpPr/>
          <p:nvPr/>
        </p:nvSpPr>
        <p:spPr>
          <a:xfrm rot="4721341">
            <a:off x="5849477" y="3002677"/>
            <a:ext cx="894605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11150"/>
            <a:ext cx="2306452" cy="22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57691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603386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40010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88615"/>
            <a:ext cx="6478966" cy="3193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5194248" y="2542506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11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56" y="3456005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205433" y="4627573"/>
            <a:ext cx="719051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72" y="3837009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91" y="4009472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162" y="4904397"/>
                <a:ext cx="547753" cy="152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/>
              </a:p>
              <a:p>
                <a:r>
                  <a:rPr lang="ja-JP" altLang="en-US" sz="990"/>
                  <a:t>直交行列で対角化可能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44" y="2776189"/>
                <a:ext cx="1420367" cy="307392"/>
              </a:xfrm>
              <a:prstGeom prst="rect">
                <a:avLst/>
              </a:prstGeom>
              <a:blipFill>
                <a:blip r:embed="rId7"/>
                <a:stretch>
                  <a:fillRect l="-6250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3" y="3131593"/>
                <a:ext cx="719050" cy="197298"/>
              </a:xfrm>
              <a:prstGeom prst="rect">
                <a:avLst/>
              </a:prstGeom>
              <a:blipFill>
                <a:blip r:embed="rId8"/>
                <a:stretch>
                  <a:fillRect l="-6897" t="-11765" r="-5172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69"/>
            <a:ext cx="7177472" cy="3788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10" y="2268917"/>
                <a:ext cx="928808" cy="19377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460108"/>
                <a:ext cx="719050" cy="25404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9" y="1052396"/>
            <a:ext cx="8247728" cy="53114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13" y="2126620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3" y="364750"/>
            <a:ext cx="8853911" cy="6218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25" y="406931"/>
                <a:ext cx="1360879" cy="286104"/>
              </a:xfrm>
              <a:prstGeom prst="rect">
                <a:avLst/>
              </a:prstGeom>
              <a:blipFill>
                <a:blip r:embed="rId13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874280" y="1244869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035604" y="126550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46" y="1672789"/>
                <a:ext cx="719050" cy="19377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670028"/>
                <a:ext cx="719050" cy="19377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97" y="630429"/>
                <a:ext cx="719050" cy="197298"/>
              </a:xfrm>
              <a:prstGeom prst="rect">
                <a:avLst/>
              </a:prstGeom>
              <a:blipFill>
                <a:blip r:embed="rId16"/>
                <a:stretch>
                  <a:fillRect l="-6897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729601" y="1380312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173103"/>
                <a:ext cx="885217" cy="25404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94728" y="4627572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077" y="1484759"/>
                <a:ext cx="1167701" cy="152349"/>
              </a:xfrm>
              <a:prstGeom prst="rect">
                <a:avLst/>
              </a:prstGeom>
              <a:blipFill>
                <a:blip r:embed="rId18"/>
                <a:stretch>
                  <a:fillRect l="-3191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76" y="1479747"/>
                <a:ext cx="1281612" cy="152349"/>
              </a:xfrm>
              <a:prstGeom prst="rect">
                <a:avLst/>
              </a:prstGeom>
              <a:blipFill>
                <a:blip r:embed="rId19"/>
                <a:stretch>
                  <a:fillRect l="-3922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485803" y="3442403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30" y="1677412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はゼロ行を持つ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366626" y="1897723"/>
                <a:ext cx="1104752" cy="152349"/>
              </a:xfrm>
              <a:prstGeom prst="rect">
                <a:avLst/>
              </a:prstGeom>
              <a:blipFill>
                <a:blip r:embed="rId21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66905"/>
                <a:ext cx="928808" cy="193771"/>
              </a:xfrm>
              <a:prstGeom prst="rect">
                <a:avLst/>
              </a:prstGeom>
              <a:blipFill>
                <a:blip r:embed="rId2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25" y="2994751"/>
                <a:ext cx="1106053" cy="304699"/>
              </a:xfrm>
              <a:prstGeom prst="rect">
                <a:avLst/>
              </a:prstGeom>
              <a:blipFill>
                <a:blip r:embed="rId23"/>
                <a:stretch>
                  <a:fillRect l="-3371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24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679580" y="1770493"/>
            <a:ext cx="897849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074644" y="1769675"/>
            <a:ext cx="344002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6907836" y="2286265"/>
            <a:ext cx="422542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 flipV="1">
            <a:off x="6701918" y="2362440"/>
            <a:ext cx="205918" cy="336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330378" y="2362440"/>
            <a:ext cx="790242" cy="135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3" y="5931372"/>
                <a:ext cx="1071590" cy="197298"/>
              </a:xfrm>
              <a:prstGeom prst="rect">
                <a:avLst/>
              </a:prstGeom>
              <a:blipFill>
                <a:blip r:embed="rId25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640631" y="6030021"/>
            <a:ext cx="1186702" cy="127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16878"/>
                <a:ext cx="1685170" cy="152349"/>
              </a:xfrm>
              <a:prstGeom prst="rect">
                <a:avLst/>
              </a:prstGeom>
              <a:blipFill>
                <a:blip r:embed="rId26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61125" y="870669"/>
                <a:ext cx="1486045" cy="152927"/>
              </a:xfrm>
              <a:prstGeom prst="rect">
                <a:avLst/>
              </a:prstGeom>
              <a:blipFill>
                <a:blip r:embed="rId27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3" y="5944148"/>
                <a:ext cx="1235148" cy="197298"/>
              </a:xfrm>
              <a:prstGeom prst="rect">
                <a:avLst/>
              </a:prstGeom>
              <a:blipFill>
                <a:blip r:embed="rId28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911496" y="1956226"/>
            <a:ext cx="455130" cy="1767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r>
                      <a:rPr lang="ja-JP" altLang="en-US" sz="84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擬似逆行列</m:t>
                    </m:r>
                  </m:oMath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5" y="5775207"/>
                <a:ext cx="1562477" cy="144335"/>
              </a:xfrm>
              <a:prstGeom prst="rect">
                <a:avLst/>
              </a:prstGeom>
              <a:blipFill>
                <a:blip r:embed="rId29"/>
                <a:stretch>
                  <a:fillRect l="-4032" t="-15385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3470477" y="1885380"/>
            <a:ext cx="157938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グラム・シュミット法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91246" y="3212295"/>
            <a:ext cx="679278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3939545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3980949"/>
                <a:ext cx="793567" cy="304699"/>
              </a:xfrm>
              <a:prstGeom prst="rect">
                <a:avLst/>
              </a:prstGeom>
              <a:blipFill>
                <a:blip r:embed="rId30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13855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BF2248-8BB5-D54D-8530-4467A0BCDC31}"/>
              </a:ext>
            </a:extLst>
          </p:cNvPr>
          <p:cNvSpPr txBox="1"/>
          <p:nvPr/>
        </p:nvSpPr>
        <p:spPr>
          <a:xfrm>
            <a:off x="8553623" y="364750"/>
            <a:ext cx="1605218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ja-JP" altLang="en-US" sz="1259"/>
              <a:t>行列の積分解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723B559-8143-2A43-8A74-AB4EE2067AA2}"/>
              </a:ext>
            </a:extLst>
          </p:cNvPr>
          <p:cNvSpPr txBox="1"/>
          <p:nvPr/>
        </p:nvSpPr>
        <p:spPr>
          <a:xfrm>
            <a:off x="5002956" y="370706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559C861-ABBC-9849-82BB-F62B5F6DB5AB}"/>
              </a:ext>
            </a:extLst>
          </p:cNvPr>
          <p:cNvSpPr txBox="1"/>
          <p:nvPr/>
        </p:nvSpPr>
        <p:spPr>
          <a:xfrm>
            <a:off x="8521194" y="621091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260">
                <a:solidFill>
                  <a:schemeClr val="bg1"/>
                </a:solidFill>
              </a:rPr>
              <a:t>解説の節番号</a:t>
            </a:r>
            <a:endParaRPr lang="en-US" altLang="ja-JP" sz="1260" dirty="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BB10063-7C34-944A-9FDA-FD836498F064}"/>
              </a:ext>
            </a:extLst>
          </p:cNvPr>
          <p:cNvSpPr txBox="1"/>
          <p:nvPr/>
        </p:nvSpPr>
        <p:spPr>
          <a:xfrm>
            <a:off x="8498462" y="828010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5775942-0D9F-344F-922B-DB068D432A52}"/>
              </a:ext>
            </a:extLst>
          </p:cNvPr>
          <p:cNvSpPr txBox="1"/>
          <p:nvPr/>
        </p:nvSpPr>
        <p:spPr>
          <a:xfrm>
            <a:off x="4270565" y="67561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A5B466A-A7AD-344C-A5D5-0EEAED6F66E7}"/>
              </a:ext>
            </a:extLst>
          </p:cNvPr>
          <p:cNvSpPr txBox="1"/>
          <p:nvPr/>
        </p:nvSpPr>
        <p:spPr>
          <a:xfrm>
            <a:off x="7137130" y="167009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AC08BD-6E3E-8F40-84D4-D00C8D45706A}"/>
              </a:ext>
            </a:extLst>
          </p:cNvPr>
          <p:cNvSpPr txBox="1"/>
          <p:nvPr/>
        </p:nvSpPr>
        <p:spPr>
          <a:xfrm>
            <a:off x="6852377" y="27751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4A2103-DE4F-EB4C-87CD-A4BAB31F8334}"/>
              </a:ext>
            </a:extLst>
          </p:cNvPr>
          <p:cNvSpPr txBox="1"/>
          <p:nvPr/>
        </p:nvSpPr>
        <p:spPr>
          <a:xfrm>
            <a:off x="3590722" y="167212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88A54CD-B102-BB45-976F-C9F62A466B4E}"/>
              </a:ext>
            </a:extLst>
          </p:cNvPr>
          <p:cNvSpPr txBox="1"/>
          <p:nvPr/>
        </p:nvSpPr>
        <p:spPr>
          <a:xfrm>
            <a:off x="4091986" y="350317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50D3932-9B13-8143-858B-53B59D8C1960}"/>
              </a:ext>
            </a:extLst>
          </p:cNvPr>
          <p:cNvSpPr txBox="1"/>
          <p:nvPr/>
        </p:nvSpPr>
        <p:spPr>
          <a:xfrm>
            <a:off x="5440081" y="226290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B3D1293-26C8-1347-837C-AED84F6E61AE}"/>
              </a:ext>
            </a:extLst>
          </p:cNvPr>
          <p:cNvSpPr txBox="1"/>
          <p:nvPr/>
        </p:nvSpPr>
        <p:spPr>
          <a:xfrm>
            <a:off x="5842391" y="467599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C211EB-B55F-9A47-AEDB-540DDA73B3CB}"/>
              </a:ext>
            </a:extLst>
          </p:cNvPr>
          <p:cNvSpPr txBox="1"/>
          <p:nvPr/>
        </p:nvSpPr>
        <p:spPr>
          <a:xfrm>
            <a:off x="7747033" y="31542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C47A795-E31F-DE49-9122-882EBA88B83D}"/>
              </a:ext>
            </a:extLst>
          </p:cNvPr>
          <p:cNvSpPr txBox="1"/>
          <p:nvPr/>
        </p:nvSpPr>
        <p:spPr>
          <a:xfrm>
            <a:off x="7003000" y="63439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32FC1-900B-6349-A562-BC527818353B}"/>
              </a:ext>
            </a:extLst>
          </p:cNvPr>
          <p:cNvSpPr txBox="1"/>
          <p:nvPr/>
        </p:nvSpPr>
        <p:spPr>
          <a:xfrm>
            <a:off x="7823410" y="5929044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/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70F98A8-0248-6255-ABC2-C360D06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095" y="2775176"/>
                <a:ext cx="962237" cy="253018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5656A95-0D9F-3474-3295-B9EB063C897B}"/>
              </a:ext>
            </a:extLst>
          </p:cNvPr>
          <p:cNvSpPr txBox="1"/>
          <p:nvPr/>
        </p:nvSpPr>
        <p:spPr>
          <a:xfrm>
            <a:off x="9034022" y="227506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/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ジョルダン標準形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C66C57F-CAB4-9C1E-F193-4C235D35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86" y="2496252"/>
                <a:ext cx="1455660" cy="152349"/>
              </a:xfrm>
              <a:prstGeom prst="rect">
                <a:avLst/>
              </a:prstGeom>
              <a:blipFill>
                <a:blip r:embed="rId32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0011A74-7508-0AF7-168B-0D99AC54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ABDA6B0-6D1B-3A44-8443-B3104B339CFA}"/>
              </a:ext>
            </a:extLst>
          </p:cNvPr>
          <p:cNvSpPr txBox="1"/>
          <p:nvPr/>
        </p:nvSpPr>
        <p:spPr>
          <a:xfrm>
            <a:off x="6172633" y="347716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99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990"/>
                  <a:t>,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28" y="3742841"/>
                <a:ext cx="1369297" cy="155042"/>
              </a:xfrm>
              <a:prstGeom prst="rect">
                <a:avLst/>
              </a:prstGeom>
              <a:blipFill>
                <a:blip r:embed="rId34"/>
                <a:stretch>
                  <a:fillRect l="-3704"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F17D560-9EF3-88E4-E050-6A8565C23FAA}"/>
              </a:ext>
            </a:extLst>
          </p:cNvPr>
          <p:cNvSpPr txBox="1"/>
          <p:nvPr/>
        </p:nvSpPr>
        <p:spPr>
          <a:xfrm>
            <a:off x="4925243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038739"/>
                <a:ext cx="1366057" cy="286104"/>
              </a:xfrm>
              <a:prstGeom prst="rect">
                <a:avLst/>
              </a:prstGeom>
              <a:blipFill>
                <a:blip r:embed="rId35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E1372F-96EB-F45E-EA0E-606C7528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36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C51E32-D4E4-BC8F-1605-813ACE40B4C9}"/>
              </a:ext>
            </a:extLst>
          </p:cNvPr>
          <p:cNvSpPr txBox="1"/>
          <p:nvPr/>
        </p:nvSpPr>
        <p:spPr>
          <a:xfrm>
            <a:off x="6012786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0A2BFBE9-7277-0A78-F118-6822F1D657DB}"/>
              </a:ext>
            </a:extLst>
          </p:cNvPr>
          <p:cNvSpPr/>
          <p:nvPr/>
        </p:nvSpPr>
        <p:spPr>
          <a:xfrm>
            <a:off x="5441038" y="3892160"/>
            <a:ext cx="2905765" cy="658513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429" y="1694318"/>
                <a:ext cx="497215" cy="152349"/>
              </a:xfrm>
              <a:prstGeom prst="rect">
                <a:avLst/>
              </a:prstGeom>
              <a:blipFill>
                <a:blip r:embed="rId37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4163" y="3079832"/>
            <a:ext cx="8449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en-US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46" y="3303490"/>
                <a:ext cx="863190" cy="166199"/>
              </a:xfrm>
              <a:prstGeom prst="rect">
                <a:avLst/>
              </a:prstGeom>
              <a:blipFill>
                <a:blip r:embed="rId38"/>
                <a:stretch>
                  <a:fillRect t="-14286" r="-1449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A718F46-5A30-1341-A8C7-DC8D165F3FBF}"/>
              </a:ext>
            </a:extLst>
          </p:cNvPr>
          <p:cNvSpPr txBox="1"/>
          <p:nvPr/>
        </p:nvSpPr>
        <p:spPr>
          <a:xfrm>
            <a:off x="5382497" y="308051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/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8BB3F3F-B61D-D4E8-7ED0-B85C991B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06" y="4248757"/>
                <a:ext cx="691554" cy="257122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/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444630D-63AB-D31E-FD7F-D3ED3109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80" y="4254855"/>
                <a:ext cx="962237" cy="273536"/>
              </a:xfrm>
              <a:prstGeom prst="rect">
                <a:avLst/>
              </a:prstGeom>
              <a:blipFill>
                <a:blip r:embed="rId4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057951" cy="747256"/>
            <a:chOff x="4661436" y="1531904"/>
            <a:chExt cx="4057951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116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Rank1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の行列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399239" y="147273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1448</Words>
  <Application>Microsoft Macintosh PowerPoint</Application>
  <PresentationFormat>ワイド画面</PresentationFormat>
  <Paragraphs>579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38</cp:revision>
  <cp:lastPrinted>2022-10-06T10:20:32Z</cp:lastPrinted>
  <dcterms:created xsi:type="dcterms:W3CDTF">2022-07-23T07:48:29Z</dcterms:created>
  <dcterms:modified xsi:type="dcterms:W3CDTF">2022-11-07T07:02:02Z</dcterms:modified>
</cp:coreProperties>
</file>