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32" r:id="rId3"/>
    <p:sldId id="333" r:id="rId4"/>
    <p:sldId id="349" r:id="rId5"/>
    <p:sldId id="350" r:id="rId6"/>
    <p:sldId id="334" r:id="rId7"/>
    <p:sldId id="351" r:id="rId8"/>
    <p:sldId id="352" r:id="rId9"/>
    <p:sldId id="335" r:id="rId10"/>
    <p:sldId id="353" r:id="rId11"/>
    <p:sldId id="354" r:id="rId12"/>
    <p:sldId id="258" r:id="rId13"/>
    <p:sldId id="299" r:id="rId14"/>
    <p:sldId id="355" r:id="rId15"/>
    <p:sldId id="356" r:id="rId16"/>
    <p:sldId id="357" r:id="rId17"/>
    <p:sldId id="358" r:id="rId18"/>
    <p:sldId id="300" r:id="rId19"/>
    <p:sldId id="359" r:id="rId20"/>
    <p:sldId id="360" r:id="rId21"/>
    <p:sldId id="361" r:id="rId22"/>
    <p:sldId id="362" r:id="rId23"/>
    <p:sldId id="301" r:id="rId24"/>
    <p:sldId id="363" r:id="rId25"/>
    <p:sldId id="364" r:id="rId26"/>
    <p:sldId id="302" r:id="rId27"/>
    <p:sldId id="365" r:id="rId28"/>
    <p:sldId id="336" r:id="rId29"/>
    <p:sldId id="366" r:id="rId30"/>
    <p:sldId id="329" r:id="rId31"/>
    <p:sldId id="367" r:id="rId32"/>
    <p:sldId id="368" r:id="rId33"/>
    <p:sldId id="369" r:id="rId34"/>
    <p:sldId id="370" r:id="rId35"/>
    <p:sldId id="371" r:id="rId36"/>
    <p:sldId id="322" r:id="rId37"/>
    <p:sldId id="337" r:id="rId38"/>
    <p:sldId id="338" r:id="rId39"/>
    <p:sldId id="339" r:id="rId40"/>
    <p:sldId id="306" r:id="rId41"/>
    <p:sldId id="340" r:id="rId42"/>
    <p:sldId id="372" r:id="rId43"/>
    <p:sldId id="259" r:id="rId44"/>
    <p:sldId id="347" r:id="rId4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3647"/>
    <p:restoredTop sz="94513"/>
  </p:normalViewPr>
  <p:slideViewPr>
    <p:cSldViewPr snapToGrid="0">
      <p:cViewPr varScale="1">
        <p:scale>
          <a:sx n="83" d="100"/>
          <a:sy n="83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3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100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9.png"/><Relationship Id="rId7" Type="http://schemas.openxmlformats.org/officeDocument/2006/relationships/image" Target="../media/image12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2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0.png"/><Relationship Id="rId2" Type="http://schemas.openxmlformats.org/officeDocument/2006/relationships/image" Target="../media/image116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0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0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0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0.png"/><Relationship Id="rId3" Type="http://schemas.openxmlformats.org/officeDocument/2006/relationships/image" Target="../media/image1210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lang="en-US" altLang="ja-JP"/>
              <a:t>2022/9/22 </a:t>
            </a:r>
            <a:r>
              <a:rPr kumimoji="1" lang="en-US" altLang="ja-JP"/>
              <a:t>Matrix World Update</a:t>
            </a:r>
          </a:p>
          <a:p>
            <a:r>
              <a:rPr lang="en-US" altLang="ja-JP"/>
              <a:t>2022/10/6 Separation of pics</a:t>
            </a:r>
          </a:p>
          <a:p>
            <a:r>
              <a:rPr kumimoji="1" lang="en-US" altLang="ja-JP"/>
              <a:t>2022/11/7 Color change for gray scale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4CC721-57FC-766D-C211-BF605D16E2B3}"/>
              </a:ext>
            </a:extLst>
          </p:cNvPr>
          <p:cNvGrpSpPr/>
          <p:nvPr/>
        </p:nvGrpSpPr>
        <p:grpSpPr>
          <a:xfrm>
            <a:off x="975708" y="1122493"/>
            <a:ext cx="2739517" cy="766739"/>
            <a:chOff x="975708" y="1122493"/>
            <a:chExt cx="2739517" cy="766739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FABD9A52-09BC-0A37-91DA-41F7F8DA4BD2}"/>
                </a:ext>
              </a:extLst>
            </p:cNvPr>
            <p:cNvSpPr/>
            <p:nvPr/>
          </p:nvSpPr>
          <p:spPr>
            <a:xfrm>
              <a:off x="975708" y="116186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vM1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7BD1771-0F43-1CC0-AD28-AE5C28150E0A}"/>
                </a:ext>
              </a:extLst>
            </p:cNvPr>
            <p:cNvGrpSpPr/>
            <p:nvPr/>
          </p:nvGrpSpPr>
          <p:grpSpPr>
            <a:xfrm>
              <a:off x="1514433" y="1122493"/>
              <a:ext cx="2200792" cy="766739"/>
              <a:chOff x="3110267" y="4405447"/>
              <a:chExt cx="2200792" cy="766739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83A1B74C-C344-F640-2F8C-5C66EF7E4F4E}"/>
                  </a:ext>
                </a:extLst>
              </p:cNvPr>
              <p:cNvGrpSpPr/>
              <p:nvPr/>
            </p:nvGrpSpPr>
            <p:grpSpPr>
              <a:xfrm>
                <a:off x="3850566" y="4505613"/>
                <a:ext cx="462072" cy="666573"/>
                <a:chOff x="5554732" y="900138"/>
                <a:chExt cx="462072" cy="666573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27505358-5B91-E360-8156-80B1B53DC6FB}"/>
                    </a:ext>
                  </a:extLst>
                </p:cNvPr>
                <p:cNvGrpSpPr/>
                <p:nvPr/>
              </p:nvGrpSpPr>
              <p:grpSpPr>
                <a:xfrm>
                  <a:off x="5554732" y="900138"/>
                  <a:ext cx="462072" cy="666573"/>
                  <a:chOff x="1462419" y="107793"/>
                  <a:chExt cx="247407" cy="356903"/>
                </a:xfrm>
              </p:grpSpPr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62015502-9AF3-2AE4-881A-986A7BE46B28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22" name="左大かっこ 21">
                    <a:extLst>
                      <a:ext uri="{FF2B5EF4-FFF2-40B4-BE49-F238E27FC236}">
                        <a16:creationId xmlns:a16="http://schemas.microsoft.com/office/drawing/2014/main" id="{8FE9704C-CEB0-DCD4-E0E0-ADA085F106B4}"/>
                      </a:ext>
                    </a:extLst>
                  </p:cNvPr>
                  <p:cNvSpPr/>
                  <p:nvPr/>
                </p:nvSpPr>
                <p:spPr>
                  <a:xfrm flipH="1">
                    <a:off x="1664107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5BB0BC6D-CD04-0D6F-78C5-20E474C47A8E}"/>
                    </a:ext>
                  </a:extLst>
                </p:cNvPr>
                <p:cNvSpPr/>
                <p:nvPr/>
              </p:nvSpPr>
              <p:spPr>
                <a:xfrm>
                  <a:off x="5615321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B6C10C72-2943-DC26-7433-F75AFCF9C4CB}"/>
                    </a:ext>
                  </a:extLst>
                </p:cNvPr>
                <p:cNvSpPr/>
                <p:nvPr/>
              </p:nvSpPr>
              <p:spPr>
                <a:xfrm>
                  <a:off x="5820816" y="938472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B60B0DD-770F-E7B8-FE72-40492D8CBF67}"/>
                  </a:ext>
                </a:extLst>
              </p:cNvPr>
              <p:cNvSpPr/>
              <p:nvPr/>
            </p:nvSpPr>
            <p:spPr>
              <a:xfrm>
                <a:off x="3140508" y="4548805"/>
                <a:ext cx="566834" cy="133985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919EEFDF-1FBF-6E1D-3DDF-6FE19CC9D47D}"/>
                  </a:ext>
                </a:extLst>
              </p:cNvPr>
              <p:cNvSpPr/>
              <p:nvPr/>
            </p:nvSpPr>
            <p:spPr>
              <a:xfrm>
                <a:off x="3110267" y="451538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B91DB622-1A02-A156-1998-103B3CD90F21}"/>
                  </a:ext>
                </a:extLst>
              </p:cNvPr>
              <p:cNvSpPr/>
              <p:nvPr/>
            </p:nvSpPr>
            <p:spPr>
              <a:xfrm flipH="1">
                <a:off x="3699443" y="451380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063A982-9A0A-8CA4-67CC-406D19DC6D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0" name="テキスト ボックス 119">
                    <a:extLst>
                      <a:ext uri="{FF2B5EF4-FFF2-40B4-BE49-F238E27FC236}">
                        <a16:creationId xmlns:a16="http://schemas.microsoft.com/office/drawing/2014/main" id="{BC12F2C8-6448-C62D-49F1-71D63B13D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8763" y="440544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0149C50A-BF19-FC39-75E3-38933F81C740}"/>
                  </a:ext>
                </a:extLst>
              </p:cNvPr>
              <p:cNvGrpSpPr/>
              <p:nvPr/>
            </p:nvGrpSpPr>
            <p:grpSpPr>
              <a:xfrm>
                <a:off x="4739766" y="4518044"/>
                <a:ext cx="196596" cy="194343"/>
                <a:chOff x="4163876" y="2548857"/>
                <a:chExt cx="196596" cy="194343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7C579F61-04EA-37FC-2DBD-DEDA5E38523C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7CFF96-3DDE-A972-F9A9-3C143EB7BC98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99F86682-6BB6-B8A1-DDE6-EB6750279565}"/>
                  </a:ext>
                </a:extLst>
              </p:cNvPr>
              <p:cNvGrpSpPr/>
              <p:nvPr/>
            </p:nvGrpSpPr>
            <p:grpSpPr>
              <a:xfrm>
                <a:off x="5034897" y="4514758"/>
                <a:ext cx="196596" cy="194343"/>
                <a:chOff x="4163876" y="2548857"/>
                <a:chExt cx="196596" cy="194343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C909F68F-2669-B150-A6EB-80A0A4F3DAEF}"/>
                    </a:ext>
                  </a:extLst>
                </p:cNvPr>
                <p:cNvSpPr/>
                <p:nvPr/>
              </p:nvSpPr>
              <p:spPr>
                <a:xfrm rot="5400000">
                  <a:off x="4225552" y="2543611"/>
                  <a:ext cx="73243" cy="196596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203EFFC2-A5AE-5FAB-5FD7-8FEF35AEE1E0}"/>
                    </a:ext>
                  </a:extLst>
                </p:cNvPr>
                <p:cNvSpPr/>
                <p:nvPr/>
              </p:nvSpPr>
              <p:spPr>
                <a:xfrm>
                  <a:off x="4217188" y="2548857"/>
                  <a:ext cx="85388" cy="194343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ED66DE89-3D1E-BD75-8E78-082C87BAD3ED}"/>
                  </a:ext>
                </a:extLst>
              </p:cNvPr>
              <p:cNvSpPr/>
              <p:nvPr/>
            </p:nvSpPr>
            <p:spPr>
              <a:xfrm>
                <a:off x="4668646" y="4505532"/>
                <a:ext cx="45719" cy="2120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292948F7-DBDE-8BA2-C619-5D8E8AC27D84}"/>
                  </a:ext>
                </a:extLst>
              </p:cNvPr>
              <p:cNvSpPr/>
              <p:nvPr/>
            </p:nvSpPr>
            <p:spPr>
              <a:xfrm flipH="1">
                <a:off x="5257822" y="4503956"/>
                <a:ext cx="53237" cy="21359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08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38CD62-A59B-6E51-6067-BBE97AC1E312}"/>
              </a:ext>
            </a:extLst>
          </p:cNvPr>
          <p:cNvGrpSpPr/>
          <p:nvPr/>
        </p:nvGrpSpPr>
        <p:grpSpPr>
          <a:xfrm>
            <a:off x="987296" y="3426418"/>
            <a:ext cx="4219879" cy="702527"/>
            <a:chOff x="987296" y="3426418"/>
            <a:chExt cx="4219879" cy="70252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93BC944-0E8D-F1BE-B001-7B2F85FDD576}"/>
                </a:ext>
              </a:extLst>
            </p:cNvPr>
            <p:cNvSpPr/>
            <p:nvPr/>
          </p:nvSpPr>
          <p:spPr>
            <a:xfrm>
              <a:off x="987296" y="342641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vM2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5B9F1E2F-A485-BC8C-00F3-C90AF163B851}"/>
                </a:ext>
              </a:extLst>
            </p:cNvPr>
            <p:cNvSpPr/>
            <p:nvPr/>
          </p:nvSpPr>
          <p:spPr>
            <a:xfrm>
              <a:off x="1767721" y="354911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9D47AC4E-D4C5-5F08-CF0A-CF85FD7F9F1F}"/>
                </a:ext>
              </a:extLst>
            </p:cNvPr>
            <p:cNvSpPr/>
            <p:nvPr/>
          </p:nvSpPr>
          <p:spPr>
            <a:xfrm>
              <a:off x="1969052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EAF65FD-6E9F-EE6A-3E6F-6DDAEA408413}"/>
                </a:ext>
              </a:extLst>
            </p:cNvPr>
            <p:cNvSpPr/>
            <p:nvPr/>
          </p:nvSpPr>
          <p:spPr>
            <a:xfrm>
              <a:off x="2178337" y="346237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1F46304F-53D1-54E3-9DCA-38E81F560DD8}"/>
                </a:ext>
              </a:extLst>
            </p:cNvPr>
            <p:cNvSpPr/>
            <p:nvPr/>
          </p:nvSpPr>
          <p:spPr>
            <a:xfrm flipH="1">
              <a:off x="2579100" y="346237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3560445-DC48-D3B9-B533-E3B8AE354763}"/>
                </a:ext>
              </a:extLst>
            </p:cNvPr>
            <p:cNvSpPr/>
            <p:nvPr/>
          </p:nvSpPr>
          <p:spPr>
            <a:xfrm>
              <a:off x="2215088" y="3532343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D5FBA65-9381-9C92-1C93-D0B99F369E24}"/>
                </a:ext>
              </a:extLst>
            </p:cNvPr>
            <p:cNvSpPr/>
            <p:nvPr/>
          </p:nvSpPr>
          <p:spPr>
            <a:xfrm>
              <a:off x="2215088" y="3727905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F37B362-A174-FE9C-B546-8C882EC14759}"/>
                </a:ext>
              </a:extLst>
            </p:cNvPr>
            <p:cNvSpPr/>
            <p:nvPr/>
          </p:nvSpPr>
          <p:spPr>
            <a:xfrm>
              <a:off x="2215088" y="3930478"/>
              <a:ext cx="417600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/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16676282-E20B-8BD6-5B9E-14DD802DA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196" y="3441479"/>
                  <a:ext cx="25429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/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863DA0-EB35-A07B-5714-9307E4D6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616" y="3441478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r="-1428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117FD9-A757-F986-5A75-22762C80B3FC}"/>
                </a:ext>
              </a:extLst>
            </p:cNvPr>
            <p:cNvSpPr/>
            <p:nvPr/>
          </p:nvSpPr>
          <p:spPr>
            <a:xfrm>
              <a:off x="2985989" y="355313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4C244F-1798-7912-4C88-11DAFC149965}"/>
                </a:ext>
              </a:extLst>
            </p:cNvPr>
            <p:cNvSpPr/>
            <p:nvPr/>
          </p:nvSpPr>
          <p:spPr>
            <a:xfrm>
              <a:off x="3110529" y="353234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FFE11EBA-7441-F1C9-FB8E-24346662963F}"/>
                </a:ext>
              </a:extLst>
            </p:cNvPr>
            <p:cNvSpPr/>
            <p:nvPr/>
          </p:nvSpPr>
          <p:spPr>
            <a:xfrm>
              <a:off x="3080288" y="349280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35E26EC4-F0CD-A8A9-7EC5-256EEA37BC03}"/>
                </a:ext>
              </a:extLst>
            </p:cNvPr>
            <p:cNvSpPr/>
            <p:nvPr/>
          </p:nvSpPr>
          <p:spPr>
            <a:xfrm flipH="1">
              <a:off x="3502046" y="349123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0341C62A-B931-AB7A-4827-642556A6622B}"/>
                </a:ext>
              </a:extLst>
            </p:cNvPr>
            <p:cNvSpPr/>
            <p:nvPr/>
          </p:nvSpPr>
          <p:spPr>
            <a:xfrm>
              <a:off x="1519374" y="3467597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8" name="左大かっこ 17">
              <a:extLst>
                <a:ext uri="{FF2B5EF4-FFF2-40B4-BE49-F238E27FC236}">
                  <a16:creationId xmlns:a16="http://schemas.microsoft.com/office/drawing/2014/main" id="{FB847544-1768-FDB0-C45A-87D2387FFF98}"/>
                </a:ext>
              </a:extLst>
            </p:cNvPr>
            <p:cNvSpPr/>
            <p:nvPr/>
          </p:nvSpPr>
          <p:spPr>
            <a:xfrm flipH="1">
              <a:off x="2075660" y="3466021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4E72C5DB-BABB-1E9A-BE27-7261AA90C6CC}"/>
                </a:ext>
              </a:extLst>
            </p:cNvPr>
            <p:cNvSpPr/>
            <p:nvPr/>
          </p:nvSpPr>
          <p:spPr>
            <a:xfrm>
              <a:off x="1576807" y="354733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/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B5B9A20-AC74-D26E-0E95-3D57803C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231" y="3433075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24" r="-14286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B558752C-93A5-8906-F3AC-BFEF9BB42258}"/>
                </a:ext>
              </a:extLst>
            </p:cNvPr>
            <p:cNvSpPr/>
            <p:nvPr/>
          </p:nvSpPr>
          <p:spPr>
            <a:xfrm>
              <a:off x="3807604" y="354473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A0858F9-E3E3-404C-FBDA-EFB75AFF05D1}"/>
                </a:ext>
              </a:extLst>
            </p:cNvPr>
            <p:cNvSpPr/>
            <p:nvPr/>
          </p:nvSpPr>
          <p:spPr>
            <a:xfrm>
              <a:off x="3932144" y="3523940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A016AA1-89E2-A2FF-C882-41A66E6B1C6A}"/>
                </a:ext>
              </a:extLst>
            </p:cNvPr>
            <p:cNvSpPr/>
            <p:nvPr/>
          </p:nvSpPr>
          <p:spPr>
            <a:xfrm>
              <a:off x="3901903" y="3484406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EFEDD785-1B8D-017C-1BDF-E348F9B4D149}"/>
                </a:ext>
              </a:extLst>
            </p:cNvPr>
            <p:cNvSpPr/>
            <p:nvPr/>
          </p:nvSpPr>
          <p:spPr>
            <a:xfrm flipH="1">
              <a:off x="4323661" y="3482830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C3909B3A-2375-9154-CDE4-6174E446367F}"/>
                </a:ext>
              </a:extLst>
            </p:cNvPr>
            <p:cNvSpPr/>
            <p:nvPr/>
          </p:nvSpPr>
          <p:spPr>
            <a:xfrm>
              <a:off x="4637881" y="353265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6A41D8A-C50F-CD53-D349-737C1AC7A0E0}"/>
                </a:ext>
              </a:extLst>
            </p:cNvPr>
            <p:cNvSpPr/>
            <p:nvPr/>
          </p:nvSpPr>
          <p:spPr>
            <a:xfrm>
              <a:off x="4762421" y="3511863"/>
              <a:ext cx="416234" cy="12787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1C65637D-4E12-1552-6564-F5078AA72362}"/>
                </a:ext>
              </a:extLst>
            </p:cNvPr>
            <p:cNvSpPr/>
            <p:nvPr/>
          </p:nvSpPr>
          <p:spPr>
            <a:xfrm>
              <a:off x="4732180" y="3472329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A7534BA9-37E4-8614-F83E-7A5B86330CD4}"/>
                </a:ext>
              </a:extLst>
            </p:cNvPr>
            <p:cNvSpPr/>
            <p:nvPr/>
          </p:nvSpPr>
          <p:spPr>
            <a:xfrm flipH="1">
              <a:off x="5153938" y="3470753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column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08" y="2241720"/>
                <a:ext cx="881652" cy="415498"/>
              </a:xfrm>
              <a:prstGeom prst="rect">
                <a:avLst/>
              </a:prstGeom>
              <a:blipFill>
                <a:blip r:embed="rId4"/>
                <a:stretch>
                  <a:fillRect l="-8571" t="-11765" r="-10000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row space</a:t>
                </a:r>
              </a:p>
              <a:p>
                <a:pPr algn="ctr"/>
                <a:r>
                  <a:rPr lang="en-US" altLang="ja-JP" sz="1620" dirty="0">
                    <a:ea typeface="Cambria Math" panose="020405030504060302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17" y="2218028"/>
                <a:ext cx="650819" cy="415498"/>
              </a:xfrm>
              <a:prstGeom prst="rect">
                <a:avLst/>
              </a:prstGeom>
              <a:blipFill>
                <a:blip r:embed="rId5"/>
                <a:stretch>
                  <a:fillRect l="-13462" t="-8824" r="-13462" b="-294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1080" dirty="0">
                    <a:ea typeface="Cambria Math" panose="02040503050406030204" pitchFamily="18" charset="0"/>
                  </a:rPr>
                  <a:t>left nullspace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10" y="4866600"/>
                <a:ext cx="860812" cy="415498"/>
              </a:xfrm>
              <a:prstGeom prst="rect">
                <a:avLst/>
              </a:prstGeom>
              <a:blipFill>
                <a:blip r:embed="rId7"/>
                <a:stretch>
                  <a:fillRect l="-8696" t="-12121" r="-8696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C4EC1-9297-FB38-78A4-8666DB6ECA5E}"/>
              </a:ext>
            </a:extLst>
          </p:cNvPr>
          <p:cNvSpPr txBox="1"/>
          <p:nvPr/>
        </p:nvSpPr>
        <p:spPr>
          <a:xfrm>
            <a:off x="4490349" y="4064203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043709-3783-3E46-D945-0B977A5E6D8B}"/>
              </a:ext>
            </a:extLst>
          </p:cNvPr>
          <p:cNvSpPr txBox="1"/>
          <p:nvPr/>
        </p:nvSpPr>
        <p:spPr>
          <a:xfrm>
            <a:off x="8661607" y="4111688"/>
            <a:ext cx="87684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80" dirty="0">
                <a:ea typeface="Cambria Math" panose="02040503050406030204" pitchFamily="18" charset="0"/>
              </a:rPr>
              <a:t>perpendicular</a:t>
            </a:r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359312-0492-1823-4484-80A49E4F0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D132B9-6129-97FB-AEFB-D6D73112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351D3C21-E1A2-C147-9375-AE4EA160426D}"/>
              </a:ext>
            </a:extLst>
          </p:cNvPr>
          <p:cNvGrpSpPr/>
          <p:nvPr/>
        </p:nvGrpSpPr>
        <p:grpSpPr>
          <a:xfrm>
            <a:off x="1819717" y="919103"/>
            <a:ext cx="578342" cy="799888"/>
            <a:chOff x="1829650" y="3384150"/>
            <a:chExt cx="481952" cy="666573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A6590F5-5A1A-8D41-BBA0-5BA7CDFAAD3D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694E4809-839A-534A-A991-B0D6549E155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C19F1334-406C-234B-9834-901AAA06BFF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64EA3ADC-6F31-4D4D-A433-AF8FD5CB94D2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6EC994FA-0DEB-504C-BACE-1F3A1CED75F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8CE60F77-9CCB-714E-9776-47555272A581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28D4B08B-BC74-514E-BD81-DCFD0F18614B}"/>
              </a:ext>
            </a:extLst>
          </p:cNvPr>
          <p:cNvSpPr/>
          <p:nvPr/>
        </p:nvSpPr>
        <p:spPr>
          <a:xfrm>
            <a:off x="2588107" y="939932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0" name="左大かっこ 169">
            <a:extLst>
              <a:ext uri="{FF2B5EF4-FFF2-40B4-BE49-F238E27FC236}">
                <a16:creationId xmlns:a16="http://schemas.microsoft.com/office/drawing/2014/main" id="{51FD661E-C3AE-B247-94A4-FA81147B619E}"/>
              </a:ext>
            </a:extLst>
          </p:cNvPr>
          <p:cNvSpPr/>
          <p:nvPr/>
        </p:nvSpPr>
        <p:spPr>
          <a:xfrm>
            <a:off x="2508045" y="91100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1" name="左大かっこ 170">
            <a:extLst>
              <a:ext uri="{FF2B5EF4-FFF2-40B4-BE49-F238E27FC236}">
                <a16:creationId xmlns:a16="http://schemas.microsoft.com/office/drawing/2014/main" id="{F23A5D77-04C5-AD49-98D6-1EB6A902B97D}"/>
              </a:ext>
            </a:extLst>
          </p:cNvPr>
          <p:cNvSpPr/>
          <p:nvPr/>
        </p:nvSpPr>
        <p:spPr>
          <a:xfrm flipH="1">
            <a:off x="2949615" y="91100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A22FA50B-A003-4B42-921B-DDADFB13AA93}"/>
              </a:ext>
            </a:extLst>
          </p:cNvPr>
          <p:cNvSpPr/>
          <p:nvPr/>
        </p:nvSpPr>
        <p:spPr>
          <a:xfrm>
            <a:off x="2820233" y="935780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/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63E12BBA-6C8C-1F4E-A5BA-6A05A6EE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65" y="8726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7903043-28DF-414C-8E52-689BF182ABE1}"/>
              </a:ext>
            </a:extLst>
          </p:cNvPr>
          <p:cNvGrpSpPr/>
          <p:nvPr/>
        </p:nvGrpSpPr>
        <p:grpSpPr>
          <a:xfrm>
            <a:off x="3561630" y="957099"/>
            <a:ext cx="235915" cy="233212"/>
            <a:chOff x="4163876" y="2548857"/>
            <a:chExt cx="196596" cy="194343"/>
          </a:xfrm>
        </p:grpSpPr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93FE3AD-E844-FF4D-B55A-8F7F8B42C86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BA20FF2F-36FF-5C4D-AD18-2C8DD9FEA03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021BFF6A-E1AA-C647-A11D-C03B07587174}"/>
              </a:ext>
            </a:extLst>
          </p:cNvPr>
          <p:cNvGrpSpPr/>
          <p:nvPr/>
        </p:nvGrpSpPr>
        <p:grpSpPr>
          <a:xfrm>
            <a:off x="3567837" y="1213959"/>
            <a:ext cx="235915" cy="233212"/>
            <a:chOff x="4163876" y="2548857"/>
            <a:chExt cx="196596" cy="194343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824E00D5-301D-3B47-9AA9-41E729C8A91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887A779-ADFB-8F49-B71C-ECA606ED82DD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0" name="グループ化 179">
            <a:extLst>
              <a:ext uri="{FF2B5EF4-FFF2-40B4-BE49-F238E27FC236}">
                <a16:creationId xmlns:a16="http://schemas.microsoft.com/office/drawing/2014/main" id="{B38BC3B0-C15E-8C41-B502-A04BB1064D7C}"/>
              </a:ext>
            </a:extLst>
          </p:cNvPr>
          <p:cNvGrpSpPr/>
          <p:nvPr/>
        </p:nvGrpSpPr>
        <p:grpSpPr>
          <a:xfrm>
            <a:off x="3574043" y="1470819"/>
            <a:ext cx="235915" cy="233212"/>
            <a:chOff x="4163876" y="2548857"/>
            <a:chExt cx="196596" cy="194343"/>
          </a:xfrm>
        </p:grpSpPr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DC9AC190-94F5-434B-AF65-CCC2AC40A13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5BCBBC23-A92D-6141-9082-8EF5094790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3" name="左大かっこ 182">
            <a:extLst>
              <a:ext uri="{FF2B5EF4-FFF2-40B4-BE49-F238E27FC236}">
                <a16:creationId xmlns:a16="http://schemas.microsoft.com/office/drawing/2014/main" id="{AA12934E-4D17-DB4D-A63A-2BF2286FAC94}"/>
              </a:ext>
            </a:extLst>
          </p:cNvPr>
          <p:cNvSpPr/>
          <p:nvPr/>
        </p:nvSpPr>
        <p:spPr>
          <a:xfrm>
            <a:off x="3511125" y="90414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4" name="左大かっこ 183">
            <a:extLst>
              <a:ext uri="{FF2B5EF4-FFF2-40B4-BE49-F238E27FC236}">
                <a16:creationId xmlns:a16="http://schemas.microsoft.com/office/drawing/2014/main" id="{19AAA353-C74C-B64F-A01D-492A76EB33E2}"/>
              </a:ext>
            </a:extLst>
          </p:cNvPr>
          <p:cNvSpPr/>
          <p:nvPr/>
        </p:nvSpPr>
        <p:spPr>
          <a:xfrm flipH="1">
            <a:off x="4123476" y="90414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525DE231-1F63-834E-AD57-235E1EE37544}"/>
              </a:ext>
            </a:extLst>
          </p:cNvPr>
          <p:cNvGrpSpPr/>
          <p:nvPr/>
        </p:nvGrpSpPr>
        <p:grpSpPr>
          <a:xfrm>
            <a:off x="3900601" y="957099"/>
            <a:ext cx="235915" cy="233212"/>
            <a:chOff x="4163876" y="2548857"/>
            <a:chExt cx="196596" cy="1943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9726C8C-7BB8-FB4B-AA8F-07A4A2D32385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849FB003-480B-6B4B-A5AD-4623E3D4DBAC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32A2A283-2BF7-5D40-854F-8140A6EC0180}"/>
              </a:ext>
            </a:extLst>
          </p:cNvPr>
          <p:cNvGrpSpPr/>
          <p:nvPr/>
        </p:nvGrpSpPr>
        <p:grpSpPr>
          <a:xfrm>
            <a:off x="3906808" y="1213959"/>
            <a:ext cx="235915" cy="233212"/>
            <a:chOff x="4163876" y="2548857"/>
            <a:chExt cx="196596" cy="194343"/>
          </a:xfrm>
        </p:grpSpPr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0A7A11B-9100-3A49-85DA-9BEC1314E0E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AA5F8EC7-2A68-5043-8569-34F1A814F84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C7D18126-8AC1-C14B-A23B-44317C577EB5}"/>
              </a:ext>
            </a:extLst>
          </p:cNvPr>
          <p:cNvGrpSpPr/>
          <p:nvPr/>
        </p:nvGrpSpPr>
        <p:grpSpPr>
          <a:xfrm>
            <a:off x="3913014" y="1470819"/>
            <a:ext cx="235915" cy="233212"/>
            <a:chOff x="4163876" y="2548857"/>
            <a:chExt cx="196596" cy="194343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972902E8-0848-3749-A58F-65979BC8714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4ACB8ABB-C327-0B4A-8D1E-BE1359C40BA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3" name="左大かっこ 252">
            <a:extLst>
              <a:ext uri="{FF2B5EF4-FFF2-40B4-BE49-F238E27FC236}">
                <a16:creationId xmlns:a16="http://schemas.microsoft.com/office/drawing/2014/main" id="{90A95D84-CB9B-D549-AD48-07445B02A9F7}"/>
              </a:ext>
            </a:extLst>
          </p:cNvPr>
          <p:cNvSpPr/>
          <p:nvPr/>
        </p:nvSpPr>
        <p:spPr>
          <a:xfrm>
            <a:off x="6594865" y="36470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4" name="左大かっこ 253">
            <a:extLst>
              <a:ext uri="{FF2B5EF4-FFF2-40B4-BE49-F238E27FC236}">
                <a16:creationId xmlns:a16="http://schemas.microsoft.com/office/drawing/2014/main" id="{4712A7EF-26B0-134F-8F49-506A404AACDF}"/>
              </a:ext>
            </a:extLst>
          </p:cNvPr>
          <p:cNvSpPr/>
          <p:nvPr/>
        </p:nvSpPr>
        <p:spPr>
          <a:xfrm flipH="1">
            <a:off x="7046888" y="364709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9FB1088-FC83-9946-88A8-C63464CC9026}"/>
              </a:ext>
            </a:extLst>
          </p:cNvPr>
          <p:cNvSpPr/>
          <p:nvPr/>
        </p:nvSpPr>
        <p:spPr>
          <a:xfrm>
            <a:off x="6667567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F9B3247D-0F86-EB47-BC83-DD5A890EDB32}"/>
              </a:ext>
            </a:extLst>
          </p:cNvPr>
          <p:cNvSpPr/>
          <p:nvPr/>
        </p:nvSpPr>
        <p:spPr>
          <a:xfrm>
            <a:off x="6914161" y="369308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BEFCBB3C-0561-7643-AEE4-FA45C794097F}"/>
              </a:ext>
            </a:extLst>
          </p:cNvPr>
          <p:cNvGrpSpPr/>
          <p:nvPr/>
        </p:nvGrpSpPr>
        <p:grpSpPr>
          <a:xfrm>
            <a:off x="7256202" y="3628966"/>
            <a:ext cx="578342" cy="598412"/>
            <a:chOff x="1462419" y="107793"/>
            <a:chExt cx="258051" cy="356903"/>
          </a:xfrm>
        </p:grpSpPr>
        <p:sp>
          <p:nvSpPr>
            <p:cNvPr id="261" name="左大かっこ 260">
              <a:extLst>
                <a:ext uri="{FF2B5EF4-FFF2-40B4-BE49-F238E27FC236}">
                  <a16:creationId xmlns:a16="http://schemas.microsoft.com/office/drawing/2014/main" id="{CEA59F26-122B-E14C-A8AF-5D809CBA33BE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2" name="左大かっこ 261">
              <a:extLst>
                <a:ext uri="{FF2B5EF4-FFF2-40B4-BE49-F238E27FC236}">
                  <a16:creationId xmlns:a16="http://schemas.microsoft.com/office/drawing/2014/main" id="{B7A98BEE-81A7-A24E-99FC-6B975EE3A032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AC888C8C-AA4C-534E-8BA2-D8AB4512C7BF}"/>
              </a:ext>
            </a:extLst>
          </p:cNvPr>
          <p:cNvSpPr/>
          <p:nvPr/>
        </p:nvSpPr>
        <p:spPr>
          <a:xfrm rot="5400000">
            <a:off x="7461524" y="356759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0FFC5842-EA41-F74C-86F9-2AF9BE1BB693}"/>
              </a:ext>
            </a:extLst>
          </p:cNvPr>
          <p:cNvSpPr/>
          <p:nvPr/>
        </p:nvSpPr>
        <p:spPr>
          <a:xfrm rot="5400000">
            <a:off x="7454122" y="382618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/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63" name="テキスト ボックス 262">
                <a:extLst>
                  <a:ext uri="{FF2B5EF4-FFF2-40B4-BE49-F238E27FC236}">
                    <a16:creationId xmlns:a16="http://schemas.microsoft.com/office/drawing/2014/main" id="{2B4DAE4E-15AD-EC48-9893-6AFB7EB4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12" y="3575936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/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89E10889-1957-4D46-99DF-8E79DBBB5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488" y="357593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2F409344-9312-0C46-ABDB-88370591FAEF}"/>
              </a:ext>
            </a:extLst>
          </p:cNvPr>
          <p:cNvGrpSpPr/>
          <p:nvPr/>
        </p:nvGrpSpPr>
        <p:grpSpPr>
          <a:xfrm>
            <a:off x="8302815" y="3601880"/>
            <a:ext cx="578342" cy="799888"/>
            <a:chOff x="6582673" y="1895026"/>
            <a:chExt cx="481952" cy="666573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BAEC84A4-2B45-3A40-8D09-5590E2DD3FE0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75" name="グループ化 374">
              <a:extLst>
                <a:ext uri="{FF2B5EF4-FFF2-40B4-BE49-F238E27FC236}">
                  <a16:creationId xmlns:a16="http://schemas.microsoft.com/office/drawing/2014/main" id="{4C8EFF7F-02E9-014D-A53F-746E03878BE0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76" name="正方形/長方形 375">
                <a:extLst>
                  <a:ext uri="{FF2B5EF4-FFF2-40B4-BE49-F238E27FC236}">
                    <a16:creationId xmlns:a16="http://schemas.microsoft.com/office/drawing/2014/main" id="{9B0FFB0E-E4B3-0D48-8F09-A17771F3C5AC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7" name="正方形/長方形 376">
                <a:extLst>
                  <a:ext uri="{FF2B5EF4-FFF2-40B4-BE49-F238E27FC236}">
                    <a16:creationId xmlns:a16="http://schemas.microsoft.com/office/drawing/2014/main" id="{4239E69D-619B-3045-9870-6FBE51381943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8" name="グループ化 377">
                <a:extLst>
                  <a:ext uri="{FF2B5EF4-FFF2-40B4-BE49-F238E27FC236}">
                    <a16:creationId xmlns:a16="http://schemas.microsoft.com/office/drawing/2014/main" id="{5AC27A35-3475-B740-90C7-DF39EC5BC71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79" name="左大かっこ 378">
                  <a:extLst>
                    <a:ext uri="{FF2B5EF4-FFF2-40B4-BE49-F238E27FC236}">
                      <a16:creationId xmlns:a16="http://schemas.microsoft.com/office/drawing/2014/main" id="{3F379BA6-1CCA-854F-90D2-68A23A2051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0" name="左大かっこ 379">
                  <a:extLst>
                    <a:ext uri="{FF2B5EF4-FFF2-40B4-BE49-F238E27FC236}">
                      <a16:creationId xmlns:a16="http://schemas.microsoft.com/office/drawing/2014/main" id="{1351B8DA-A16B-1E4A-8A0E-5199671A7F5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381" name="グループ化 380">
            <a:extLst>
              <a:ext uri="{FF2B5EF4-FFF2-40B4-BE49-F238E27FC236}">
                <a16:creationId xmlns:a16="http://schemas.microsoft.com/office/drawing/2014/main" id="{F62A286D-E1F4-D448-8956-9C68DFE34D63}"/>
              </a:ext>
            </a:extLst>
          </p:cNvPr>
          <p:cNvGrpSpPr/>
          <p:nvPr/>
        </p:nvGrpSpPr>
        <p:grpSpPr>
          <a:xfrm>
            <a:off x="9166894" y="3599398"/>
            <a:ext cx="578342" cy="799888"/>
            <a:chOff x="6582673" y="1895026"/>
            <a:chExt cx="481952" cy="666573"/>
          </a:xfrm>
        </p:grpSpPr>
        <p:sp>
          <p:nvSpPr>
            <p:cNvPr id="382" name="正方形/長方形 381">
              <a:extLst>
                <a:ext uri="{FF2B5EF4-FFF2-40B4-BE49-F238E27FC236}">
                  <a16:creationId xmlns:a16="http://schemas.microsoft.com/office/drawing/2014/main" id="{1FC1B1AA-3B3A-F848-87FE-25742F20539B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F948F722-D992-BC47-B252-F1F93B9EAB71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8A990C74-DB61-5B4F-9FC1-003CC35D00A0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5" name="正方形/長方形 384">
                <a:extLst>
                  <a:ext uri="{FF2B5EF4-FFF2-40B4-BE49-F238E27FC236}">
                    <a16:creationId xmlns:a16="http://schemas.microsoft.com/office/drawing/2014/main" id="{0EBBC96C-75EE-7D44-BC99-5D00C6D36661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86" name="グループ化 385">
                <a:extLst>
                  <a:ext uri="{FF2B5EF4-FFF2-40B4-BE49-F238E27FC236}">
                    <a16:creationId xmlns:a16="http://schemas.microsoft.com/office/drawing/2014/main" id="{4486F6BA-8C23-A149-8F03-54CBB24BE19D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387" name="左大かっこ 386">
                  <a:extLst>
                    <a:ext uri="{FF2B5EF4-FFF2-40B4-BE49-F238E27FC236}">
                      <a16:creationId xmlns:a16="http://schemas.microsoft.com/office/drawing/2014/main" id="{02D08635-1C7F-EF4B-8D54-AB93789E29A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8" name="左大かっこ 387">
                  <a:extLst>
                    <a:ext uri="{FF2B5EF4-FFF2-40B4-BE49-F238E27FC236}">
                      <a16:creationId xmlns:a16="http://schemas.microsoft.com/office/drawing/2014/main" id="{197189C7-EC7F-0647-BEE6-834B5CDE4BF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/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(3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(5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FB42377-BF15-EC41-8B45-3841249B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19" y="2330689"/>
                <a:ext cx="3710705" cy="704295"/>
              </a:xfrm>
              <a:prstGeom prst="rect">
                <a:avLst/>
              </a:prstGeom>
              <a:blipFill>
                <a:blip r:embed="rId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/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144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440CAD55-7164-2D4A-BF1A-543F62B5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028" y="2294164"/>
                <a:ext cx="3361141" cy="585994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24FB26-6C83-C443-A625-6FB10EC7F043}"/>
              </a:ext>
            </a:extLst>
          </p:cNvPr>
          <p:cNvGrpSpPr/>
          <p:nvPr/>
        </p:nvGrpSpPr>
        <p:grpSpPr>
          <a:xfrm>
            <a:off x="6588100" y="849686"/>
            <a:ext cx="4195979" cy="865169"/>
            <a:chOff x="855087" y="3155154"/>
            <a:chExt cx="3496649" cy="72097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9A97BCB-31D0-0E4C-8623-7D44EA0080A8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A001F07E-3BC0-564E-A384-EF4E43745C13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左大かっこ 200">
                <a:extLst>
                  <a:ext uri="{FF2B5EF4-FFF2-40B4-BE49-F238E27FC236}">
                    <a16:creationId xmlns:a16="http://schemas.microsoft.com/office/drawing/2014/main" id="{BADBC8C6-FB2E-6F46-AFAA-1CC8866662F1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左大かっこ 201">
                <a:extLst>
                  <a:ext uri="{FF2B5EF4-FFF2-40B4-BE49-F238E27FC236}">
                    <a16:creationId xmlns:a16="http://schemas.microsoft.com/office/drawing/2014/main" id="{C525DBFC-EAF7-E940-9991-475B9405B7E4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863A6D3E-C81C-454A-8054-036B85EF79C9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43330073-6BB8-9F46-A80D-F721E1FA1C9B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24936840-7963-0E40-A38F-F664B7816342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206" name="左大かっこ 205">
                <a:extLst>
                  <a:ext uri="{FF2B5EF4-FFF2-40B4-BE49-F238E27FC236}">
                    <a16:creationId xmlns:a16="http://schemas.microsoft.com/office/drawing/2014/main" id="{72D27A79-C090-494E-9A71-150D046D737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7" name="左大かっこ 206">
                <a:extLst>
                  <a:ext uri="{FF2B5EF4-FFF2-40B4-BE49-F238E27FC236}">
                    <a16:creationId xmlns:a16="http://schemas.microsoft.com/office/drawing/2014/main" id="{21594E1A-3EA7-4C4E-A379-8EC000AEA3C3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C578404-FB92-B348-AD0F-CC7333167E77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217" name="グループ化 216">
                <a:extLst>
                  <a:ext uri="{FF2B5EF4-FFF2-40B4-BE49-F238E27FC236}">
                    <a16:creationId xmlns:a16="http://schemas.microsoft.com/office/drawing/2014/main" id="{8039CACF-CC40-5A47-899E-6DD80487E3D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0A521E05-2333-854D-BBC3-388E34C87151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C289B1DB-DC3C-1C43-8684-43AAD5E4F20F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15" name="左大かっこ 214">
                <a:extLst>
                  <a:ext uri="{FF2B5EF4-FFF2-40B4-BE49-F238E27FC236}">
                    <a16:creationId xmlns:a16="http://schemas.microsoft.com/office/drawing/2014/main" id="{E167D9FA-569B-284D-85B4-48C1CCFE84CD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16" name="左大かっこ 215">
                <a:extLst>
                  <a:ext uri="{FF2B5EF4-FFF2-40B4-BE49-F238E27FC236}">
                    <a16:creationId xmlns:a16="http://schemas.microsoft.com/office/drawing/2014/main" id="{BA85D5B6-8CA5-CC4D-AF84-7D95ACD8373D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AC9149EC-6A22-644B-864D-FE5CFAF2344C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573491F2-8EBC-0A4F-BB34-9DCE23DBAD4F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5D7AFA83-5A85-3540-A70F-D46FF280292A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8" name="グループ化 297">
              <a:extLst>
                <a:ext uri="{FF2B5EF4-FFF2-40B4-BE49-F238E27FC236}">
                  <a16:creationId xmlns:a16="http://schemas.microsoft.com/office/drawing/2014/main" id="{73F6C12D-25D7-7C49-AA18-D1DB0087E9A8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299" name="正方形/長方形 298">
                <a:extLst>
                  <a:ext uri="{FF2B5EF4-FFF2-40B4-BE49-F238E27FC236}">
                    <a16:creationId xmlns:a16="http://schemas.microsoft.com/office/drawing/2014/main" id="{A9C1FFB1-03F0-7F46-B98F-B6F272A2F650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左大かっこ 299">
                <a:extLst>
                  <a:ext uri="{FF2B5EF4-FFF2-40B4-BE49-F238E27FC236}">
                    <a16:creationId xmlns:a16="http://schemas.microsoft.com/office/drawing/2014/main" id="{8BFCCA79-4E55-8A41-B0D7-D7992E7903FC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1" name="左大かっこ 300">
                <a:extLst>
                  <a:ext uri="{FF2B5EF4-FFF2-40B4-BE49-F238E27FC236}">
                    <a16:creationId xmlns:a16="http://schemas.microsoft.com/office/drawing/2014/main" id="{B8A457C6-3866-9F43-8C50-20FFC5916223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2" name="正方形/長方形 301">
                <a:extLst>
                  <a:ext uri="{FF2B5EF4-FFF2-40B4-BE49-F238E27FC236}">
                    <a16:creationId xmlns:a16="http://schemas.microsoft.com/office/drawing/2014/main" id="{82ACF5CE-AC43-5A42-A2B4-B3BC29AFDB92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F261B0-F10F-054F-A8F5-84C5C009AA55}"/>
              </a:ext>
            </a:extLst>
          </p:cNvPr>
          <p:cNvGrpSpPr/>
          <p:nvPr/>
        </p:nvGrpSpPr>
        <p:grpSpPr>
          <a:xfrm>
            <a:off x="1448642" y="3579204"/>
            <a:ext cx="3735010" cy="1789760"/>
            <a:chOff x="642361" y="4200613"/>
            <a:chExt cx="3112508" cy="1491467"/>
          </a:xfrm>
        </p:grpSpPr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9CF2B244-9FE0-CA4C-A875-7B1F04662C10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49E892E0-9BEB-D148-8F13-515255ED2C6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24" name="グループ化 223">
                <a:extLst>
                  <a:ext uri="{FF2B5EF4-FFF2-40B4-BE49-F238E27FC236}">
                    <a16:creationId xmlns:a16="http://schemas.microsoft.com/office/drawing/2014/main" id="{6E5FCA0F-FFC2-DE48-A3FF-6A0C894917B7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25" name="左大かっこ 224">
                  <a:extLst>
                    <a:ext uri="{FF2B5EF4-FFF2-40B4-BE49-F238E27FC236}">
                      <a16:creationId xmlns:a16="http://schemas.microsoft.com/office/drawing/2014/main" id="{78D405EA-7ABD-1E46-95D7-0EAAE52E928A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26" name="左大かっこ 225">
                  <a:extLst>
                    <a:ext uri="{FF2B5EF4-FFF2-40B4-BE49-F238E27FC236}">
                      <a16:creationId xmlns:a16="http://schemas.microsoft.com/office/drawing/2014/main" id="{817AA4B7-32CF-D041-BD52-409C219B5421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27" name="正方形/長方形 226">
                <a:extLst>
                  <a:ext uri="{FF2B5EF4-FFF2-40B4-BE49-F238E27FC236}">
                    <a16:creationId xmlns:a16="http://schemas.microsoft.com/office/drawing/2014/main" id="{46D460AA-1AFD-0F4C-B4B9-2C89A0EA5A7A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CD618045-BB1C-5747-B715-A521116043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D7CA4DC8-2F84-FE4D-8179-47C3DDDB293F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CC934CDF-CFBD-B346-9DA2-695429C612B9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31" name="左大かっこ 230">
                <a:extLst>
                  <a:ext uri="{FF2B5EF4-FFF2-40B4-BE49-F238E27FC236}">
                    <a16:creationId xmlns:a16="http://schemas.microsoft.com/office/drawing/2014/main" id="{D8FAF0F8-E268-4848-983B-E1A20757EE08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2" name="左大かっこ 231">
                <a:extLst>
                  <a:ext uri="{FF2B5EF4-FFF2-40B4-BE49-F238E27FC236}">
                    <a16:creationId xmlns:a16="http://schemas.microsoft.com/office/drawing/2014/main" id="{3FBC90BB-13F8-2146-86BA-4155FDE90632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AC762C6F-4959-C14C-8ED6-18F9F5B211CE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9426F9FB-2619-5D46-84F8-4C7E781940FB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B7A431FB-2136-FC4C-A153-5B44414C1CA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6" name="正方形/長方形 235">
                <a:extLst>
                  <a:ext uri="{FF2B5EF4-FFF2-40B4-BE49-F238E27FC236}">
                    <a16:creationId xmlns:a16="http://schemas.microsoft.com/office/drawing/2014/main" id="{C526BEB0-FEE4-B443-9506-8D2E31AEE5B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17747B-397E-F742-8E19-81F1C3D04275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868ACE9B-03EB-6148-A3C3-F97A97F4B530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EB254AA3-DF04-EC40-974A-98DA782781FD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F5DE32B8-BA76-8346-81A2-7012502A50F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E70AD779-6934-7444-AF80-D414029F42DB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8045F694-28F0-814F-8B0E-89FA5D3E9AD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4" name="左大かっこ 243">
              <a:extLst>
                <a:ext uri="{FF2B5EF4-FFF2-40B4-BE49-F238E27FC236}">
                  <a16:creationId xmlns:a16="http://schemas.microsoft.com/office/drawing/2014/main" id="{B6FE6674-20F2-A94D-B1D0-C7411FE35292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1" name="グループ化 320">
              <a:extLst>
                <a:ext uri="{FF2B5EF4-FFF2-40B4-BE49-F238E27FC236}">
                  <a16:creationId xmlns:a16="http://schemas.microsoft.com/office/drawing/2014/main" id="{A5AF4980-755B-BF4E-9E7D-627FC69FD9AB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7B1369A7-634A-0942-8AD7-01B31F6C1FAC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326" name="左大かっこ 325">
                  <a:extLst>
                    <a:ext uri="{FF2B5EF4-FFF2-40B4-BE49-F238E27FC236}">
                      <a16:creationId xmlns:a16="http://schemas.microsoft.com/office/drawing/2014/main" id="{D40C2373-3073-E444-82D5-10981BD5FE3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27" name="左大かっこ 326">
                  <a:extLst>
                    <a:ext uri="{FF2B5EF4-FFF2-40B4-BE49-F238E27FC236}">
                      <a16:creationId xmlns:a16="http://schemas.microsoft.com/office/drawing/2014/main" id="{5BD7FC24-A896-5A4E-AB5A-C3031C01250E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23" name="正方形/長方形 322">
                <a:extLst>
                  <a:ext uri="{FF2B5EF4-FFF2-40B4-BE49-F238E27FC236}">
                    <a16:creationId xmlns:a16="http://schemas.microsoft.com/office/drawing/2014/main" id="{9964EFC6-4082-DB48-BCD4-DBA2FDC96CA5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F744D02A-51D6-734E-BBCA-3AF344341661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5" name="正方形/長方形 324">
                <a:extLst>
                  <a:ext uri="{FF2B5EF4-FFF2-40B4-BE49-F238E27FC236}">
                    <a16:creationId xmlns:a16="http://schemas.microsoft.com/office/drawing/2014/main" id="{ED317837-DC78-4446-9E60-0D6898FC5FB6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/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ja-JP" sz="144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ja-JP" sz="1440" b="1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ja-JP" sz="1440" b="1" dirty="0">
                        <a:solidFill>
                          <a:prstClr val="black"/>
                        </a:solidFill>
                        <a:latin typeface="Calibri" panose="020F0502020204030204"/>
                        <a:ea typeface="游ゴシック" panose="020B0400000000000000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29" name="テキスト ボックス 328">
                <a:extLst>
                  <a:ext uri="{FF2B5EF4-FFF2-40B4-BE49-F238E27FC236}">
                    <a16:creationId xmlns:a16="http://schemas.microsoft.com/office/drawing/2014/main" id="{91C55EC6-277B-FE44-9A06-28B066C9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25" y="5138036"/>
                <a:ext cx="5297426" cy="1230786"/>
              </a:xfrm>
              <a:prstGeom prst="rect">
                <a:avLst/>
              </a:prstGeom>
              <a:blipFill>
                <a:blip r:embed="rId9"/>
                <a:stretch>
                  <a:fillRect l="-1914" t="-1020" b="-3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/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linear combinations of columns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AD5C692C-57E1-CD4A-A749-31DA47853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91" y="1843148"/>
                <a:ext cx="4468907" cy="313932"/>
              </a:xfrm>
              <a:prstGeom prst="rect">
                <a:avLst/>
              </a:prstGeom>
              <a:blipFill>
                <a:blip r:embed="rId1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/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44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44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44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lang="en-US" altLang="ja-JP" sz="144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ja-JP" sz="144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44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458C0002-B698-BF40-9374-9562F9477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476" y="5800480"/>
                <a:ext cx="2785333" cy="70429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/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broken down to a sum of rank 1 matrices.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5A557C5E-B067-B247-96D3-96931042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225" y="4712631"/>
                <a:ext cx="5038431" cy="313932"/>
              </a:xfrm>
              <a:prstGeom prst="rect">
                <a:avLst/>
              </a:prstGeom>
              <a:blipFill>
                <a:blip r:embed="rId12"/>
                <a:stretch>
                  <a:fillRect l="-50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273363-B31C-1749-85EA-4587753FB2D8}"/>
              </a:ext>
            </a:extLst>
          </p:cNvPr>
          <p:cNvSpPr txBox="1"/>
          <p:nvPr/>
        </p:nvSpPr>
        <p:spPr>
          <a:xfrm>
            <a:off x="1027340" y="5355405"/>
            <a:ext cx="428393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produced rows are linear combinations of rows.</a:t>
            </a:r>
            <a:endParaRPr lang="en-US" altLang="ja-JP" sz="1440" b="1" i="1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D035FC5-DDEE-DF46-BB7E-9B75D5963F7F}"/>
              </a:ext>
            </a:extLst>
          </p:cNvPr>
          <p:cNvSpPr txBox="1"/>
          <p:nvPr/>
        </p:nvSpPr>
        <p:spPr>
          <a:xfrm>
            <a:off x="1040129" y="1816645"/>
            <a:ext cx="482093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Every element becomes a dot product of row vector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 column vector.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B811C10-A187-9546-8501-97D7BA7BE4D5}"/>
              </a:ext>
            </a:extLst>
          </p:cNvPr>
          <p:cNvSpPr/>
          <p:nvPr/>
        </p:nvSpPr>
        <p:spPr>
          <a:xfrm>
            <a:off x="1137172" y="92983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864F149C-0FF1-3947-AFE6-444D1707E26B}"/>
              </a:ext>
            </a:extLst>
          </p:cNvPr>
          <p:cNvSpPr/>
          <p:nvPr/>
        </p:nvSpPr>
        <p:spPr>
          <a:xfrm>
            <a:off x="5683448" y="93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3169EAD0-7430-D940-AD71-41622BB01AD8}"/>
              </a:ext>
            </a:extLst>
          </p:cNvPr>
          <p:cNvSpPr/>
          <p:nvPr/>
        </p:nvSpPr>
        <p:spPr>
          <a:xfrm>
            <a:off x="1130005" y="361722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32FAE1E0-12A8-344E-A1D8-02209D6CDAAA}"/>
              </a:ext>
            </a:extLst>
          </p:cNvPr>
          <p:cNvSpPr/>
          <p:nvPr/>
        </p:nvSpPr>
        <p:spPr>
          <a:xfrm>
            <a:off x="5679224" y="3579203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MM</a:t>
            </a:r>
          </a:p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38BC6-ABB4-E895-ADD3-4B9ADC330F7E}"/>
              </a:ext>
            </a:extLst>
          </p:cNvPr>
          <p:cNvGrpSpPr/>
          <p:nvPr/>
        </p:nvGrpSpPr>
        <p:grpSpPr>
          <a:xfrm>
            <a:off x="694473" y="988445"/>
            <a:ext cx="2499025" cy="705312"/>
            <a:chOff x="694473" y="988445"/>
            <a:chExt cx="2499025" cy="70531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8EE0220-7337-9800-CD8B-37BE8550CC75}"/>
                </a:ext>
              </a:extLst>
            </p:cNvPr>
            <p:cNvGrpSpPr/>
            <p:nvPr/>
          </p:nvGrpSpPr>
          <p:grpSpPr>
            <a:xfrm>
              <a:off x="1188311" y="1027184"/>
              <a:ext cx="481952" cy="666573"/>
              <a:chOff x="1829650" y="3384150"/>
              <a:chExt cx="481952" cy="666573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B93D3EE3-2BA8-0A87-7E88-074D287D5A27}"/>
                  </a:ext>
                </a:extLst>
              </p:cNvPr>
              <p:cNvGrpSpPr/>
              <p:nvPr/>
            </p:nvGrpSpPr>
            <p:grpSpPr>
              <a:xfrm>
                <a:off x="1829650" y="3384150"/>
                <a:ext cx="481952" cy="666573"/>
                <a:chOff x="1462419" y="107793"/>
                <a:chExt cx="258051" cy="356903"/>
              </a:xfrm>
            </p:grpSpPr>
            <p:sp>
              <p:nvSpPr>
                <p:cNvPr id="34" name="左大かっこ 33">
                  <a:extLst>
                    <a:ext uri="{FF2B5EF4-FFF2-40B4-BE49-F238E27FC236}">
                      <a16:creationId xmlns:a16="http://schemas.microsoft.com/office/drawing/2014/main" id="{9C961E79-E744-201E-F2A4-20120EA8229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5" name="左大かっこ 34">
                  <a:extLst>
                    <a:ext uri="{FF2B5EF4-FFF2-40B4-BE49-F238E27FC236}">
                      <a16:creationId xmlns:a16="http://schemas.microsoft.com/office/drawing/2014/main" id="{02DAAB0F-D7B3-8BBD-0D3A-2EA94274A839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A248E579-D7DF-91CC-4C6A-958079107269}"/>
                  </a:ext>
                </a:extLst>
              </p:cNvPr>
              <p:cNvSpPr/>
              <p:nvPr/>
            </p:nvSpPr>
            <p:spPr>
              <a:xfrm rot="5400000">
                <a:off x="2000752" y="330472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E4427E9-44A5-28D0-24A0-90462284FE47}"/>
                  </a:ext>
                </a:extLst>
              </p:cNvPr>
              <p:cNvSpPr/>
              <p:nvPr/>
            </p:nvSpPr>
            <p:spPr>
              <a:xfrm rot="5400000">
                <a:off x="1994583" y="3520217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016D4DAA-A0E9-20A1-C9D5-E70140D61445}"/>
                  </a:ext>
                </a:extLst>
              </p:cNvPr>
              <p:cNvSpPr/>
              <p:nvPr/>
            </p:nvSpPr>
            <p:spPr>
              <a:xfrm rot="5400000">
                <a:off x="1999452" y="3737005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E2C8F0A-7E47-CA9D-D4FC-202222954F21}"/>
                </a:ext>
              </a:extLst>
            </p:cNvPr>
            <p:cNvSpPr/>
            <p:nvPr/>
          </p:nvSpPr>
          <p:spPr>
            <a:xfrm>
              <a:off x="1828636" y="104454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4E6A4C75-7884-EF4F-9D42-782E75C59EF3}"/>
                </a:ext>
              </a:extLst>
            </p:cNvPr>
            <p:cNvSpPr/>
            <p:nvPr/>
          </p:nvSpPr>
          <p:spPr>
            <a:xfrm>
              <a:off x="1761918" y="10204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CBD36263-48AD-5246-65AE-C5495929C8CB}"/>
                </a:ext>
              </a:extLst>
            </p:cNvPr>
            <p:cNvSpPr/>
            <p:nvPr/>
          </p:nvSpPr>
          <p:spPr>
            <a:xfrm flipH="1">
              <a:off x="2129892" y="10204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11D439F-A925-C9E5-21B3-2845E6ED4F3B}"/>
                </a:ext>
              </a:extLst>
            </p:cNvPr>
            <p:cNvSpPr/>
            <p:nvPr/>
          </p:nvSpPr>
          <p:spPr>
            <a:xfrm>
              <a:off x="2022074" y="1041081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/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7F85918-7739-A05A-F14C-074B30CC3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351" y="988445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3F4AAA4-B950-5474-65FE-1FF24F7AD19F}"/>
                </a:ext>
              </a:extLst>
            </p:cNvPr>
            <p:cNvGrpSpPr/>
            <p:nvPr/>
          </p:nvGrpSpPr>
          <p:grpSpPr>
            <a:xfrm>
              <a:off x="2639905" y="1058847"/>
              <a:ext cx="196596" cy="194343"/>
              <a:chOff x="4163876" y="2548857"/>
              <a:chExt cx="196596" cy="194343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728EE33-7DA0-455F-C6B0-04366B099A97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74B3F52-79BE-4EA3-3BC7-4CCE437D292A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4C0A780-7F98-60DA-28A4-F0E46B61FD95}"/>
                </a:ext>
              </a:extLst>
            </p:cNvPr>
            <p:cNvGrpSpPr/>
            <p:nvPr/>
          </p:nvGrpSpPr>
          <p:grpSpPr>
            <a:xfrm>
              <a:off x="2645077" y="1272897"/>
              <a:ext cx="196596" cy="194343"/>
              <a:chOff x="4163876" y="2548857"/>
              <a:chExt cx="196596" cy="194343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F341F7B-483E-0CF8-4D06-EEB1A4BD515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0CC250B-A109-8CBD-98C2-1F6F28BBAE47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92CFA8F-4A79-5F89-EB08-8814D9DFDE3F}"/>
                </a:ext>
              </a:extLst>
            </p:cNvPr>
            <p:cNvGrpSpPr/>
            <p:nvPr/>
          </p:nvGrpSpPr>
          <p:grpSpPr>
            <a:xfrm>
              <a:off x="2650249" y="1486947"/>
              <a:ext cx="196596" cy="194343"/>
              <a:chOff x="4163876" y="2548857"/>
              <a:chExt cx="196596" cy="19434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6A0E327-7FC4-21BD-884E-FA3B95F4E56C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D8C6B19-4357-EA45-BBDD-FA054820A9B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左大かっこ 11">
              <a:extLst>
                <a:ext uri="{FF2B5EF4-FFF2-40B4-BE49-F238E27FC236}">
                  <a16:creationId xmlns:a16="http://schemas.microsoft.com/office/drawing/2014/main" id="{357A9E86-7412-A9D7-9B0D-9F39483941A6}"/>
                </a:ext>
              </a:extLst>
            </p:cNvPr>
            <p:cNvSpPr/>
            <p:nvPr/>
          </p:nvSpPr>
          <p:spPr>
            <a:xfrm>
              <a:off x="2597818" y="101471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左大かっこ 12">
              <a:extLst>
                <a:ext uri="{FF2B5EF4-FFF2-40B4-BE49-F238E27FC236}">
                  <a16:creationId xmlns:a16="http://schemas.microsoft.com/office/drawing/2014/main" id="{208226CF-D3F3-36E7-9A20-94EDA49C7C65}"/>
                </a:ext>
              </a:extLst>
            </p:cNvPr>
            <p:cNvSpPr/>
            <p:nvPr/>
          </p:nvSpPr>
          <p:spPr>
            <a:xfrm flipH="1">
              <a:off x="3108110" y="101471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A49AB3A-325D-FBC4-0E45-26A948D673CC}"/>
                </a:ext>
              </a:extLst>
            </p:cNvPr>
            <p:cNvGrpSpPr/>
            <p:nvPr/>
          </p:nvGrpSpPr>
          <p:grpSpPr>
            <a:xfrm>
              <a:off x="2922381" y="1058847"/>
              <a:ext cx="196596" cy="194343"/>
              <a:chOff x="4163876" y="2548857"/>
              <a:chExt cx="196596" cy="19434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370ED4A-8969-9B61-B370-D86DD37B3629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BD15E2E-DC0A-567D-D4B0-CE0C87548362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98A42F7-F76E-84D9-660C-CF9A077F0873}"/>
                </a:ext>
              </a:extLst>
            </p:cNvPr>
            <p:cNvGrpSpPr/>
            <p:nvPr/>
          </p:nvGrpSpPr>
          <p:grpSpPr>
            <a:xfrm>
              <a:off x="2927553" y="1272897"/>
              <a:ext cx="196596" cy="194343"/>
              <a:chOff x="4163876" y="2548857"/>
              <a:chExt cx="196596" cy="194343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823C0DD2-970A-9D1F-F6A7-BBAD9A5D491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39893337-16CA-B2FC-1C0B-AC255F20E91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51886B1-31E7-D784-E153-54583A5D00A2}"/>
                </a:ext>
              </a:extLst>
            </p:cNvPr>
            <p:cNvGrpSpPr/>
            <p:nvPr/>
          </p:nvGrpSpPr>
          <p:grpSpPr>
            <a:xfrm>
              <a:off x="2932725" y="1486947"/>
              <a:ext cx="196596" cy="194343"/>
              <a:chOff x="4163876" y="2548857"/>
              <a:chExt cx="196596" cy="194343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85EC9608-B696-A57A-E892-6F668FC9D8E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1467C9A-9940-D1F0-6D01-CFE66818C795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DB942BA4-CFBF-21A8-40AB-14FE0CC7F4FC}"/>
                </a:ext>
              </a:extLst>
            </p:cNvPr>
            <p:cNvSpPr/>
            <p:nvPr/>
          </p:nvSpPr>
          <p:spPr>
            <a:xfrm>
              <a:off x="694473" y="1036130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0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DC0CA9B-BF57-83CF-4716-AC344AF998A3}"/>
              </a:ext>
            </a:extLst>
          </p:cNvPr>
          <p:cNvGrpSpPr/>
          <p:nvPr/>
        </p:nvGrpSpPr>
        <p:grpSpPr>
          <a:xfrm>
            <a:off x="4483037" y="969337"/>
            <a:ext cx="3995695" cy="720974"/>
            <a:chOff x="4483037" y="969337"/>
            <a:chExt cx="3995695" cy="72097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70906A85-809E-951F-3067-EF836E960035}"/>
                </a:ext>
              </a:extLst>
            </p:cNvPr>
            <p:cNvGrpSpPr/>
            <p:nvPr/>
          </p:nvGrpSpPr>
          <p:grpSpPr>
            <a:xfrm>
              <a:off x="4982083" y="969337"/>
              <a:ext cx="3496649" cy="720974"/>
              <a:chOff x="855087" y="3155154"/>
              <a:chExt cx="3496649" cy="720974"/>
            </a:xfrm>
          </p:grpSpPr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589F1952-1D74-2761-DEFD-DF6AE6186FC6}"/>
                  </a:ext>
                </a:extLst>
              </p:cNvPr>
              <p:cNvGrpSpPr/>
              <p:nvPr/>
            </p:nvGrpSpPr>
            <p:grpSpPr>
              <a:xfrm>
                <a:off x="1427712" y="3211431"/>
                <a:ext cx="442087" cy="411711"/>
                <a:chOff x="1484416" y="2417519"/>
                <a:chExt cx="442087" cy="411711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5E35AB5-0033-813D-E979-A824DA42105C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左大かっこ 26">
                  <a:extLst>
                    <a:ext uri="{FF2B5EF4-FFF2-40B4-BE49-F238E27FC236}">
                      <a16:creationId xmlns:a16="http://schemas.microsoft.com/office/drawing/2014/main" id="{F7FFE946-CB51-0C81-034E-32B2BB8D00B0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2829B060-0A24-5868-14BE-660FFE2A524C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A4C01BF-E059-C531-208C-B38BABE7DF85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37E729B9-4C1D-A1F6-8DAB-92690221CE18}"/>
                  </a:ext>
                </a:extLst>
              </p:cNvPr>
              <p:cNvSpPr/>
              <p:nvPr/>
            </p:nvSpPr>
            <p:spPr>
              <a:xfrm>
                <a:off x="890264" y="3248591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EC6A684-413C-B8CA-22CB-035CDFD976F5}"/>
                  </a:ext>
                </a:extLst>
              </p:cNvPr>
              <p:cNvGrpSpPr/>
              <p:nvPr/>
            </p:nvGrpSpPr>
            <p:grpSpPr>
              <a:xfrm>
                <a:off x="855087" y="3209555"/>
                <a:ext cx="481952" cy="666573"/>
                <a:chOff x="1462419" y="107793"/>
                <a:chExt cx="258051" cy="356903"/>
              </a:xfrm>
            </p:grpSpPr>
            <p:sp>
              <p:nvSpPr>
                <p:cNvPr id="24" name="左大かっこ 23">
                  <a:extLst>
                    <a:ext uri="{FF2B5EF4-FFF2-40B4-BE49-F238E27FC236}">
                      <a16:creationId xmlns:a16="http://schemas.microsoft.com/office/drawing/2014/main" id="{34AB3C55-41EF-2015-A15C-8A98A4B887F5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左大かっこ 24">
                  <a:extLst>
                    <a:ext uri="{FF2B5EF4-FFF2-40B4-BE49-F238E27FC236}">
                      <a16:creationId xmlns:a16="http://schemas.microsoft.com/office/drawing/2014/main" id="{3BBCB4B0-1FBC-AB20-05F1-953481B55F7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3777058F-2530-C112-FD81-BDDB25031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8" name="テキスト ボックス 207">
                    <a:extLst>
                      <a:ext uri="{FF2B5EF4-FFF2-40B4-BE49-F238E27FC236}">
                        <a16:creationId xmlns:a16="http://schemas.microsoft.com/office/drawing/2014/main" id="{933E7D85-98A4-0F40-8AF0-5851309162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9848" y="3155154"/>
                    <a:ext cx="42213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8EB5840-CCE2-80E2-AA2F-626FA8B6C89F}"/>
                  </a:ext>
                </a:extLst>
              </p:cNvPr>
              <p:cNvGrpSpPr/>
              <p:nvPr/>
            </p:nvGrpSpPr>
            <p:grpSpPr>
              <a:xfrm>
                <a:off x="2240379" y="3207800"/>
                <a:ext cx="1236222" cy="666571"/>
                <a:chOff x="2429435" y="2413888"/>
                <a:chExt cx="1236222" cy="666571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70FCCC55-D9EB-5282-123A-7EEE257C15B0}"/>
                    </a:ext>
                  </a:extLst>
                </p:cNvPr>
                <p:cNvGrpSpPr/>
                <p:nvPr/>
              </p:nvGrpSpPr>
              <p:grpSpPr>
                <a:xfrm>
                  <a:off x="2473900" y="2451672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FEC7558-95ED-F54D-7553-D4C9E216535A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2B352999-703D-C281-1DAB-9B7F709B1D2A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左大かっこ 16">
                  <a:extLst>
                    <a:ext uri="{FF2B5EF4-FFF2-40B4-BE49-F238E27FC236}">
                      <a16:creationId xmlns:a16="http://schemas.microsoft.com/office/drawing/2014/main" id="{26DA2C10-4EBB-31C9-5F42-A41E4F3E56A1}"/>
                    </a:ext>
                  </a:extLst>
                </p:cNvPr>
                <p:cNvSpPr/>
                <p:nvPr/>
              </p:nvSpPr>
              <p:spPr>
                <a:xfrm>
                  <a:off x="2429435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左大かっこ 17">
                  <a:extLst>
                    <a:ext uri="{FF2B5EF4-FFF2-40B4-BE49-F238E27FC236}">
                      <a16:creationId xmlns:a16="http://schemas.microsoft.com/office/drawing/2014/main" id="{63747D68-E5C4-1D4D-53EE-47BE5A4A4C4F}"/>
                    </a:ext>
                  </a:extLst>
                </p:cNvPr>
                <p:cNvSpPr/>
                <p:nvPr/>
              </p:nvSpPr>
              <p:spPr>
                <a:xfrm flipH="1">
                  <a:off x="3580269" y="241388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87D86640-C449-213B-91AF-351F9F3FF4BB}"/>
                    </a:ext>
                  </a:extLst>
                </p:cNvPr>
                <p:cNvGrpSpPr/>
                <p:nvPr/>
              </p:nvGrpSpPr>
              <p:grpSpPr>
                <a:xfrm>
                  <a:off x="3098710" y="2460654"/>
                  <a:ext cx="537581" cy="589750"/>
                  <a:chOff x="3411914" y="4415158"/>
                  <a:chExt cx="537581" cy="58975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AB25AC19-3A6F-6567-3A45-E918BA88DC06}"/>
                      </a:ext>
                    </a:extLst>
                  </p:cNvPr>
                  <p:cNvSpPr/>
                  <p:nvPr/>
                </p:nvSpPr>
                <p:spPr>
                  <a:xfrm>
                    <a:off x="3833203" y="4415158"/>
                    <a:ext cx="116292" cy="363487"/>
                  </a:xfrm>
                  <a:prstGeom prst="rect">
                    <a:avLst/>
                  </a:prstGeom>
                  <a:solidFill>
                    <a:srgbClr val="2EB77C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EC5ED9DE-EDDD-E534-2931-CACF6AA93AF6}"/>
                      </a:ext>
                    </a:extLst>
                  </p:cNvPr>
                  <p:cNvSpPr/>
                  <p:nvPr/>
                </p:nvSpPr>
                <p:spPr>
                  <a:xfrm>
                    <a:off x="3411914" y="4416410"/>
                    <a:ext cx="409544" cy="5884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C3BFC699-4E7E-4711-7229-513A840DA2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79" name="テキスト ボックス 278">
                    <a:extLst>
                      <a:ext uri="{FF2B5EF4-FFF2-40B4-BE49-F238E27FC236}">
                        <a16:creationId xmlns:a16="http://schemas.microsoft.com/office/drawing/2014/main" id="{CB394123-0EEE-484D-A715-3425930D9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5385" y="3162222"/>
                    <a:ext cx="42213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04D36B95-2857-0CE9-6BB2-C775298233E8}"/>
                  </a:ext>
                </a:extLst>
              </p:cNvPr>
              <p:cNvGrpSpPr/>
              <p:nvPr/>
            </p:nvGrpSpPr>
            <p:grpSpPr>
              <a:xfrm>
                <a:off x="3909649" y="3239701"/>
                <a:ext cx="442087" cy="411711"/>
                <a:chOff x="1484416" y="2417519"/>
                <a:chExt cx="442087" cy="411711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ED5E121-54E5-2DED-B47A-7E4850551C52}"/>
                    </a:ext>
                  </a:extLst>
                </p:cNvPr>
                <p:cNvSpPr/>
                <p:nvPr/>
              </p:nvSpPr>
              <p:spPr>
                <a:xfrm>
                  <a:off x="1551134" y="244162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" name="左大かっこ 12">
                  <a:extLst>
                    <a:ext uri="{FF2B5EF4-FFF2-40B4-BE49-F238E27FC236}">
                      <a16:creationId xmlns:a16="http://schemas.microsoft.com/office/drawing/2014/main" id="{01721EEC-C431-5FDA-33F5-26AFF07921CF}"/>
                    </a:ext>
                  </a:extLst>
                </p:cNvPr>
                <p:cNvSpPr/>
                <p:nvPr/>
              </p:nvSpPr>
              <p:spPr>
                <a:xfrm>
                  <a:off x="1484416" y="2417519"/>
                  <a:ext cx="85388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4" name="左大かっこ 13">
                  <a:extLst>
                    <a:ext uri="{FF2B5EF4-FFF2-40B4-BE49-F238E27FC236}">
                      <a16:creationId xmlns:a16="http://schemas.microsoft.com/office/drawing/2014/main" id="{873C8701-9FE3-C124-6A6B-C59F5AFFC3F6}"/>
                    </a:ext>
                  </a:extLst>
                </p:cNvPr>
                <p:cNvSpPr/>
                <p:nvPr/>
              </p:nvSpPr>
              <p:spPr>
                <a:xfrm flipH="1">
                  <a:off x="1852390" y="2417521"/>
                  <a:ext cx="74113" cy="411709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6FF28AC-71C0-E5FE-8684-BB11EA3ADC20}"/>
                    </a:ext>
                  </a:extLst>
                </p:cNvPr>
                <p:cNvSpPr/>
                <p:nvPr/>
              </p:nvSpPr>
              <p:spPr>
                <a:xfrm>
                  <a:off x="1744572" y="2438169"/>
                  <a:ext cx="116292" cy="363487"/>
                </a:xfrm>
                <a:prstGeom prst="rect">
                  <a:avLst/>
                </a:prstGeom>
                <a:gradFill>
                  <a:gsLst>
                    <a:gs pos="41000">
                      <a:schemeClr val="bg1">
                        <a:lumMod val="75000"/>
                      </a:schemeClr>
                    </a:gs>
                    <a:gs pos="42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2EB77C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064B2A2C-0B81-4D73-79FF-9CAEA82DACE0}"/>
                </a:ext>
              </a:extLst>
            </p:cNvPr>
            <p:cNvSpPr/>
            <p:nvPr/>
          </p:nvSpPr>
          <p:spPr>
            <a:xfrm>
              <a:off x="4483037" y="1042824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2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C97DD99-19ED-6EED-3921-234074C4D64C}"/>
              </a:ext>
            </a:extLst>
          </p:cNvPr>
          <p:cNvGrpSpPr/>
          <p:nvPr/>
        </p:nvGrpSpPr>
        <p:grpSpPr>
          <a:xfrm>
            <a:off x="688501" y="3019993"/>
            <a:ext cx="3123209" cy="1491467"/>
            <a:chOff x="688501" y="3019993"/>
            <a:chExt cx="3123209" cy="149146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B94142F-326D-E121-0F9B-416826F7EA5B}"/>
                </a:ext>
              </a:extLst>
            </p:cNvPr>
            <p:cNvGrpSpPr/>
            <p:nvPr/>
          </p:nvGrpSpPr>
          <p:grpSpPr>
            <a:xfrm>
              <a:off x="699202" y="3019993"/>
              <a:ext cx="3112508" cy="1491467"/>
              <a:chOff x="642361" y="4200613"/>
              <a:chExt cx="3112508" cy="1491467"/>
            </a:xfrm>
          </p:grpSpPr>
          <p:sp>
            <p:nvSpPr>
              <p:cNvPr id="5" name="左大かっこ 4">
                <a:extLst>
                  <a:ext uri="{FF2B5EF4-FFF2-40B4-BE49-F238E27FC236}">
                    <a16:creationId xmlns:a16="http://schemas.microsoft.com/office/drawing/2014/main" id="{E8B81EFE-5741-610E-F5F3-5D1A25AD1A36}"/>
                  </a:ext>
                </a:extLst>
              </p:cNvPr>
              <p:cNvSpPr/>
              <p:nvPr/>
            </p:nvSpPr>
            <p:spPr>
              <a:xfrm>
                <a:off x="2027602" y="4219510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564904A7-D86B-D302-47E5-0C5DE35C8EA0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BA9251E3-E7FE-5534-7996-566AF1879848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34" name="左大かっこ 33">
                    <a:extLst>
                      <a:ext uri="{FF2B5EF4-FFF2-40B4-BE49-F238E27FC236}">
                        <a16:creationId xmlns:a16="http://schemas.microsoft.com/office/drawing/2014/main" id="{4F32419D-BAA7-7CE6-0713-E6073606B4AF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5" name="左大かっこ 34">
                    <a:extLst>
                      <a:ext uri="{FF2B5EF4-FFF2-40B4-BE49-F238E27FC236}">
                        <a16:creationId xmlns:a16="http://schemas.microsoft.com/office/drawing/2014/main" id="{0F880A2A-B62E-5D51-3784-410A409234BC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08C6FE70-CEF9-45EB-AAF2-ADD8B02AB567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28BB8D39-719B-ACE7-E8F1-9B780C79AB74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1E48B9B-C118-3341-7C0B-934731AA28F7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3066EA9-0C18-23E0-EEDB-5E870E6A7478}"/>
                  </a:ext>
                </a:extLst>
              </p:cNvPr>
              <p:cNvGrpSpPr/>
              <p:nvPr/>
            </p:nvGrpSpPr>
            <p:grpSpPr>
              <a:xfrm>
                <a:off x="1197459" y="4710241"/>
                <a:ext cx="503372" cy="513227"/>
                <a:chOff x="916587" y="3398047"/>
                <a:chExt cx="503372" cy="513227"/>
              </a:xfrm>
            </p:grpSpPr>
            <p:sp>
              <p:nvSpPr>
                <p:cNvPr id="28" name="左大かっこ 27">
                  <a:extLst>
                    <a:ext uri="{FF2B5EF4-FFF2-40B4-BE49-F238E27FC236}">
                      <a16:creationId xmlns:a16="http://schemas.microsoft.com/office/drawing/2014/main" id="{ADA00EBA-9F5F-97FB-148C-60B792F03B06}"/>
                    </a:ext>
                  </a:extLst>
                </p:cNvPr>
                <p:cNvSpPr/>
                <p:nvPr/>
              </p:nvSpPr>
              <p:spPr>
                <a:xfrm>
                  <a:off x="916587" y="3398047"/>
                  <a:ext cx="85388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9" name="左大かっこ 28">
                  <a:extLst>
                    <a:ext uri="{FF2B5EF4-FFF2-40B4-BE49-F238E27FC236}">
                      <a16:creationId xmlns:a16="http://schemas.microsoft.com/office/drawing/2014/main" id="{3A5DA837-09F6-5693-402A-E9D2BCF39481}"/>
                    </a:ext>
                  </a:extLst>
                </p:cNvPr>
                <p:cNvSpPr/>
                <p:nvPr/>
              </p:nvSpPr>
              <p:spPr>
                <a:xfrm flipH="1">
                  <a:off x="1345846" y="3398049"/>
                  <a:ext cx="74113" cy="513225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A8C48B3-75F7-C97A-1E12-005781FEDA36}"/>
                  </a:ext>
                </a:extLst>
              </p:cNvPr>
              <p:cNvSpPr/>
              <p:nvPr/>
            </p:nvSpPr>
            <p:spPr>
              <a:xfrm rot="5400000">
                <a:off x="1245675" y="4754813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90F01F18-AE49-526D-C93A-71F94200C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34" name="テキスト ボックス 233">
                    <a:extLst>
                      <a:ext uri="{FF2B5EF4-FFF2-40B4-BE49-F238E27FC236}">
                        <a16:creationId xmlns:a16="http://schemas.microsoft.com/office/drawing/2014/main" id="{334DD44E-EDD8-D946-82E0-020CABD34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095" y="4678228"/>
                    <a:ext cx="4221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F3770B03-4D8E-D0C1-7278-41513E359519}"/>
                  </a:ext>
                </a:extLst>
              </p:cNvPr>
              <p:cNvGrpSpPr/>
              <p:nvPr/>
            </p:nvGrpSpPr>
            <p:grpSpPr>
              <a:xfrm>
                <a:off x="2074229" y="4284365"/>
                <a:ext cx="838147" cy="409544"/>
                <a:chOff x="6450065" y="3086233"/>
                <a:chExt cx="838147" cy="409544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12D5E124-AC11-0302-D0C4-84A7D8E9119E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62DD9337-8CA0-7112-0699-D2DFC41F47F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1655C6E3-102B-F2C7-2BC1-7D39D1397127}"/>
                  </a:ext>
                </a:extLst>
              </p:cNvPr>
              <p:cNvGrpSpPr/>
              <p:nvPr/>
            </p:nvGrpSpPr>
            <p:grpSpPr>
              <a:xfrm>
                <a:off x="2062649" y="4744749"/>
                <a:ext cx="838147" cy="409544"/>
                <a:chOff x="6450065" y="3086233"/>
                <a:chExt cx="838147" cy="409544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0F67A238-E12D-FD58-D101-E374EDE8DF73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7F1AA92F-2A2F-C9B1-37DB-83CC8A235606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BED6574B-88BD-F548-286E-EA4BAD7DF54D}"/>
                  </a:ext>
                </a:extLst>
              </p:cNvPr>
              <p:cNvGrpSpPr/>
              <p:nvPr/>
            </p:nvGrpSpPr>
            <p:grpSpPr>
              <a:xfrm>
                <a:off x="2072387" y="5222744"/>
                <a:ext cx="838147" cy="409544"/>
                <a:chOff x="6450065" y="3086233"/>
                <a:chExt cx="838147" cy="409544"/>
              </a:xfrm>
            </p:grpSpPr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39819B02-8020-0001-A9F4-2F45651D012D}"/>
                    </a:ext>
                  </a:extLst>
                </p:cNvPr>
                <p:cNvSpPr/>
                <p:nvPr/>
              </p:nvSpPr>
              <p:spPr>
                <a:xfrm rot="5400000">
                  <a:off x="6578884" y="2962430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5DACDD3-79AC-DAC8-DD48-5E69D8A3B964}"/>
                    </a:ext>
                  </a:extLst>
                </p:cNvPr>
                <p:cNvSpPr/>
                <p:nvPr/>
              </p:nvSpPr>
              <p:spPr>
                <a:xfrm rot="5400000">
                  <a:off x="6873146" y="3080711"/>
                  <a:ext cx="409544" cy="42058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1DB7B1F8-893E-66A9-17E2-E098D7DCF858}"/>
                  </a:ext>
                </a:extLst>
              </p:cNvPr>
              <p:cNvSpPr/>
              <p:nvPr/>
            </p:nvSpPr>
            <p:spPr>
              <a:xfrm flipH="1">
                <a:off x="2869260" y="4200613"/>
                <a:ext cx="85388" cy="147257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BD1D167-58D2-8452-17B3-A8E4AD70D7A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320" name="テキスト ボックス 319">
                    <a:extLst>
                      <a:ext uri="{FF2B5EF4-FFF2-40B4-BE49-F238E27FC236}">
                        <a16:creationId xmlns:a16="http://schemas.microsoft.com/office/drawing/2014/main" id="{77DB6659-16DB-4045-B875-40786913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2415" y="4675857"/>
                    <a:ext cx="42213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DFF17C5C-0B73-1118-D5F9-88EE5EB60D7E}"/>
                  </a:ext>
                </a:extLst>
              </p:cNvPr>
              <p:cNvGrpSpPr/>
              <p:nvPr/>
            </p:nvGrpSpPr>
            <p:grpSpPr>
              <a:xfrm>
                <a:off x="3272917" y="4714492"/>
                <a:ext cx="481952" cy="666573"/>
                <a:chOff x="642361" y="4717462"/>
                <a:chExt cx="481952" cy="666573"/>
              </a:xfrm>
            </p:grpSpPr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D839088C-02FF-60E1-2ED9-E80986C6EA60}"/>
                    </a:ext>
                  </a:extLst>
                </p:cNvPr>
                <p:cNvGrpSpPr/>
                <p:nvPr/>
              </p:nvGrpSpPr>
              <p:grpSpPr>
                <a:xfrm>
                  <a:off x="642361" y="4717462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73D9A529-28D3-EA7C-6046-8FF98EB9942C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E61401B6-424B-5927-EDEA-9ACB830E0BC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096E279A-E0DF-C7C4-E6B6-FE28A979D7FB}"/>
                    </a:ext>
                  </a:extLst>
                </p:cNvPr>
                <p:cNvSpPr/>
                <p:nvPr/>
              </p:nvSpPr>
              <p:spPr>
                <a:xfrm rot="5400000">
                  <a:off x="813463" y="4638040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AA5E2E1-6F1B-C89B-3A80-DECC49197BD9}"/>
                    </a:ext>
                  </a:extLst>
                </p:cNvPr>
                <p:cNvSpPr/>
                <p:nvPr/>
              </p:nvSpPr>
              <p:spPr>
                <a:xfrm rot="5400000">
                  <a:off x="807294" y="4853529"/>
                  <a:ext cx="136800" cy="3944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F118DB6F-2524-9494-7397-2DF610A62F2A}"/>
                    </a:ext>
                  </a:extLst>
                </p:cNvPr>
                <p:cNvSpPr/>
                <p:nvPr/>
              </p:nvSpPr>
              <p:spPr>
                <a:xfrm rot="5400000">
                  <a:off x="812163" y="5070317"/>
                  <a:ext cx="136800" cy="391837"/>
                </a:xfrm>
                <a:prstGeom prst="rect">
                  <a:avLst/>
                </a:prstGeom>
                <a:gradFill>
                  <a:gsLst>
                    <a:gs pos="53000">
                      <a:schemeClr val="bg1">
                        <a:lumMod val="75000"/>
                      </a:schemeClr>
                    </a:gs>
                    <a:gs pos="53000">
                      <a:schemeClr val="accent5">
                        <a:lumMod val="0"/>
                        <a:lumOff val="100000"/>
                      </a:schemeClr>
                    </a:gs>
                    <a:gs pos="100000">
                      <a:srgbClr val="E11F5B"/>
                    </a:gs>
                  </a:gsLst>
                  <a:path path="circle">
                    <a:fillToRect l="50000" t="-80000" r="50000" b="18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38C37E5B-A321-CFE0-0FE6-8D2372EF2AF2}"/>
                </a:ext>
              </a:extLst>
            </p:cNvPr>
            <p:cNvSpPr/>
            <p:nvPr/>
          </p:nvSpPr>
          <p:spPr>
            <a:xfrm>
              <a:off x="688501" y="305168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04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712FB4-33F3-A7F3-8E2F-C38416906303}"/>
              </a:ext>
            </a:extLst>
          </p:cNvPr>
          <p:cNvGrpSpPr/>
          <p:nvPr/>
        </p:nvGrpSpPr>
        <p:grpSpPr>
          <a:xfrm>
            <a:off x="4479517" y="3017270"/>
            <a:ext cx="3133513" cy="725866"/>
            <a:chOff x="4479517" y="3017270"/>
            <a:chExt cx="3133513" cy="725866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332DD6A2-6194-F885-43A4-D78BEB40F12E}"/>
                </a:ext>
              </a:extLst>
            </p:cNvPr>
            <p:cNvSpPr/>
            <p:nvPr/>
          </p:nvSpPr>
          <p:spPr>
            <a:xfrm>
              <a:off x="4987721" y="307656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9657810-EE9A-3D8E-09D2-207F6069E199}"/>
                </a:ext>
              </a:extLst>
            </p:cNvPr>
            <p:cNvSpPr/>
            <p:nvPr/>
          </p:nvSpPr>
          <p:spPr>
            <a:xfrm flipH="1">
              <a:off x="5364407" y="307656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7B859AE-9850-6679-AF2B-DF6E8FF9B701}"/>
                </a:ext>
              </a:extLst>
            </p:cNvPr>
            <p:cNvSpPr/>
            <p:nvPr/>
          </p:nvSpPr>
          <p:spPr>
            <a:xfrm>
              <a:off x="5048306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0E035BC-A003-F04B-147B-79FB82D12DED}"/>
                </a:ext>
              </a:extLst>
            </p:cNvPr>
            <p:cNvSpPr/>
            <p:nvPr/>
          </p:nvSpPr>
          <p:spPr>
            <a:xfrm>
              <a:off x="5253801" y="311489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0648D5C-7884-795E-774E-E6FDF0BC9CB9}"/>
                </a:ext>
              </a:extLst>
            </p:cNvPr>
            <p:cNvGrpSpPr/>
            <p:nvPr/>
          </p:nvGrpSpPr>
          <p:grpSpPr>
            <a:xfrm>
              <a:off x="5538835" y="3061462"/>
              <a:ext cx="481952" cy="498677"/>
              <a:chOff x="1462419" y="107793"/>
              <a:chExt cx="258051" cy="356903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018087AC-8A5A-EC91-AF1D-23EEAD3415D2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506AD41B-F5C6-A7FE-E29F-927F15571BFF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C4841DD-6A75-6C58-5886-5FEEA1938757}"/>
                </a:ext>
              </a:extLst>
            </p:cNvPr>
            <p:cNvSpPr/>
            <p:nvPr/>
          </p:nvSpPr>
          <p:spPr>
            <a:xfrm rot="5400000">
              <a:off x="5709937" y="301032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8E75ABE-F71D-56B0-FA66-0241CEA4C40A}"/>
                </a:ext>
              </a:extLst>
            </p:cNvPr>
            <p:cNvSpPr/>
            <p:nvPr/>
          </p:nvSpPr>
          <p:spPr>
            <a:xfrm rot="5400000">
              <a:off x="5703768" y="322581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/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D95BC3-83D7-312C-4C22-428E77D70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177" y="301727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/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4B3BC79-7C5C-EEBD-2C4C-8C157106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240" y="3017270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D7DBB99-F623-8367-4DAA-485D64D1BF85}"/>
                </a:ext>
              </a:extLst>
            </p:cNvPr>
            <p:cNvGrpSpPr/>
            <p:nvPr/>
          </p:nvGrpSpPr>
          <p:grpSpPr>
            <a:xfrm>
              <a:off x="6411012" y="3038890"/>
              <a:ext cx="481952" cy="666573"/>
              <a:chOff x="6582673" y="1895026"/>
              <a:chExt cx="481952" cy="666573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BE2DF5C-8EA5-C9BB-1025-937D864D6728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2A861881-4D19-CA03-BAD8-EA155A0BCE33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C82DA81B-CB68-1441-71DD-A050453868EF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4EB181E-A3F5-0186-63F2-B0212563AD84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B454BD9B-47AE-C787-B7E3-9FDD0A889798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7" name="左大かっこ 26">
                    <a:extLst>
                      <a:ext uri="{FF2B5EF4-FFF2-40B4-BE49-F238E27FC236}">
                        <a16:creationId xmlns:a16="http://schemas.microsoft.com/office/drawing/2014/main" id="{53F09628-0B6F-6D30-8E44-8DEDB2A6B0B6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8" name="左大かっこ 27">
                    <a:extLst>
                      <a:ext uri="{FF2B5EF4-FFF2-40B4-BE49-F238E27FC236}">
                        <a16:creationId xmlns:a16="http://schemas.microsoft.com/office/drawing/2014/main" id="{4F05270D-3231-5112-D545-380C6BCF3ECB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74E8CCC-605B-D86F-EB0B-266484A9C033}"/>
                </a:ext>
              </a:extLst>
            </p:cNvPr>
            <p:cNvGrpSpPr/>
            <p:nvPr/>
          </p:nvGrpSpPr>
          <p:grpSpPr>
            <a:xfrm>
              <a:off x="7131078" y="3036822"/>
              <a:ext cx="481952" cy="666573"/>
              <a:chOff x="6582673" y="1895026"/>
              <a:chExt cx="481952" cy="66657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D0BE997-5899-AE77-A8DF-F0E497498D1C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18EC32B9-288B-EB4B-5ED4-04660E5241E5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53F86CE-27A6-29C5-5D17-B76F8D00760E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6E0241C-2C07-2C46-89F7-8867B6C051FC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7448215C-28CC-CC22-5445-0AD13AFB493A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0" name="左大かっこ 19">
                    <a:extLst>
                      <a:ext uri="{FF2B5EF4-FFF2-40B4-BE49-F238E27FC236}">
                        <a16:creationId xmlns:a16="http://schemas.microsoft.com/office/drawing/2014/main" id="{81223666-AF01-9410-1549-23332A17A929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21" name="左大かっこ 20">
                    <a:extLst>
                      <a:ext uri="{FF2B5EF4-FFF2-40B4-BE49-F238E27FC236}">
                        <a16:creationId xmlns:a16="http://schemas.microsoft.com/office/drawing/2014/main" id="{2550CD02-6432-65C3-813B-A9EF7CEA5186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248946F-0F77-D061-D414-D4B14FE487C7}"/>
                </a:ext>
              </a:extLst>
            </p:cNvPr>
            <p:cNvSpPr/>
            <p:nvPr/>
          </p:nvSpPr>
          <p:spPr>
            <a:xfrm>
              <a:off x="4479517" y="3019993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MM</a:t>
              </a:r>
            </a:p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4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06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3DD3AD9-A5F5-4648-9C51-2C76F1D54AFB}"/>
              </a:ext>
            </a:extLst>
          </p:cNvPr>
          <p:cNvGrpSpPr/>
          <p:nvPr/>
        </p:nvGrpSpPr>
        <p:grpSpPr>
          <a:xfrm>
            <a:off x="2400500" y="1154900"/>
            <a:ext cx="792486" cy="799888"/>
            <a:chOff x="1757238" y="3450771"/>
            <a:chExt cx="660405" cy="666573"/>
          </a:xfrm>
        </p:grpSpPr>
        <p:sp>
          <p:nvSpPr>
            <p:cNvPr id="61" name="円/楕円 60">
              <a:extLst>
                <a:ext uri="{FF2B5EF4-FFF2-40B4-BE49-F238E27FC236}">
                  <a16:creationId xmlns:a16="http://schemas.microsoft.com/office/drawing/2014/main" id="{54E42A1D-17B2-F04B-839F-8DDA1652C512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2" name="左大かっこ 61">
              <a:extLst>
                <a:ext uri="{FF2B5EF4-FFF2-40B4-BE49-F238E27FC236}">
                  <a16:creationId xmlns:a16="http://schemas.microsoft.com/office/drawing/2014/main" id="{64337839-C451-944D-B913-A3A633D07488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727594C-DC42-694B-913F-8F2BEE5AB2F5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4" name="円/楕円 63">
              <a:extLst>
                <a:ext uri="{FF2B5EF4-FFF2-40B4-BE49-F238E27FC236}">
                  <a16:creationId xmlns:a16="http://schemas.microsoft.com/office/drawing/2014/main" id="{03B45251-C86B-F94B-BC31-3695F0E7804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EB68FCA3-0971-9E42-86ED-E4E49ACAC14B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2" name="円/楕円 81">
              <a:extLst>
                <a:ext uri="{FF2B5EF4-FFF2-40B4-BE49-F238E27FC236}">
                  <a16:creationId xmlns:a16="http://schemas.microsoft.com/office/drawing/2014/main" id="{EFFBE670-9954-B244-BB16-6EF9939D28A8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円/楕円 82">
              <a:extLst>
                <a:ext uri="{FF2B5EF4-FFF2-40B4-BE49-F238E27FC236}">
                  <a16:creationId xmlns:a16="http://schemas.microsoft.com/office/drawing/2014/main" id="{FDC93393-67BB-AA47-966F-4A610E7EB14D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B0899253-F70C-4445-92C4-1CDF46F8FF81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円/楕円 84">
              <a:extLst>
                <a:ext uri="{FF2B5EF4-FFF2-40B4-BE49-F238E27FC236}">
                  <a16:creationId xmlns:a16="http://schemas.microsoft.com/office/drawing/2014/main" id="{3576B413-FE4F-4B43-AB08-4848EDBCC1F2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5C85EDA4-D7CD-D842-BA12-DE42BEA194AD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BE9779F9-D25D-8A45-83A5-B4E75C79C119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86AB464-BBA1-B24A-81CC-2C3D1DCAFEFE}"/>
              </a:ext>
            </a:extLst>
          </p:cNvPr>
          <p:cNvSpPr/>
          <p:nvPr/>
        </p:nvSpPr>
        <p:spPr>
          <a:xfrm>
            <a:off x="1791955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BADDB36-9656-1148-8A2E-07258FE58B08}"/>
              </a:ext>
            </a:extLst>
          </p:cNvPr>
          <p:cNvSpPr/>
          <p:nvPr/>
        </p:nvSpPr>
        <p:spPr>
          <a:xfrm>
            <a:off x="201756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EF19DCF1-62C2-1B46-9C0E-3C7DDD81AABA}"/>
              </a:ext>
            </a:extLst>
          </p:cNvPr>
          <p:cNvSpPr/>
          <p:nvPr/>
        </p:nvSpPr>
        <p:spPr>
          <a:xfrm>
            <a:off x="1492121" y="115838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0" name="左大かっこ 69">
            <a:extLst>
              <a:ext uri="{FF2B5EF4-FFF2-40B4-BE49-F238E27FC236}">
                <a16:creationId xmlns:a16="http://schemas.microsoft.com/office/drawing/2014/main" id="{BCA2B2D3-33C5-BC48-951C-7C48D795821D}"/>
              </a:ext>
            </a:extLst>
          </p:cNvPr>
          <p:cNvSpPr/>
          <p:nvPr/>
        </p:nvSpPr>
        <p:spPr>
          <a:xfrm flipH="1">
            <a:off x="2166213" y="115838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/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0139ED8-1D98-194C-AC19-C91D013D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96" y="1109663"/>
                <a:ext cx="305153" cy="332399"/>
              </a:xfrm>
              <a:prstGeom prst="rect">
                <a:avLst/>
              </a:prstGeom>
              <a:blipFill>
                <a:blip r:embed="rId2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E3E52A19-D8E4-1F48-9C6F-788C27F5D7B6}"/>
              </a:ext>
            </a:extLst>
          </p:cNvPr>
          <p:cNvGrpSpPr/>
          <p:nvPr/>
        </p:nvGrpSpPr>
        <p:grpSpPr>
          <a:xfrm>
            <a:off x="3574743" y="1151412"/>
            <a:ext cx="776558" cy="799888"/>
            <a:chOff x="1000256" y="3453676"/>
            <a:chExt cx="647132" cy="666573"/>
          </a:xfrm>
        </p:grpSpPr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28113A31-8AAD-C743-878B-96BB3F3E244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左大かっこ 79">
              <a:extLst>
                <a:ext uri="{FF2B5EF4-FFF2-40B4-BE49-F238E27FC236}">
                  <a16:creationId xmlns:a16="http://schemas.microsoft.com/office/drawing/2014/main" id="{C5C28A8C-DA08-0F49-913A-1EC3D1DF2625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D829F4B-0828-E948-A6C4-4295448EFE29}"/>
              </a:ext>
            </a:extLst>
          </p:cNvPr>
          <p:cNvSpPr/>
          <p:nvPr/>
        </p:nvSpPr>
        <p:spPr>
          <a:xfrm>
            <a:off x="1572890" y="120439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453196E2-1EBD-FC45-BB47-433804AC194B}"/>
              </a:ext>
            </a:extLst>
          </p:cNvPr>
          <p:cNvSpPr/>
          <p:nvPr/>
        </p:nvSpPr>
        <p:spPr>
          <a:xfrm>
            <a:off x="3886259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A54D32F-8F4B-AD4E-BC35-9E667EFA3BBB}"/>
              </a:ext>
            </a:extLst>
          </p:cNvPr>
          <p:cNvSpPr/>
          <p:nvPr/>
        </p:nvSpPr>
        <p:spPr>
          <a:xfrm>
            <a:off x="411186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5245EB1-F657-6E4F-ADB0-9229D67F6441}"/>
              </a:ext>
            </a:extLst>
          </p:cNvPr>
          <p:cNvSpPr/>
          <p:nvPr/>
        </p:nvSpPr>
        <p:spPr>
          <a:xfrm>
            <a:off x="3667194" y="1195785"/>
            <a:ext cx="160781" cy="7061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6FC0B258-1604-EE40-8028-35DF785BD0B6}"/>
              </a:ext>
            </a:extLst>
          </p:cNvPr>
          <p:cNvSpPr txBox="1"/>
          <p:nvPr/>
        </p:nvSpPr>
        <p:spPr>
          <a:xfrm>
            <a:off x="1355198" y="2064282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right act on the columns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3" name="円/楕円 302">
            <a:extLst>
              <a:ext uri="{FF2B5EF4-FFF2-40B4-BE49-F238E27FC236}">
                <a16:creationId xmlns:a16="http://schemas.microsoft.com/office/drawing/2014/main" id="{945FC8D7-4871-544E-8B2F-AF178C53D536}"/>
              </a:ext>
            </a:extLst>
          </p:cNvPr>
          <p:cNvSpPr/>
          <p:nvPr/>
        </p:nvSpPr>
        <p:spPr>
          <a:xfrm>
            <a:off x="839604" y="1378072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F1D0090-B84A-B519-0B2F-FB320F0BD650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3A57C736-F074-6A49-8479-0B3582B58B1F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10746D7D-71A9-9349-A29C-383712DD4427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左大かっこ 110">
                <a:extLst>
                  <a:ext uri="{FF2B5EF4-FFF2-40B4-BE49-F238E27FC236}">
                    <a16:creationId xmlns:a16="http://schemas.microsoft.com/office/drawing/2014/main" id="{08E06765-BB65-264F-BFEA-EF1DB90C10E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9BF593CF-70F7-5649-ACF7-5D07A0EDA21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113A5AE6-9B04-E24F-8E1C-E3D573E5985D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A05E3BEC-AD31-D04F-B251-8D18CE9C9E52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2CC2692B-3406-4D48-83E4-02A7694F0A2F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2F6525A3-DCCB-3E46-9A36-E2BD1C805487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A2CFE4D9-0774-C444-BBB6-ACD7F8A9DC4E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AB91A488-0C91-994F-AA1C-F3E039D3EB32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9EE21189-48F9-C44D-834C-33A307011185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C44C20A9-89B6-C241-B9CC-FE08B5E13B18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1" name="左大かっこ 220">
              <a:extLst>
                <a:ext uri="{FF2B5EF4-FFF2-40B4-BE49-F238E27FC236}">
                  <a16:creationId xmlns:a16="http://schemas.microsoft.com/office/drawing/2014/main" id="{CD49C5BC-3BE6-E54F-9FBD-462D429D4007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左大かっこ 221">
              <a:extLst>
                <a:ext uri="{FF2B5EF4-FFF2-40B4-BE49-F238E27FC236}">
                  <a16:creationId xmlns:a16="http://schemas.microsoft.com/office/drawing/2014/main" id="{F743B935-DB27-CD4C-9B23-ED279F5F8364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7D6DB08B-D8C5-FC4F-9BA8-E3F99F627363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3269B07B-2AE2-6149-936D-D056F7818572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0524E819-C652-134A-8D50-F5566731153C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7" name="テキスト ボックス 226">
                  <a:extLst>
                    <a:ext uri="{FF2B5EF4-FFF2-40B4-BE49-F238E27FC236}">
                      <a16:creationId xmlns:a16="http://schemas.microsoft.com/office/drawing/2014/main" id="{66F29F58-3123-D644-B8FC-AC16C807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56C8F2CE-EAF1-0F43-A24D-B1838E0D70AA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229" name="左大かっこ 228">
                <a:extLst>
                  <a:ext uri="{FF2B5EF4-FFF2-40B4-BE49-F238E27FC236}">
                    <a16:creationId xmlns:a16="http://schemas.microsoft.com/office/drawing/2014/main" id="{7CF704DE-A086-134C-9286-40D30EB63EF1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0" name="左大かっこ 229">
                <a:extLst>
                  <a:ext uri="{FF2B5EF4-FFF2-40B4-BE49-F238E27FC236}">
                    <a16:creationId xmlns:a16="http://schemas.microsoft.com/office/drawing/2014/main" id="{71962011-ECAA-1745-A2C8-A13DEA91915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834B14B4-FE83-C445-B861-8191416D7525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760F8E7C-8278-AF48-94DB-A0FDE7394F2A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5B3E4A30-5F76-4642-900C-EEEC8ED147AA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4" name="円/楕円 303">
              <a:extLst>
                <a:ext uri="{FF2B5EF4-FFF2-40B4-BE49-F238E27FC236}">
                  <a16:creationId xmlns:a16="http://schemas.microsoft.com/office/drawing/2014/main" id="{34032E03-0AC1-9843-ACC1-9642D36D92E6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49708F-6BF0-A96D-1782-4C104BA0647E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B77084C-1457-8742-A1D5-77171A12F303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2417EFE-C7ED-EC47-9E76-35B46E55FBBF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9C72204C-0AB2-D648-9A89-932994663A68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854CB7FE-BF06-1348-9590-E8A9847E7F61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13D03A5-7555-774C-AAA7-ACBB5217CFB2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7" name="円/楕円 96">
                <a:extLst>
                  <a:ext uri="{FF2B5EF4-FFF2-40B4-BE49-F238E27FC236}">
                    <a16:creationId xmlns:a16="http://schemas.microsoft.com/office/drawing/2014/main" id="{F0D1AA26-F745-BA49-B7B8-86684A9AE973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8FA459-3B39-8247-BEA6-F6603D55B53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39753B49-E99C-5E41-A8D8-9F6D1B778FBB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C6DB668-A69D-554C-BB5E-20D4DBF4D946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12FC3A84-1E48-9548-9ABA-D9EE639F7C0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7" name="左大かっこ 106">
                  <a:extLst>
                    <a:ext uri="{FF2B5EF4-FFF2-40B4-BE49-F238E27FC236}">
                      <a16:creationId xmlns:a16="http://schemas.microsoft.com/office/drawing/2014/main" id="{74B23ED8-2908-1B4F-BB1B-5E9D723258A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左大かっこ 107">
                  <a:extLst>
                    <a:ext uri="{FF2B5EF4-FFF2-40B4-BE49-F238E27FC236}">
                      <a16:creationId xmlns:a16="http://schemas.microsoft.com/office/drawing/2014/main" id="{D84C75BD-A3CC-9F4F-B10C-DCAEABACD03B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21" name="グループ化 120">
                <a:extLst>
                  <a:ext uri="{FF2B5EF4-FFF2-40B4-BE49-F238E27FC236}">
                    <a16:creationId xmlns:a16="http://schemas.microsoft.com/office/drawing/2014/main" id="{218CE696-5DEC-DD4E-B6C1-8B0FC31A35BD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7763598A-0465-324B-A667-D3008A63D7C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10D5C738-1770-4740-BF92-6534A3D3ADF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09E603F-3102-F943-B3D4-B132994E34B6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円/楕円 129">
                <a:extLst>
                  <a:ext uri="{FF2B5EF4-FFF2-40B4-BE49-F238E27FC236}">
                    <a16:creationId xmlns:a16="http://schemas.microsoft.com/office/drawing/2014/main" id="{67AD79BE-E2D8-AC4A-97F6-AAC42CBEF0D5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9F5830DB-B94E-9F47-80C8-6163266417A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2116B05C-E505-F747-8185-F09D3688DB3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54A58A7D-F084-E945-BBED-96BB1E4AFB0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CB3D022-79AF-7248-8B71-970E809966EC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1D6EEEFE-FF52-3443-91B7-8576E0027CB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9038FF5-AA9E-3E4A-8C88-2ACD5F2C5EBF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94" name="左大かっこ 193">
                  <a:extLst>
                    <a:ext uri="{FF2B5EF4-FFF2-40B4-BE49-F238E27FC236}">
                      <a16:creationId xmlns:a16="http://schemas.microsoft.com/office/drawing/2014/main" id="{759D6F84-122C-E240-9834-2432E2AC8FEF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5" name="左大かっこ 194">
                  <a:extLst>
                    <a:ext uri="{FF2B5EF4-FFF2-40B4-BE49-F238E27FC236}">
                      <a16:creationId xmlns:a16="http://schemas.microsoft.com/office/drawing/2014/main" id="{A8BF9F53-5F90-B140-9AB9-36BF81062D8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B811134D-8F87-BB41-AE17-D5F4A87AD3D4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7915588-A2DB-5046-80B9-2514874009C7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A7C51A59-E785-7E42-A4CD-2CA1D461426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円/楕円 147">
                <a:extLst>
                  <a:ext uri="{FF2B5EF4-FFF2-40B4-BE49-F238E27FC236}">
                    <a16:creationId xmlns:a16="http://schemas.microsoft.com/office/drawing/2014/main" id="{246648B9-2DEC-F74F-950A-0DA10A83CC04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EABCF5CC-4849-9440-A703-CFFC990D6109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70" name="左大かっこ 169">
                  <a:extLst>
                    <a:ext uri="{FF2B5EF4-FFF2-40B4-BE49-F238E27FC236}">
                      <a16:creationId xmlns:a16="http://schemas.microsoft.com/office/drawing/2014/main" id="{B4D61822-E55E-404F-9D00-541418B2DCB3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90" name="左大かっこ 189">
                  <a:extLst>
                    <a:ext uri="{FF2B5EF4-FFF2-40B4-BE49-F238E27FC236}">
                      <a16:creationId xmlns:a16="http://schemas.microsoft.com/office/drawing/2014/main" id="{FDA36457-7A01-824A-AF22-7F809F38274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50" name="グループ化 149">
                <a:extLst>
                  <a:ext uri="{FF2B5EF4-FFF2-40B4-BE49-F238E27FC236}">
                    <a16:creationId xmlns:a16="http://schemas.microsoft.com/office/drawing/2014/main" id="{FA7C403D-CE98-354A-92DA-F702BB002D0B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1A7A83D9-675A-3547-8E73-9D3E4978EF68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3" name="左大かっこ 162">
                  <a:extLst>
                    <a:ext uri="{FF2B5EF4-FFF2-40B4-BE49-F238E27FC236}">
                      <a16:creationId xmlns:a16="http://schemas.microsoft.com/office/drawing/2014/main" id="{F6CC8C9C-2460-4A48-94E9-AAA6920D6B2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51" name="正方形/長方形 150">
                <a:extLst>
                  <a:ext uri="{FF2B5EF4-FFF2-40B4-BE49-F238E27FC236}">
                    <a16:creationId xmlns:a16="http://schemas.microsoft.com/office/drawing/2014/main" id="{4B8C3644-FE1E-F645-BBDB-90745FEB5E2D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2" name="円/楕円 151">
                <a:extLst>
                  <a:ext uri="{FF2B5EF4-FFF2-40B4-BE49-F238E27FC236}">
                    <a16:creationId xmlns:a16="http://schemas.microsoft.com/office/drawing/2014/main" id="{68CDC72F-9692-8148-98D8-094A1EDD5549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C4035D04-5F8E-1741-AA9D-B572B2AE10D0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60" name="左大かっこ 159">
                  <a:extLst>
                    <a:ext uri="{FF2B5EF4-FFF2-40B4-BE49-F238E27FC236}">
                      <a16:creationId xmlns:a16="http://schemas.microsoft.com/office/drawing/2014/main" id="{482F6BD5-0E7E-054E-A0D2-A3CE332784A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D4AF9FFC-FD8A-8C4B-BE6E-6BF165E924D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E5B3CDC9-FFE6-F140-AAD5-9E8D067644E6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22128F4B-FE26-C449-8423-1A00AD55ED97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3436449E-6E60-F84E-AD5C-43D1AAD697E0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217" name="左大かっこ 216">
                  <a:extLst>
                    <a:ext uri="{FF2B5EF4-FFF2-40B4-BE49-F238E27FC236}">
                      <a16:creationId xmlns:a16="http://schemas.microsoft.com/office/drawing/2014/main" id="{B6277995-A1FE-0D4D-A894-C26A04B3A7DB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8" name="左大かっこ 217">
                  <a:extLst>
                    <a:ext uri="{FF2B5EF4-FFF2-40B4-BE49-F238E27FC236}">
                      <a16:creationId xmlns:a16="http://schemas.microsoft.com/office/drawing/2014/main" id="{901024DA-EC7D-1F45-94D2-6F180DAA55B9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0" name="円/楕円 199">
                <a:extLst>
                  <a:ext uri="{FF2B5EF4-FFF2-40B4-BE49-F238E27FC236}">
                    <a16:creationId xmlns:a16="http://schemas.microsoft.com/office/drawing/2014/main" id="{255B9CC0-08C6-0F49-83CF-8499CFBA0686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F3633CBD-8C9C-4541-B70E-0A94E28B0E9B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2091F538-1C0B-F646-B0FE-2607C93D2F42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円/楕円 203">
                <a:extLst>
                  <a:ext uri="{FF2B5EF4-FFF2-40B4-BE49-F238E27FC236}">
                    <a16:creationId xmlns:a16="http://schemas.microsoft.com/office/drawing/2014/main" id="{816B344A-AE65-F24D-A9D4-6D61E0B589AC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30D7229A-DFB6-104A-91EB-0D76727228AF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215" name="左大かっこ 214">
                  <a:extLst>
                    <a:ext uri="{FF2B5EF4-FFF2-40B4-BE49-F238E27FC236}">
                      <a16:creationId xmlns:a16="http://schemas.microsoft.com/office/drawing/2014/main" id="{91306ABE-684D-C742-8A23-D984B97C4654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6" name="左大かっこ 215">
                  <a:extLst>
                    <a:ext uri="{FF2B5EF4-FFF2-40B4-BE49-F238E27FC236}">
                      <a16:creationId xmlns:a16="http://schemas.microsoft.com/office/drawing/2014/main" id="{D57F905F-602F-7D4E-A2BD-8AF75FDE0553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7CF4A3C5-24F1-6440-B157-98B19CC6B228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213" name="左大かっこ 212">
                  <a:extLst>
                    <a:ext uri="{FF2B5EF4-FFF2-40B4-BE49-F238E27FC236}">
                      <a16:creationId xmlns:a16="http://schemas.microsoft.com/office/drawing/2014/main" id="{83E91930-B0D5-1440-AA21-D2DDBF5FA4B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4" name="左大かっこ 213">
                  <a:extLst>
                    <a:ext uri="{FF2B5EF4-FFF2-40B4-BE49-F238E27FC236}">
                      <a16:creationId xmlns:a16="http://schemas.microsoft.com/office/drawing/2014/main" id="{3BE4D818-1BFD-8C4B-B98F-2721060274C6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13640E71-6943-6041-B125-00316795B64C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08" name="円/楕円 207">
                <a:extLst>
                  <a:ext uri="{FF2B5EF4-FFF2-40B4-BE49-F238E27FC236}">
                    <a16:creationId xmlns:a16="http://schemas.microsoft.com/office/drawing/2014/main" id="{CCE2EDDC-DBB1-9040-80E6-02A76031D344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490266AD-67F0-6849-AC02-64E5E9200CE4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211" name="左大かっこ 210">
                  <a:extLst>
                    <a:ext uri="{FF2B5EF4-FFF2-40B4-BE49-F238E27FC236}">
                      <a16:creationId xmlns:a16="http://schemas.microsoft.com/office/drawing/2014/main" id="{04D7FB57-C8D3-0447-9188-66BEFB2E058A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212" name="左大かっこ 211">
                  <a:extLst>
                    <a:ext uri="{FF2B5EF4-FFF2-40B4-BE49-F238E27FC236}">
                      <a16:creationId xmlns:a16="http://schemas.microsoft.com/office/drawing/2014/main" id="{2B1F38A6-ACA7-4A4F-B521-68B836CA6665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5DA7E5EB-AFC9-E04B-8501-F160C6F86CA6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253B9832-C825-3841-A804-66343A3CBAF2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762B2A7-6846-D74C-B34B-B4C2257F3C49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E996BA2-7942-7642-9238-FBB01AC585B0}"/>
              </a:ext>
            </a:extLst>
          </p:cNvPr>
          <p:cNvSpPr txBox="1"/>
          <p:nvPr/>
        </p:nvSpPr>
        <p:spPr>
          <a:xfrm>
            <a:off x="1414403" y="5332089"/>
            <a:ext cx="304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Operations from the left act on the rows of the matrix. This expression can be seen as the three linear combinations in the right in one formula.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465B6F-6C3A-4CE9-C781-71D748B392C6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A3C1D06E-3A23-BF49-9FB0-DC77FD9B7D9B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2" name="テキスト ボックス 241">
                  <a:extLst>
                    <a:ext uri="{FF2B5EF4-FFF2-40B4-BE49-F238E27FC236}">
                      <a16:creationId xmlns:a16="http://schemas.microsoft.com/office/drawing/2014/main" id="{60A798DB-2680-3849-A9F9-12C3142E7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43" name="テキスト ボックス 242">
                  <a:extLst>
                    <a:ext uri="{FF2B5EF4-FFF2-40B4-BE49-F238E27FC236}">
                      <a16:creationId xmlns:a16="http://schemas.microsoft.com/office/drawing/2014/main" id="{D2658570-0220-E245-9491-457B5C7A2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左大かっこ 244">
              <a:extLst>
                <a:ext uri="{FF2B5EF4-FFF2-40B4-BE49-F238E27FC236}">
                  <a16:creationId xmlns:a16="http://schemas.microsoft.com/office/drawing/2014/main" id="{6E5BCA30-A9BD-7C44-81C4-38A4E6F47A91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B2F678E2-F2DB-A54C-A89C-B958D8AE2111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F85C6AB6-3001-1C4A-A7FD-603927B11F09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E32FE0B2-0104-7245-821F-6BB45C4008F2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左大かっこ 249">
              <a:extLst>
                <a:ext uri="{FF2B5EF4-FFF2-40B4-BE49-F238E27FC236}">
                  <a16:creationId xmlns:a16="http://schemas.microsoft.com/office/drawing/2014/main" id="{86B744D3-0238-B945-B429-3B054565FCAA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左大かっこ 250">
              <a:extLst>
                <a:ext uri="{FF2B5EF4-FFF2-40B4-BE49-F238E27FC236}">
                  <a16:creationId xmlns:a16="http://schemas.microsoft.com/office/drawing/2014/main" id="{2670E484-1389-E647-99CD-03BD020EDF84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BF425652-1A13-8549-8228-FADAC31D2CAC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67459293-6EF1-2F4E-BF3C-63A623989620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左大かっこ 253">
              <a:extLst>
                <a:ext uri="{FF2B5EF4-FFF2-40B4-BE49-F238E27FC236}">
                  <a16:creationId xmlns:a16="http://schemas.microsoft.com/office/drawing/2014/main" id="{4F7EA082-9EF4-F849-9033-57BE4772793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A2B6FD8A-9BF8-C54C-845C-30FF0A621F26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円/楕円 255">
              <a:extLst>
                <a:ext uri="{FF2B5EF4-FFF2-40B4-BE49-F238E27FC236}">
                  <a16:creationId xmlns:a16="http://schemas.microsoft.com/office/drawing/2014/main" id="{C87BDDDA-B50E-7847-B286-2384B072805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002EDD01-1AEB-7643-934D-E8733EA06378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左大かっこ 257">
              <a:extLst>
                <a:ext uri="{FF2B5EF4-FFF2-40B4-BE49-F238E27FC236}">
                  <a16:creationId xmlns:a16="http://schemas.microsoft.com/office/drawing/2014/main" id="{E960A5CB-7AB9-9F46-B1BE-066AC77DA26B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F7AE4961-5FEB-934A-810C-CED850EAF65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0" name="テキスト ボックス 259">
                  <a:extLst>
                    <a:ext uri="{FF2B5EF4-FFF2-40B4-BE49-F238E27FC236}">
                      <a16:creationId xmlns:a16="http://schemas.microsoft.com/office/drawing/2014/main" id="{CDA8DA66-9F1C-9340-BD51-5CE7E5924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5DE9449-CD5E-CC49-B429-25FE37160425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E1A97376-7ACE-A045-9ED0-6C6D8B95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13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3" name="テキスト ボックス 262">
                  <a:extLst>
                    <a:ext uri="{FF2B5EF4-FFF2-40B4-BE49-F238E27FC236}">
                      <a16:creationId xmlns:a16="http://schemas.microsoft.com/office/drawing/2014/main" id="{DA4F9657-ECDF-A446-B059-731D74455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4" name="左大かっこ 263">
              <a:extLst>
                <a:ext uri="{FF2B5EF4-FFF2-40B4-BE49-F238E27FC236}">
                  <a16:creationId xmlns:a16="http://schemas.microsoft.com/office/drawing/2014/main" id="{C68D29AF-A24E-3D4C-B344-635E839BBF8C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5" name="左大かっこ 264">
              <a:extLst>
                <a:ext uri="{FF2B5EF4-FFF2-40B4-BE49-F238E27FC236}">
                  <a16:creationId xmlns:a16="http://schemas.microsoft.com/office/drawing/2014/main" id="{16FFE588-51DF-3B4D-BCA7-EB0229320F9C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6" name="円/楕円 265">
              <a:extLst>
                <a:ext uri="{FF2B5EF4-FFF2-40B4-BE49-F238E27FC236}">
                  <a16:creationId xmlns:a16="http://schemas.microsoft.com/office/drawing/2014/main" id="{0F2DAB2D-1572-F146-9307-0DE4868FD047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94EB84D0-1FF9-7D47-A635-0A23076D6AE9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086498A7-0B07-1942-A5FA-D3E8FD5C20BD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603A811E-061A-7244-B7AF-32AD42C5B8EA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円/楕円 269">
              <a:extLst>
                <a:ext uri="{FF2B5EF4-FFF2-40B4-BE49-F238E27FC236}">
                  <a16:creationId xmlns:a16="http://schemas.microsoft.com/office/drawing/2014/main" id="{03D431B6-D4FB-8046-8BC0-25FEC2BE1368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9D1D79D1-1C88-D749-AF47-106CB6EE5654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2" name="左大かっこ 271">
              <a:extLst>
                <a:ext uri="{FF2B5EF4-FFF2-40B4-BE49-F238E27FC236}">
                  <a16:creationId xmlns:a16="http://schemas.microsoft.com/office/drawing/2014/main" id="{6369710C-4A24-2945-AAEB-097F4D2A6123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3" name="左大かっこ 272">
              <a:extLst>
                <a:ext uri="{FF2B5EF4-FFF2-40B4-BE49-F238E27FC236}">
                  <a16:creationId xmlns:a16="http://schemas.microsoft.com/office/drawing/2014/main" id="{054C1E35-5291-E74A-B256-215919A16778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C268B7F5-FDB1-6E4C-976C-9B0222295744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7D171A07-D23A-4742-908B-52AA4DAB08E4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左大かっこ 275">
              <a:extLst>
                <a:ext uri="{FF2B5EF4-FFF2-40B4-BE49-F238E27FC236}">
                  <a16:creationId xmlns:a16="http://schemas.microsoft.com/office/drawing/2014/main" id="{EBB525C7-647A-C344-AEA1-ADF22969DFAF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7" name="左大かっこ 276">
              <a:extLst>
                <a:ext uri="{FF2B5EF4-FFF2-40B4-BE49-F238E27FC236}">
                  <a16:creationId xmlns:a16="http://schemas.microsoft.com/office/drawing/2014/main" id="{8084778E-6572-F34D-AA8F-092E6D4CA8DB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テキスト ボックス 277">
                  <a:extLst>
                    <a:ext uri="{FF2B5EF4-FFF2-40B4-BE49-F238E27FC236}">
                      <a16:creationId xmlns:a16="http://schemas.microsoft.com/office/drawing/2014/main" id="{AC473BAE-3212-134A-8414-86555845F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12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FB902605-95D8-D742-8F7C-3D5D5B1DB752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テキスト ボックス 279">
                  <a:extLst>
                    <a:ext uri="{FF2B5EF4-FFF2-40B4-BE49-F238E27FC236}">
                      <a16:creationId xmlns:a16="http://schemas.microsoft.com/office/drawing/2014/main" id="{FE29D167-4F06-674D-B570-71ECE805B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テキスト ボックス 280">
                  <a:extLst>
                    <a:ext uri="{FF2B5EF4-FFF2-40B4-BE49-F238E27FC236}">
                      <a16:creationId xmlns:a16="http://schemas.microsoft.com/office/drawing/2014/main" id="{C7406A49-0B4E-E54B-AA51-3CFBC7863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FF617E0F-3987-564A-B82E-831885167BB7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3" name="左大かっこ 282">
              <a:extLst>
                <a:ext uri="{FF2B5EF4-FFF2-40B4-BE49-F238E27FC236}">
                  <a16:creationId xmlns:a16="http://schemas.microsoft.com/office/drawing/2014/main" id="{04853D54-57C4-B240-85DE-3D26A761D372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4" name="円/楕円 283">
              <a:extLst>
                <a:ext uri="{FF2B5EF4-FFF2-40B4-BE49-F238E27FC236}">
                  <a16:creationId xmlns:a16="http://schemas.microsoft.com/office/drawing/2014/main" id="{7FF25252-F44B-5147-8365-E1C3C7A61088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741CF598-B078-004F-9F30-21FCB37F119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6" name="左大かっこ 285">
              <a:extLst>
                <a:ext uri="{FF2B5EF4-FFF2-40B4-BE49-F238E27FC236}">
                  <a16:creationId xmlns:a16="http://schemas.microsoft.com/office/drawing/2014/main" id="{9399ABFE-8E14-1A48-A5D4-D94EBA9C8D11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7" name="左大かっこ 286">
              <a:extLst>
                <a:ext uri="{FF2B5EF4-FFF2-40B4-BE49-F238E27FC236}">
                  <a16:creationId xmlns:a16="http://schemas.microsoft.com/office/drawing/2014/main" id="{E05A19A4-454A-3845-B27F-6AF079FFE313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8" name="円/楕円 287">
              <a:extLst>
                <a:ext uri="{FF2B5EF4-FFF2-40B4-BE49-F238E27FC236}">
                  <a16:creationId xmlns:a16="http://schemas.microsoft.com/office/drawing/2014/main" id="{E9C4BD0A-CF06-6645-9EE8-EF40561FC99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3790F355-EC8C-C341-A19C-10394B13168A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0" name="左大かっこ 289">
              <a:extLst>
                <a:ext uri="{FF2B5EF4-FFF2-40B4-BE49-F238E27FC236}">
                  <a16:creationId xmlns:a16="http://schemas.microsoft.com/office/drawing/2014/main" id="{6C39828A-5CFC-DF4D-AEDC-DA46D07A98B1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1" name="左大かっこ 290">
              <a:extLst>
                <a:ext uri="{FF2B5EF4-FFF2-40B4-BE49-F238E27FC236}">
                  <a16:creationId xmlns:a16="http://schemas.microsoft.com/office/drawing/2014/main" id="{30452FE8-5E51-9B44-BE28-0E0EF7DDCA1F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2" name="円/楕円 291">
              <a:extLst>
                <a:ext uri="{FF2B5EF4-FFF2-40B4-BE49-F238E27FC236}">
                  <a16:creationId xmlns:a16="http://schemas.microsoft.com/office/drawing/2014/main" id="{EAF859B6-485B-3C4F-AB85-C2A9AFFCBF7C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E993E601-FF8E-1B4F-8EBE-30406179DC5E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4" name="左大かっこ 293">
              <a:extLst>
                <a:ext uri="{FF2B5EF4-FFF2-40B4-BE49-F238E27FC236}">
                  <a16:creationId xmlns:a16="http://schemas.microsoft.com/office/drawing/2014/main" id="{A1BF654B-3656-B24B-8262-FCDCFAA32A94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5" name="左大かっこ 294">
              <a:extLst>
                <a:ext uri="{FF2B5EF4-FFF2-40B4-BE49-F238E27FC236}">
                  <a16:creationId xmlns:a16="http://schemas.microsoft.com/office/drawing/2014/main" id="{9EEF0178-6314-E144-93F6-AD44550A010F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96" name="テキスト ボックス 295">
                  <a:extLst>
                    <a:ext uri="{FF2B5EF4-FFF2-40B4-BE49-F238E27FC236}">
                      <a16:creationId xmlns:a16="http://schemas.microsoft.com/office/drawing/2014/main" id="{471A2273-2909-E342-99C9-FE7570E45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円/楕円 299">
              <a:extLst>
                <a:ext uri="{FF2B5EF4-FFF2-40B4-BE49-F238E27FC236}">
                  <a16:creationId xmlns:a16="http://schemas.microsoft.com/office/drawing/2014/main" id="{264F1D6F-3BA3-5045-B953-37DEF69909A3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6" name="テキスト ボックス 305">
              <a:extLst>
                <a:ext uri="{FF2B5EF4-FFF2-40B4-BE49-F238E27FC236}">
                  <a16:creationId xmlns:a16="http://schemas.microsoft.com/office/drawing/2014/main" id="{ABB03DFF-07FA-7B45-867F-62BDD2E4B45F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46FD6015-2F08-57B7-D8BC-017691862B16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A0416F-3E36-6884-F888-E631CD02EED5}"/>
              </a:ext>
            </a:extLst>
          </p:cNvPr>
          <p:cNvGrpSpPr/>
          <p:nvPr/>
        </p:nvGrpSpPr>
        <p:grpSpPr>
          <a:xfrm>
            <a:off x="839604" y="1109663"/>
            <a:ext cx="3511697" cy="848610"/>
            <a:chOff x="839604" y="1109663"/>
            <a:chExt cx="3511697" cy="84861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2289670-FB78-19FD-5FCF-4A314B963351}"/>
                </a:ext>
              </a:extLst>
            </p:cNvPr>
            <p:cNvGrpSpPr/>
            <p:nvPr/>
          </p:nvGrpSpPr>
          <p:grpSpPr>
            <a:xfrm>
              <a:off x="2400500" y="1154900"/>
              <a:ext cx="792486" cy="799888"/>
              <a:chOff x="1757238" y="3450771"/>
              <a:chExt cx="660405" cy="666573"/>
            </a:xfrm>
          </p:grpSpPr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B51E3DE7-6588-8B4E-6D01-97DA2C253EBB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F5C13401-A7FF-0035-978B-3C4DED30826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B4720FF8-E82E-330A-B321-2813A3E1198C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CE4B0A71-D147-EB48-8C52-DC058403A648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544BF7B5-CC15-C34A-99D4-B9C13F94FAEB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BE2FF94B-FF16-1810-EB64-51E1B2F3197E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9CF85C5C-DAFC-DA79-94B7-A7F7176524EE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117D3E59-0B3D-937E-551D-01FA46F39974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E4F26E03-88A5-CA7C-98AD-C74F66392C6C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8" name="円/楕円 37">
                <a:extLst>
                  <a:ext uri="{FF2B5EF4-FFF2-40B4-BE49-F238E27FC236}">
                    <a16:creationId xmlns:a16="http://schemas.microsoft.com/office/drawing/2014/main" id="{CA2FA508-B46B-780A-A406-D8BF49615E98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D4B85268-1631-8E4A-CFB9-62BA1A3FBD89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BA38D3-71F1-DA6A-9C78-0FAC9207A0B4}"/>
                </a:ext>
              </a:extLst>
            </p:cNvPr>
            <p:cNvSpPr/>
            <p:nvPr/>
          </p:nvSpPr>
          <p:spPr>
            <a:xfrm>
              <a:off x="1791955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5BADF60-C486-5D0C-3B33-55D2FAF0171D}"/>
                </a:ext>
              </a:extLst>
            </p:cNvPr>
            <p:cNvSpPr/>
            <p:nvPr/>
          </p:nvSpPr>
          <p:spPr>
            <a:xfrm>
              <a:off x="201756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FEABCC83-E041-4A57-9699-97BEC5F37B86}"/>
                </a:ext>
              </a:extLst>
            </p:cNvPr>
            <p:cNvSpPr/>
            <p:nvPr/>
          </p:nvSpPr>
          <p:spPr>
            <a:xfrm>
              <a:off x="1492121" y="1158386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3" name="左大かっこ 42">
              <a:extLst>
                <a:ext uri="{FF2B5EF4-FFF2-40B4-BE49-F238E27FC236}">
                  <a16:creationId xmlns:a16="http://schemas.microsoft.com/office/drawing/2014/main" id="{E22DD556-8D7F-AC0F-437B-8B1147AFC67B}"/>
                </a:ext>
              </a:extLst>
            </p:cNvPr>
            <p:cNvSpPr/>
            <p:nvPr/>
          </p:nvSpPr>
          <p:spPr>
            <a:xfrm flipH="1">
              <a:off x="2166213" y="1158388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/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D81208C-9312-F083-C0C8-0C4648685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396" y="110966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34656943-05FD-39AF-D11B-1AC951A2E110}"/>
                </a:ext>
              </a:extLst>
            </p:cNvPr>
            <p:cNvGrpSpPr/>
            <p:nvPr/>
          </p:nvGrpSpPr>
          <p:grpSpPr>
            <a:xfrm>
              <a:off x="3574743" y="1151412"/>
              <a:ext cx="776558" cy="799888"/>
              <a:chOff x="1000256" y="3453676"/>
              <a:chExt cx="647132" cy="666573"/>
            </a:xfrm>
          </p:grpSpPr>
          <p:sp>
            <p:nvSpPr>
              <p:cNvPr id="46" name="左大かっこ 45">
                <a:extLst>
                  <a:ext uri="{FF2B5EF4-FFF2-40B4-BE49-F238E27FC236}">
                    <a16:creationId xmlns:a16="http://schemas.microsoft.com/office/drawing/2014/main" id="{58371DB8-9ED1-01F7-5400-2DB18B2B84D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7" name="左大かっこ 46">
                <a:extLst>
                  <a:ext uri="{FF2B5EF4-FFF2-40B4-BE49-F238E27FC236}">
                    <a16:creationId xmlns:a16="http://schemas.microsoft.com/office/drawing/2014/main" id="{71E2557B-49D4-ED7A-1516-8E8E1D68BDF0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20E655-20C9-5152-215D-E5E5A1CBD3CB}"/>
                </a:ext>
              </a:extLst>
            </p:cNvPr>
            <p:cNvSpPr/>
            <p:nvPr/>
          </p:nvSpPr>
          <p:spPr>
            <a:xfrm>
              <a:off x="1572890" y="1204394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7EEB6F3-1B4B-49A4-C13E-CF695AF842EC}"/>
                </a:ext>
              </a:extLst>
            </p:cNvPr>
            <p:cNvSpPr/>
            <p:nvPr/>
          </p:nvSpPr>
          <p:spPr>
            <a:xfrm>
              <a:off x="3886259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8E5A9D-C688-1F27-458B-29276F3F760C}"/>
                </a:ext>
              </a:extLst>
            </p:cNvPr>
            <p:cNvSpPr/>
            <p:nvPr/>
          </p:nvSpPr>
          <p:spPr>
            <a:xfrm>
              <a:off x="411186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44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191A35-BCC4-2C85-9C6E-58DB00F693DC}"/>
                </a:ext>
              </a:extLst>
            </p:cNvPr>
            <p:cNvSpPr/>
            <p:nvPr/>
          </p:nvSpPr>
          <p:spPr>
            <a:xfrm>
              <a:off x="3667194" y="1195785"/>
              <a:ext cx="160781" cy="7061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2" name="円/楕円 51">
              <a:extLst>
                <a:ext uri="{FF2B5EF4-FFF2-40B4-BE49-F238E27FC236}">
                  <a16:creationId xmlns:a16="http://schemas.microsoft.com/office/drawing/2014/main" id="{E70571AD-AE59-710E-6DA0-10D416B8A5B0}"/>
                </a:ext>
              </a:extLst>
            </p:cNvPr>
            <p:cNvSpPr/>
            <p:nvPr/>
          </p:nvSpPr>
          <p:spPr>
            <a:xfrm>
              <a:off x="839604" y="1378072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1352AB0-1CF1-C2FC-1FCF-13FBA29265F8}"/>
              </a:ext>
            </a:extLst>
          </p:cNvPr>
          <p:cNvGrpSpPr/>
          <p:nvPr/>
        </p:nvGrpSpPr>
        <p:grpSpPr>
          <a:xfrm>
            <a:off x="3918707" y="1417181"/>
            <a:ext cx="3642614" cy="2116782"/>
            <a:chOff x="2757589" y="1180984"/>
            <a:chExt cx="3035512" cy="176398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1F38738-6F41-6684-032E-77B67FEC5B04}"/>
                </a:ext>
              </a:extLst>
            </p:cNvPr>
            <p:cNvGrpSpPr/>
            <p:nvPr/>
          </p:nvGrpSpPr>
          <p:grpSpPr>
            <a:xfrm>
              <a:off x="3578608" y="1196918"/>
              <a:ext cx="481952" cy="666573"/>
              <a:chOff x="3550538" y="1208086"/>
              <a:chExt cx="481952" cy="666573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D54FC6EF-FF1F-F94B-4977-8F162F7397E0}"/>
                  </a:ext>
                </a:extLst>
              </p:cNvPr>
              <p:cNvGrpSpPr/>
              <p:nvPr/>
            </p:nvGrpSpPr>
            <p:grpSpPr>
              <a:xfrm>
                <a:off x="3550538" y="1208086"/>
                <a:ext cx="481952" cy="666573"/>
                <a:chOff x="2993085" y="107794"/>
                <a:chExt cx="258051" cy="356903"/>
              </a:xfrm>
            </p:grpSpPr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1AAE1C62-0527-402B-6297-D9CEE2772753}"/>
                    </a:ext>
                  </a:extLst>
                </p:cNvPr>
                <p:cNvSpPr/>
                <p:nvPr/>
              </p:nvSpPr>
              <p:spPr>
                <a:xfrm>
                  <a:off x="2993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2" name="左大かっこ 111">
                  <a:extLst>
                    <a:ext uri="{FF2B5EF4-FFF2-40B4-BE49-F238E27FC236}">
                      <a16:creationId xmlns:a16="http://schemas.microsoft.com/office/drawing/2014/main" id="{6BCDB3E9-88EB-4415-8930-004E9E6E8EBB}"/>
                    </a:ext>
                  </a:extLst>
                </p:cNvPr>
                <p:cNvSpPr/>
                <p:nvPr/>
              </p:nvSpPr>
              <p:spPr>
                <a:xfrm flipH="1">
                  <a:off x="3205417" y="107795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03" name="グループ化 102">
                <a:extLst>
                  <a:ext uri="{FF2B5EF4-FFF2-40B4-BE49-F238E27FC236}">
                    <a16:creationId xmlns:a16="http://schemas.microsoft.com/office/drawing/2014/main" id="{E971B016-C1B0-EDB5-AF14-C78A25A50BFE}"/>
                  </a:ext>
                </a:extLst>
              </p:cNvPr>
              <p:cNvGrpSpPr/>
              <p:nvPr/>
            </p:nvGrpSpPr>
            <p:grpSpPr>
              <a:xfrm>
                <a:off x="3635086" y="1308889"/>
                <a:ext cx="298683" cy="487697"/>
                <a:chOff x="3611192" y="1806580"/>
                <a:chExt cx="298683" cy="487697"/>
              </a:xfrm>
            </p:grpSpPr>
            <p:sp>
              <p:nvSpPr>
                <p:cNvPr id="104" name="円/楕円 103">
                  <a:extLst>
                    <a:ext uri="{FF2B5EF4-FFF2-40B4-BE49-F238E27FC236}">
                      <a16:creationId xmlns:a16="http://schemas.microsoft.com/office/drawing/2014/main" id="{04DEDB1C-4489-1CCB-FACD-82D3DC20BC14}"/>
                    </a:ext>
                  </a:extLst>
                </p:cNvPr>
                <p:cNvSpPr/>
                <p:nvPr/>
              </p:nvSpPr>
              <p:spPr>
                <a:xfrm>
                  <a:off x="3611192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5575FB27-679F-97DD-9AE2-B0180B06F50A}"/>
                    </a:ext>
                  </a:extLst>
                </p:cNvPr>
                <p:cNvSpPr/>
                <p:nvPr/>
              </p:nvSpPr>
              <p:spPr>
                <a:xfrm>
                  <a:off x="3611192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6" name="円/楕円 105">
                  <a:extLst>
                    <a:ext uri="{FF2B5EF4-FFF2-40B4-BE49-F238E27FC236}">
                      <a16:creationId xmlns:a16="http://schemas.microsoft.com/office/drawing/2014/main" id="{377CCE33-C380-C280-0B48-EBF71E6B67E0}"/>
                    </a:ext>
                  </a:extLst>
                </p:cNvPr>
                <p:cNvSpPr/>
                <p:nvPr/>
              </p:nvSpPr>
              <p:spPr>
                <a:xfrm>
                  <a:off x="3611192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0F74FE8-00C1-6D79-F820-B82AB5888D96}"/>
                    </a:ext>
                  </a:extLst>
                </p:cNvPr>
                <p:cNvSpPr/>
                <p:nvPr/>
              </p:nvSpPr>
              <p:spPr>
                <a:xfrm>
                  <a:off x="3819626" y="1806580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5374F638-14A7-7F9C-5F74-FE7D10D9FEEE}"/>
                    </a:ext>
                  </a:extLst>
                </p:cNvPr>
                <p:cNvSpPr/>
                <p:nvPr/>
              </p:nvSpPr>
              <p:spPr>
                <a:xfrm>
                  <a:off x="3819626" y="2007734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9" name="円/楕円 108">
                  <a:extLst>
                    <a:ext uri="{FF2B5EF4-FFF2-40B4-BE49-F238E27FC236}">
                      <a16:creationId xmlns:a16="http://schemas.microsoft.com/office/drawing/2014/main" id="{0D872495-DF4D-4EB3-705E-75E4FB5B851D}"/>
                    </a:ext>
                  </a:extLst>
                </p:cNvPr>
                <p:cNvSpPr/>
                <p:nvPr/>
              </p:nvSpPr>
              <p:spPr>
                <a:xfrm>
                  <a:off x="3819626" y="2208889"/>
                  <a:ext cx="90249" cy="8538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white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8263662-5E9A-1CE2-28DC-9F5A8340C185}"/>
                </a:ext>
              </a:extLst>
            </p:cNvPr>
            <p:cNvGrpSpPr/>
            <p:nvPr/>
          </p:nvGrpSpPr>
          <p:grpSpPr>
            <a:xfrm>
              <a:off x="2757589" y="1194627"/>
              <a:ext cx="481952" cy="666573"/>
              <a:chOff x="3710410" y="1147811"/>
              <a:chExt cx="481952" cy="666573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FFF3D4E4-C71A-6D0E-6648-D46FD1689DAB}"/>
                  </a:ext>
                </a:extLst>
              </p:cNvPr>
              <p:cNvSpPr/>
              <p:nvPr/>
            </p:nvSpPr>
            <p:spPr>
              <a:xfrm>
                <a:off x="3745587" y="1186847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9" name="グループ化 98">
                <a:extLst>
                  <a:ext uri="{FF2B5EF4-FFF2-40B4-BE49-F238E27FC236}">
                    <a16:creationId xmlns:a16="http://schemas.microsoft.com/office/drawing/2014/main" id="{CC409B71-B211-3B99-5D88-32688E8EF32B}"/>
                  </a:ext>
                </a:extLst>
              </p:cNvPr>
              <p:cNvGrpSpPr/>
              <p:nvPr/>
            </p:nvGrpSpPr>
            <p:grpSpPr>
              <a:xfrm>
                <a:off x="3710410" y="1147811"/>
                <a:ext cx="481952" cy="666573"/>
                <a:chOff x="1462419" y="107793"/>
                <a:chExt cx="258051" cy="356903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24AE2F4-92D0-D76D-067D-6F5A43B11D5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71ABA84B-24A0-1C31-E705-88D14D16A382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/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E87CFBF-9E0D-F855-E200-845F03E7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321" y="1388661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/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57860547-8FB3-701B-884D-A6D37C7E1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851" y="137691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/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8017433-A173-C0FE-68A9-BA2EDA03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8" y="1350474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1C2ACCEF-A8C3-E84C-F097-D3C6A9FFE076}"/>
                </a:ext>
              </a:extLst>
            </p:cNvPr>
            <p:cNvGrpSpPr/>
            <p:nvPr/>
          </p:nvGrpSpPr>
          <p:grpSpPr>
            <a:xfrm>
              <a:off x="4428698" y="1191036"/>
              <a:ext cx="481952" cy="666573"/>
              <a:chOff x="4505756" y="1203784"/>
              <a:chExt cx="481952" cy="666573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785E975F-E5F3-675E-E693-1AA9E11C1B5D}"/>
                  </a:ext>
                </a:extLst>
              </p:cNvPr>
              <p:cNvSpPr/>
              <p:nvPr/>
            </p:nvSpPr>
            <p:spPr>
              <a:xfrm>
                <a:off x="4578640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43C5A9E0-2932-FE1F-AA72-E99E6AF3C1B9}"/>
                  </a:ext>
                </a:extLst>
              </p:cNvPr>
              <p:cNvSpPr/>
              <p:nvPr/>
            </p:nvSpPr>
            <p:spPr>
              <a:xfrm>
                <a:off x="4784135" y="12421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5" name="グループ化 94">
                <a:extLst>
                  <a:ext uri="{FF2B5EF4-FFF2-40B4-BE49-F238E27FC236}">
                    <a16:creationId xmlns:a16="http://schemas.microsoft.com/office/drawing/2014/main" id="{71DEE4E5-C1F9-2E1F-7A34-D4E631603F38}"/>
                  </a:ext>
                </a:extLst>
              </p:cNvPr>
              <p:cNvGrpSpPr/>
              <p:nvPr/>
            </p:nvGrpSpPr>
            <p:grpSpPr>
              <a:xfrm>
                <a:off x="4505756" y="1203784"/>
                <a:ext cx="481952" cy="666573"/>
                <a:chOff x="1462419" y="107793"/>
                <a:chExt cx="258051" cy="356903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3BCCA652-53B8-4872-273E-6034BE7A9DF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8DB272AF-8A93-5A9E-676D-C44F4AD9CE1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9A42104-E4FC-1DC4-7291-7DBB8B6E87FE}"/>
                </a:ext>
              </a:extLst>
            </p:cNvPr>
            <p:cNvGrpSpPr/>
            <p:nvPr/>
          </p:nvGrpSpPr>
          <p:grpSpPr>
            <a:xfrm>
              <a:off x="5240953" y="1180984"/>
              <a:ext cx="481952" cy="666573"/>
              <a:chOff x="5560593" y="1202204"/>
              <a:chExt cx="481952" cy="666573"/>
            </a:xfrm>
          </p:grpSpPr>
          <p:grpSp>
            <p:nvGrpSpPr>
              <p:cNvPr id="86" name="グループ化 85">
                <a:extLst>
                  <a:ext uri="{FF2B5EF4-FFF2-40B4-BE49-F238E27FC236}">
                    <a16:creationId xmlns:a16="http://schemas.microsoft.com/office/drawing/2014/main" id="{639435F3-1C4C-0FBB-8E66-87802BCF2CC4}"/>
                  </a:ext>
                </a:extLst>
              </p:cNvPr>
              <p:cNvGrpSpPr/>
              <p:nvPr/>
            </p:nvGrpSpPr>
            <p:grpSpPr>
              <a:xfrm>
                <a:off x="5560593" y="1202204"/>
                <a:ext cx="481952" cy="666573"/>
                <a:chOff x="1462419" y="107793"/>
                <a:chExt cx="258051" cy="356903"/>
              </a:xfrm>
            </p:grpSpPr>
            <p:sp>
              <p:nvSpPr>
                <p:cNvPr id="90" name="左大かっこ 89">
                  <a:extLst>
                    <a:ext uri="{FF2B5EF4-FFF2-40B4-BE49-F238E27FC236}">
                      <a16:creationId xmlns:a16="http://schemas.microsoft.com/office/drawing/2014/main" id="{0DCDA10C-3F9C-35E6-D450-E54D436C0BF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1" name="左大かっこ 90">
                  <a:extLst>
                    <a:ext uri="{FF2B5EF4-FFF2-40B4-BE49-F238E27FC236}">
                      <a16:creationId xmlns:a16="http://schemas.microsoft.com/office/drawing/2014/main" id="{D86D9D62-48F2-DBEA-BB36-576CD5CE6C78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F9C0A734-FAF7-ECA8-2CBD-24A07CBEF92A}"/>
                  </a:ext>
                </a:extLst>
              </p:cNvPr>
              <p:cNvSpPr/>
              <p:nvPr/>
            </p:nvSpPr>
            <p:spPr>
              <a:xfrm rot="5400000">
                <a:off x="5721145" y="1126186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86C6946D-E4E0-FF7B-8E7E-BB8CA6268062}"/>
                  </a:ext>
                </a:extLst>
              </p:cNvPr>
              <p:cNvSpPr/>
              <p:nvPr/>
            </p:nvSpPr>
            <p:spPr>
              <a:xfrm rot="5400000">
                <a:off x="5721926" y="1341871"/>
                <a:ext cx="1440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CD09C45-CE4B-1C30-EB60-CE351B021471}"/>
                  </a:ext>
                </a:extLst>
              </p:cNvPr>
              <p:cNvSpPr/>
              <p:nvPr/>
            </p:nvSpPr>
            <p:spPr>
              <a:xfrm rot="5400000">
                <a:off x="5724714" y="1556577"/>
                <a:ext cx="144000" cy="396000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06BF6ED-5C9C-2A76-8E3D-F025F54B836B}"/>
                </a:ext>
              </a:extLst>
            </p:cNvPr>
            <p:cNvSpPr/>
            <p:nvPr/>
          </p:nvSpPr>
          <p:spPr>
            <a:xfrm>
              <a:off x="2821280" y="2265154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860D1D26-C009-AB8A-374A-CC0321C546FA}"/>
                </a:ext>
              </a:extLst>
            </p:cNvPr>
            <p:cNvGrpSpPr/>
            <p:nvPr/>
          </p:nvGrpSpPr>
          <p:grpSpPr>
            <a:xfrm>
              <a:off x="5294277" y="2235138"/>
              <a:ext cx="406132" cy="663006"/>
              <a:chOff x="5065254" y="2438330"/>
              <a:chExt cx="406132" cy="663006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3D0DC31-E562-3E36-4B65-3BF0779F7A26}"/>
                  </a:ext>
                </a:extLst>
              </p:cNvPr>
              <p:cNvSpPr/>
              <p:nvPr/>
            </p:nvSpPr>
            <p:spPr>
              <a:xfrm rot="5400000">
                <a:off x="5194526" y="257812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BD6AEB9-CBEE-64BD-8E0C-61A949C9F4AE}"/>
                  </a:ext>
                </a:extLst>
              </p:cNvPr>
              <p:cNvSpPr/>
              <p:nvPr/>
            </p:nvSpPr>
            <p:spPr>
              <a:xfrm rot="5400000">
                <a:off x="5205768" y="2309511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496132E9-D487-CFD3-2AB5-535391FA1629}"/>
                  </a:ext>
                </a:extLst>
              </p:cNvPr>
              <p:cNvSpPr/>
              <p:nvPr/>
            </p:nvSpPr>
            <p:spPr>
              <a:xfrm rot="5400000">
                <a:off x="5194073" y="2835717"/>
                <a:ext cx="136800" cy="394437"/>
              </a:xfrm>
              <a:prstGeom prst="rect">
                <a:avLst/>
              </a:prstGeom>
              <a:solidFill>
                <a:srgbClr val="E11F5B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7DD1F06B-CD74-D556-68D6-B85BD90F42D0}"/>
                </a:ext>
              </a:extLst>
            </p:cNvPr>
            <p:cNvGrpSpPr/>
            <p:nvPr/>
          </p:nvGrpSpPr>
          <p:grpSpPr>
            <a:xfrm>
              <a:off x="4480339" y="2199771"/>
              <a:ext cx="379010" cy="745198"/>
              <a:chOff x="4251316" y="2402963"/>
              <a:chExt cx="379010" cy="745198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0FD47725-D4D3-3654-D23E-7AFEB245BC14}"/>
                  </a:ext>
                </a:extLst>
              </p:cNvPr>
              <p:cNvSpPr/>
              <p:nvPr/>
            </p:nvSpPr>
            <p:spPr>
              <a:xfrm>
                <a:off x="4251316" y="2415589"/>
                <a:ext cx="157241" cy="732572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33577983-D5BD-7FFA-A98F-EBBD43996FA7}"/>
                  </a:ext>
                </a:extLst>
              </p:cNvPr>
              <p:cNvSpPr/>
              <p:nvPr/>
            </p:nvSpPr>
            <p:spPr>
              <a:xfrm>
                <a:off x="4488996" y="2402963"/>
                <a:ext cx="141330" cy="745197"/>
              </a:xfrm>
              <a:prstGeom prst="rect">
                <a:avLst/>
              </a:prstGeom>
              <a:solidFill>
                <a:srgbClr val="2EB77C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022A9581-1627-596C-A3E2-A1C6E816902A}"/>
                </a:ext>
              </a:extLst>
            </p:cNvPr>
            <p:cNvGrpSpPr/>
            <p:nvPr/>
          </p:nvGrpSpPr>
          <p:grpSpPr>
            <a:xfrm>
              <a:off x="3646044" y="2255625"/>
              <a:ext cx="316434" cy="606565"/>
              <a:chOff x="3463676" y="2458817"/>
              <a:chExt cx="316434" cy="606565"/>
            </a:xfrm>
          </p:grpSpPr>
          <p:sp>
            <p:nvSpPr>
              <p:cNvPr id="52" name="円/楕円 51">
                <a:extLst>
                  <a:ext uri="{FF2B5EF4-FFF2-40B4-BE49-F238E27FC236}">
                    <a16:creationId xmlns:a16="http://schemas.microsoft.com/office/drawing/2014/main" id="{C2D12C38-74B6-2B10-4FEB-9978C067DBBE}"/>
                  </a:ext>
                </a:extLst>
              </p:cNvPr>
              <p:cNvSpPr/>
              <p:nvPr/>
            </p:nvSpPr>
            <p:spPr>
              <a:xfrm>
                <a:off x="3463676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円/楕円 52">
                <a:extLst>
                  <a:ext uri="{FF2B5EF4-FFF2-40B4-BE49-F238E27FC236}">
                    <a16:creationId xmlns:a16="http://schemas.microsoft.com/office/drawing/2014/main" id="{003BFB0A-E7CB-2F75-7FDC-EEADEA793D0F}"/>
                  </a:ext>
                </a:extLst>
              </p:cNvPr>
              <p:cNvSpPr/>
              <p:nvPr/>
            </p:nvSpPr>
            <p:spPr>
              <a:xfrm>
                <a:off x="3463676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4" name="円/楕円 53">
                <a:extLst>
                  <a:ext uri="{FF2B5EF4-FFF2-40B4-BE49-F238E27FC236}">
                    <a16:creationId xmlns:a16="http://schemas.microsoft.com/office/drawing/2014/main" id="{8A23CAAC-9659-396A-5491-602D4B6ED133}"/>
                  </a:ext>
                </a:extLst>
              </p:cNvPr>
              <p:cNvSpPr/>
              <p:nvPr/>
            </p:nvSpPr>
            <p:spPr>
              <a:xfrm>
                <a:off x="3463676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5" name="円/楕円 54">
                <a:extLst>
                  <a:ext uri="{FF2B5EF4-FFF2-40B4-BE49-F238E27FC236}">
                    <a16:creationId xmlns:a16="http://schemas.microsoft.com/office/drawing/2014/main" id="{2B69D067-48BA-B8CF-0FE6-8E3EA1C32705}"/>
                  </a:ext>
                </a:extLst>
              </p:cNvPr>
              <p:cNvSpPr/>
              <p:nvPr/>
            </p:nvSpPr>
            <p:spPr>
              <a:xfrm>
                <a:off x="3672110" y="2458817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13CF7277-97C9-C350-C65D-D47786B96CDA}"/>
                  </a:ext>
                </a:extLst>
              </p:cNvPr>
              <p:cNvSpPr/>
              <p:nvPr/>
            </p:nvSpPr>
            <p:spPr>
              <a:xfrm>
                <a:off x="3672110" y="2708099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03687065-9687-A400-186C-FFFD6B8831EF}"/>
                  </a:ext>
                </a:extLst>
              </p:cNvPr>
              <p:cNvSpPr/>
              <p:nvPr/>
            </p:nvSpPr>
            <p:spPr>
              <a:xfrm>
                <a:off x="3672110" y="2957382"/>
                <a:ext cx="108000" cy="108000"/>
              </a:xfrm>
              <a:prstGeom prst="ellipse">
                <a:avLst/>
              </a:prstGeom>
              <a:solidFill>
                <a:srgbClr val="00B0F0">
                  <a:alpha val="5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/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en-US" altLang="ja-JP" sz="2160" b="1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216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16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1  4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2  5</m:t>
                              </m:r>
                            </m:e>
                            <m:e>
                              <m:r>
                                <a:rPr lang="en-US" altLang="ja-JP" sz="216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3  6</m:t>
                              </m:r>
                            </m:e>
                          </m:eqArr>
                        </m:e>
                      </m:d>
                    </m:oMath>
                  </a14:m>
                  <a:endParaRPr lang="ja-JP" altLang="en-US" sz="2160" b="1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F4C6441-3AE9-8040-5826-A5D3D09B95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137" y="2181314"/>
                  <a:ext cx="2825964" cy="732572"/>
                </a:xfrm>
                <a:prstGeom prst="rect">
                  <a:avLst/>
                </a:prstGeom>
                <a:blipFill>
                  <a:blip r:embed="rId5"/>
                  <a:stretch>
                    <a:fillRect l="-2985" t="-5634" b="-211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346648-8199-9897-29F7-AF14BAAFCE48}"/>
              </a:ext>
            </a:extLst>
          </p:cNvPr>
          <p:cNvSpPr txBox="1"/>
          <p:nvPr/>
        </p:nvSpPr>
        <p:spPr>
          <a:xfrm>
            <a:off x="5613911" y="3795119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2 column vectors</a:t>
            </a:r>
            <a:endParaRPr kumimoji="1" lang="en-US" altLang="ja-JP" sz="105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 err="1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wi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3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C35EF-C236-A72C-3843-625EF1588F27}"/>
              </a:ext>
            </a:extLst>
          </p:cNvPr>
          <p:cNvSpPr txBox="1"/>
          <p:nvPr/>
        </p:nvSpPr>
        <p:spPr>
          <a:xfrm>
            <a:off x="6803046" y="3781806"/>
            <a:ext cx="10422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 row vectors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w</a:t>
            </a:r>
            <a:r>
              <a:rPr kumimoji="1" lang="en-US" altLang="ja-JP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ith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 2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E3F949-5214-BA5E-F082-B6FCE4BDE74C}"/>
              </a:ext>
            </a:extLst>
          </p:cNvPr>
          <p:cNvSpPr txBox="1"/>
          <p:nvPr/>
        </p:nvSpPr>
        <p:spPr>
          <a:xfrm>
            <a:off x="4762266" y="3799924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6 numbers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27AD8-D358-8769-80BB-BC6B8388170E}"/>
              </a:ext>
            </a:extLst>
          </p:cNvPr>
          <p:cNvSpPr txBox="1"/>
          <p:nvPr/>
        </p:nvSpPr>
        <p:spPr>
          <a:xfrm>
            <a:off x="3960919" y="380068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1 matrix</a:t>
            </a:r>
            <a:endParaRPr kumimoji="1" lang="ja-JP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008D4135-8E45-3B20-DEF4-C32BF8E34863}"/>
              </a:ext>
            </a:extLst>
          </p:cNvPr>
          <p:cNvGrpSpPr/>
          <p:nvPr/>
        </p:nvGrpSpPr>
        <p:grpSpPr>
          <a:xfrm>
            <a:off x="5369597" y="1032211"/>
            <a:ext cx="3818007" cy="2800845"/>
            <a:chOff x="5369597" y="1032211"/>
            <a:chExt cx="3818007" cy="2800845"/>
          </a:xfrm>
        </p:grpSpPr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9C34984-10C8-8344-F10F-50A8206E596A}"/>
                </a:ext>
              </a:extLst>
            </p:cNvPr>
            <p:cNvGrpSpPr/>
            <p:nvPr/>
          </p:nvGrpSpPr>
          <p:grpSpPr>
            <a:xfrm>
              <a:off x="5369597" y="1036713"/>
              <a:ext cx="2079852" cy="873443"/>
              <a:chOff x="3966664" y="863927"/>
              <a:chExt cx="1733210" cy="727869"/>
            </a:xfrm>
          </p:grpSpPr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B9639E61-2F92-77E1-3738-D297EF9592AE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C3089032-A52D-7188-6F57-15CCB03160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94" name="テキスト ボックス 93">
                    <a:extLst>
                      <a:ext uri="{FF2B5EF4-FFF2-40B4-BE49-F238E27FC236}">
                        <a16:creationId xmlns:a16="http://schemas.microsoft.com/office/drawing/2014/main" id="{74E6C991-5B86-F04C-8A8C-92C42F3A49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7FCC01E-989B-5C4D-1F01-DBCDC9A6551D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46" name="左大かっこ 145">
                  <a:extLst>
                    <a:ext uri="{FF2B5EF4-FFF2-40B4-BE49-F238E27FC236}">
                      <a16:creationId xmlns:a16="http://schemas.microsoft.com/office/drawing/2014/main" id="{A0FF03EE-68F2-4683-5787-D27C839D8F1C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7" name="左大かっこ 146">
                  <a:extLst>
                    <a:ext uri="{FF2B5EF4-FFF2-40B4-BE49-F238E27FC236}">
                      <a16:creationId xmlns:a16="http://schemas.microsoft.com/office/drawing/2014/main" id="{E7A5A806-3A87-36A2-9C19-EA6AB07135AD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9" name="円/楕円 128">
                <a:extLst>
                  <a:ext uri="{FF2B5EF4-FFF2-40B4-BE49-F238E27FC236}">
                    <a16:creationId xmlns:a16="http://schemas.microsoft.com/office/drawing/2014/main" id="{1A979041-F362-F672-7B75-8B5AA5EDF5E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6824C3C8-246B-BD7F-C795-597BFF7ADBF1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2DED6D2C-56A7-4919-F0DA-6D444A86DC99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テキスト ボックス 131">
                    <a:extLst>
                      <a:ext uri="{FF2B5EF4-FFF2-40B4-BE49-F238E27FC236}">
                        <a16:creationId xmlns:a16="http://schemas.microsoft.com/office/drawing/2014/main" id="{8EC65E1F-59B2-A65A-CEE9-7C8FED332BFC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F51E95FE-8951-9F47-A48F-AA831E602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1666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535A8C57-222A-7906-CFC4-3CD07B4FDFF0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4" name="グループ化 133">
                <a:extLst>
                  <a:ext uri="{FF2B5EF4-FFF2-40B4-BE49-F238E27FC236}">
                    <a16:creationId xmlns:a16="http://schemas.microsoft.com/office/drawing/2014/main" id="{71D80C90-9E88-E72D-BCE5-7F8565CCC75E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49C72A98-5199-E933-5291-2BB691CFC7DC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0928A7E1-BA2C-2D2F-3E07-E91DDF4BE009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35" name="グループ化 134">
                <a:extLst>
                  <a:ext uri="{FF2B5EF4-FFF2-40B4-BE49-F238E27FC236}">
                    <a16:creationId xmlns:a16="http://schemas.microsoft.com/office/drawing/2014/main" id="{3933FC38-8180-89B9-3701-EA25BCCDA744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42" name="左大かっこ 141">
                  <a:extLst>
                    <a:ext uri="{FF2B5EF4-FFF2-40B4-BE49-F238E27FC236}">
                      <a16:creationId xmlns:a16="http://schemas.microsoft.com/office/drawing/2014/main" id="{92D856A2-3803-D3AA-A2F2-5AD47EE2B3DE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3" name="左大かっこ 142">
                  <a:extLst>
                    <a:ext uri="{FF2B5EF4-FFF2-40B4-BE49-F238E27FC236}">
                      <a16:creationId xmlns:a16="http://schemas.microsoft.com/office/drawing/2014/main" id="{607DE811-FD61-BD45-5CF8-02C0752E5D9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3D15E4B0-54A0-B11F-A5C8-E7639FFDDF33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4CA2F4D7-E8E3-4C10-30AC-914C2D237D2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8" name="グループ化 137">
                <a:extLst>
                  <a:ext uri="{FF2B5EF4-FFF2-40B4-BE49-F238E27FC236}">
                    <a16:creationId xmlns:a16="http://schemas.microsoft.com/office/drawing/2014/main" id="{72B33F37-3303-B57A-5956-BAF1A59E2F72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40" name="左大かっこ 139">
                  <a:extLst>
                    <a:ext uri="{FF2B5EF4-FFF2-40B4-BE49-F238E27FC236}">
                      <a16:creationId xmlns:a16="http://schemas.microsoft.com/office/drawing/2014/main" id="{E22BF34C-9E6E-F705-BE5C-1D3F9C331E6D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1" name="左大かっこ 140">
                  <a:extLst>
                    <a:ext uri="{FF2B5EF4-FFF2-40B4-BE49-F238E27FC236}">
                      <a16:creationId xmlns:a16="http://schemas.microsoft.com/office/drawing/2014/main" id="{95337733-8578-AC0B-BA44-59FA31FFCD5A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E2BAE9F8-1ACD-62E9-2AAC-784C3484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212C1321-2E77-C945-87ED-021BFDB03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r="-8000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A93238B-4148-858E-6165-81DECDECF198}"/>
                </a:ext>
              </a:extLst>
            </p:cNvPr>
            <p:cNvGrpSpPr/>
            <p:nvPr/>
          </p:nvGrpSpPr>
          <p:grpSpPr>
            <a:xfrm>
              <a:off x="5394073" y="1959811"/>
              <a:ext cx="2079852" cy="873443"/>
              <a:chOff x="3966664" y="863927"/>
              <a:chExt cx="1733210" cy="727869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FBF46F04-04AD-A3E8-7BC8-BE73F6AAA1C3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4D7C29E9-4605-7347-1C93-FC5547C0D1F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39" name="テキスト ボックス 138">
                    <a:extLst>
                      <a:ext uri="{FF2B5EF4-FFF2-40B4-BE49-F238E27FC236}">
                        <a16:creationId xmlns:a16="http://schemas.microsoft.com/office/drawing/2014/main" id="{9DA74796-6B75-884D-A1C1-61E90755B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6" name="グループ化 105">
                <a:extLst>
                  <a:ext uri="{FF2B5EF4-FFF2-40B4-BE49-F238E27FC236}">
                    <a16:creationId xmlns:a16="http://schemas.microsoft.com/office/drawing/2014/main" id="{9EAC6A26-CD4B-F570-E8FD-877565906DE1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24" name="左大かっこ 123">
                  <a:extLst>
                    <a:ext uri="{FF2B5EF4-FFF2-40B4-BE49-F238E27FC236}">
                      <a16:creationId xmlns:a16="http://schemas.microsoft.com/office/drawing/2014/main" id="{E4428AB1-F8C7-CEEE-4E71-0BCAFACF9970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5" name="左大かっこ 124">
                  <a:extLst>
                    <a:ext uri="{FF2B5EF4-FFF2-40B4-BE49-F238E27FC236}">
                      <a16:creationId xmlns:a16="http://schemas.microsoft.com/office/drawing/2014/main" id="{193FE905-9854-269F-31BB-396480BAA7EC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DBBFAF95-45EE-5212-AC53-8EC1D0508361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C65157A-332E-6FBB-9258-4AA5B6DC5898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5E95D23-6D38-BD8B-90A9-69F6E3E04DD1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73AAA2C4-314D-79B7-A529-FA9E7904A15E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5F239EC8-A4EE-4541-B7F7-601680AA1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F3360254-79CA-A0F8-0D0B-A3DBEC454FF2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C1550B8A-6363-5010-456C-A84A475DB16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D353CA63-EE24-876D-CDFE-229EB0206B61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FE527A7-7A6A-4582-DC17-3823763170FD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113" name="グループ化 112">
                <a:extLst>
                  <a:ext uri="{FF2B5EF4-FFF2-40B4-BE49-F238E27FC236}">
                    <a16:creationId xmlns:a16="http://schemas.microsoft.com/office/drawing/2014/main" id="{FFC9335A-073A-75C5-2C9C-4CB437A2B35C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120" name="左大かっこ 119">
                  <a:extLst>
                    <a:ext uri="{FF2B5EF4-FFF2-40B4-BE49-F238E27FC236}">
                      <a16:creationId xmlns:a16="http://schemas.microsoft.com/office/drawing/2014/main" id="{EE4CAC87-2081-06F2-8DD9-4A19891DA6DB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左大かっこ 120">
                  <a:extLst>
                    <a:ext uri="{FF2B5EF4-FFF2-40B4-BE49-F238E27FC236}">
                      <a16:creationId xmlns:a16="http://schemas.microsoft.com/office/drawing/2014/main" id="{A83883FA-82D7-31B7-DE85-6D09348E3700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F9FDADB8-04A7-34B7-8E60-833E32EA8D85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9574984E-A14F-B77F-153A-418C918F30C7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6" name="グループ化 115">
                <a:extLst>
                  <a:ext uri="{FF2B5EF4-FFF2-40B4-BE49-F238E27FC236}">
                    <a16:creationId xmlns:a16="http://schemas.microsoft.com/office/drawing/2014/main" id="{9E015365-4479-38FE-43F9-D3FA11F531C3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118" name="左大かっこ 117">
                  <a:extLst>
                    <a:ext uri="{FF2B5EF4-FFF2-40B4-BE49-F238E27FC236}">
                      <a16:creationId xmlns:a16="http://schemas.microsoft.com/office/drawing/2014/main" id="{3C97BFE4-9776-B79C-F827-3F893DD76E22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19" name="左大かっこ 118">
                  <a:extLst>
                    <a:ext uri="{FF2B5EF4-FFF2-40B4-BE49-F238E27FC236}">
                      <a16:creationId xmlns:a16="http://schemas.microsoft.com/office/drawing/2014/main" id="{20C9A4A4-8222-B9F8-E72F-6BE573994377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テキスト ボックス 116">
                    <a:extLst>
                      <a:ext uri="{FF2B5EF4-FFF2-40B4-BE49-F238E27FC236}">
                        <a16:creationId xmlns:a16="http://schemas.microsoft.com/office/drawing/2014/main" id="{DBFE3C80-8651-13AF-5089-B41A779668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59" name="テキスト ボックス 158">
                    <a:extLst>
                      <a:ext uri="{FF2B5EF4-FFF2-40B4-BE49-F238E27FC236}">
                        <a16:creationId xmlns:a16="http://schemas.microsoft.com/office/drawing/2014/main" id="{109AFD42-408C-BC42-9CA1-5234710D6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1AE5CD12-27D1-E6DA-4AC4-BDFCCF575541}"/>
                </a:ext>
              </a:extLst>
            </p:cNvPr>
            <p:cNvGrpSpPr/>
            <p:nvPr/>
          </p:nvGrpSpPr>
          <p:grpSpPr>
            <a:xfrm>
              <a:off x="5394073" y="2959613"/>
              <a:ext cx="2079852" cy="873443"/>
              <a:chOff x="3966664" y="863927"/>
              <a:chExt cx="1733210" cy="727869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E1F6A19-4887-CE56-A700-FBDE7F4D8412}"/>
                  </a:ext>
                </a:extLst>
              </p:cNvPr>
              <p:cNvSpPr/>
              <p:nvPr/>
            </p:nvSpPr>
            <p:spPr>
              <a:xfrm>
                <a:off x="4000381" y="956925"/>
                <a:ext cx="133984" cy="588498"/>
              </a:xfrm>
              <a:prstGeom prst="rect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テキスト ボックス 82">
                    <a:extLst>
                      <a:ext uri="{FF2B5EF4-FFF2-40B4-BE49-F238E27FC236}">
                        <a16:creationId xmlns:a16="http://schemas.microsoft.com/office/drawing/2014/main" id="{729BDAA7-A66A-1FB1-5A09-C9D02D3241B9}"/>
                      </a:ext>
                    </a:extLst>
                  </p:cNvPr>
                  <p:cNvSpPr txBox="1"/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198" name="テキスト ボックス 197">
                    <a:extLst>
                      <a:ext uri="{FF2B5EF4-FFF2-40B4-BE49-F238E27FC236}">
                        <a16:creationId xmlns:a16="http://schemas.microsoft.com/office/drawing/2014/main" id="{B19025E2-566F-6C44-A1DC-12628FDF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777" y="863927"/>
                    <a:ext cx="25429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EDC1FFDA-2C63-0154-B5D0-123F426FAE9A}"/>
                  </a:ext>
                </a:extLst>
              </p:cNvPr>
              <p:cNvGrpSpPr/>
              <p:nvPr/>
            </p:nvGrpSpPr>
            <p:grpSpPr>
              <a:xfrm>
                <a:off x="3966664" y="921111"/>
                <a:ext cx="200136" cy="670685"/>
                <a:chOff x="4021784" y="948931"/>
                <a:chExt cx="200136" cy="670685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A686E636-CF18-07B5-7C34-85ACC3445FCA}"/>
                    </a:ext>
                  </a:extLst>
                </p:cNvPr>
                <p:cNvSpPr/>
                <p:nvPr/>
              </p:nvSpPr>
              <p:spPr>
                <a:xfrm>
                  <a:off x="40217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33FA19A6-85A3-A1B9-9FCA-4BF9FF5F6C97}"/>
                    </a:ext>
                  </a:extLst>
                </p:cNvPr>
                <p:cNvSpPr/>
                <p:nvPr/>
              </p:nvSpPr>
              <p:spPr>
                <a:xfrm flipH="1">
                  <a:off x="41365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85" name="円/楕円 84">
                <a:extLst>
                  <a:ext uri="{FF2B5EF4-FFF2-40B4-BE49-F238E27FC236}">
                    <a16:creationId xmlns:a16="http://schemas.microsoft.com/office/drawing/2014/main" id="{7AFF2CE7-D328-2C65-96EE-F0594672B148}"/>
                  </a:ext>
                </a:extLst>
              </p:cNvPr>
              <p:cNvSpPr/>
              <p:nvPr/>
            </p:nvSpPr>
            <p:spPr>
              <a:xfrm>
                <a:off x="4446682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A33DF9CA-5A83-F42A-FDF4-6031C5A31936}"/>
                  </a:ext>
                </a:extLst>
              </p:cNvPr>
              <p:cNvSpPr/>
              <p:nvPr/>
            </p:nvSpPr>
            <p:spPr>
              <a:xfrm>
                <a:off x="5039863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1F33088A-CE4B-E2F2-93AC-6EE60CF00933}"/>
                  </a:ext>
                </a:extLst>
              </p:cNvPr>
              <p:cNvSpPr/>
              <p:nvPr/>
            </p:nvSpPr>
            <p:spPr>
              <a:xfrm>
                <a:off x="4566880" y="949751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25F432DB-9CEA-F420-8C59-81968C097149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03" name="テキスト ボックス 202">
                    <a:extLst>
                      <a:ext uri="{FF2B5EF4-FFF2-40B4-BE49-F238E27FC236}">
                        <a16:creationId xmlns:a16="http://schemas.microsoft.com/office/drawing/2014/main" id="{3C3501FC-0484-714A-AC91-1FB17894D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692" y="874857"/>
                    <a:ext cx="25429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000" r="-16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6E3C147C-E95A-D32B-B3B2-4136318E59D1}"/>
                  </a:ext>
                </a:extLst>
              </p:cNvPr>
              <p:cNvSpPr/>
              <p:nvPr/>
            </p:nvSpPr>
            <p:spPr>
              <a:xfrm>
                <a:off x="4907193" y="97558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85F791F2-3470-2914-E266-8C150F5F1F10}"/>
                  </a:ext>
                </a:extLst>
              </p:cNvPr>
              <p:cNvGrpSpPr/>
              <p:nvPr/>
            </p:nvGrpSpPr>
            <p:grpSpPr>
              <a:xfrm>
                <a:off x="4540030" y="909376"/>
                <a:ext cx="200136" cy="670685"/>
                <a:chOff x="3983284" y="948931"/>
                <a:chExt cx="200136" cy="670685"/>
              </a:xfrm>
            </p:grpSpPr>
            <p:sp>
              <p:nvSpPr>
                <p:cNvPr id="100" name="左大かっこ 99">
                  <a:extLst>
                    <a:ext uri="{FF2B5EF4-FFF2-40B4-BE49-F238E27FC236}">
                      <a16:creationId xmlns:a16="http://schemas.microsoft.com/office/drawing/2014/main" id="{73D2900B-0AD4-D6E8-F249-2A8B655E0F7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1" name="左大かっこ 100">
                  <a:extLst>
                    <a:ext uri="{FF2B5EF4-FFF2-40B4-BE49-F238E27FC236}">
                      <a16:creationId xmlns:a16="http://schemas.microsoft.com/office/drawing/2014/main" id="{211BA38C-CDA5-53C4-2A9B-1810546E18AC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31B78550-D564-EDE7-7CDF-1F1206357DC0}"/>
                  </a:ext>
                </a:extLst>
              </p:cNvPr>
              <p:cNvGrpSpPr/>
              <p:nvPr/>
            </p:nvGrpSpPr>
            <p:grpSpPr>
              <a:xfrm>
                <a:off x="5010204" y="907318"/>
                <a:ext cx="200136" cy="670685"/>
                <a:chOff x="3983284" y="948931"/>
                <a:chExt cx="200136" cy="670685"/>
              </a:xfrm>
            </p:grpSpPr>
            <p:sp>
              <p:nvSpPr>
                <p:cNvPr id="98" name="左大かっこ 97">
                  <a:extLst>
                    <a:ext uri="{FF2B5EF4-FFF2-40B4-BE49-F238E27FC236}">
                      <a16:creationId xmlns:a16="http://schemas.microsoft.com/office/drawing/2014/main" id="{3D240E03-C5D9-8D1D-3FCB-4F38BE3077AF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9" name="左大かっこ 98">
                  <a:extLst>
                    <a:ext uri="{FF2B5EF4-FFF2-40B4-BE49-F238E27FC236}">
                      <a16:creationId xmlns:a16="http://schemas.microsoft.com/office/drawing/2014/main" id="{7CE3F757-2C80-A28B-9244-882BA666443E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2AB97AD6-273A-ACE4-122D-1C2B4BC4FD1A}"/>
                  </a:ext>
                </a:extLst>
              </p:cNvPr>
              <p:cNvSpPr/>
              <p:nvPr/>
            </p:nvSpPr>
            <p:spPr>
              <a:xfrm>
                <a:off x="5529397" y="956925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8506E463-BC1D-7A66-8E1B-7961BE414F32}"/>
                  </a:ext>
                </a:extLst>
              </p:cNvPr>
              <p:cNvSpPr/>
              <p:nvPr/>
            </p:nvSpPr>
            <p:spPr>
              <a:xfrm>
                <a:off x="5406804" y="974006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171122BF-1925-1708-029F-D0C03F2FA575}"/>
                  </a:ext>
                </a:extLst>
              </p:cNvPr>
              <p:cNvGrpSpPr/>
              <p:nvPr/>
            </p:nvGrpSpPr>
            <p:grpSpPr>
              <a:xfrm>
                <a:off x="5499738" y="914492"/>
                <a:ext cx="200136" cy="670685"/>
                <a:chOff x="3983284" y="948931"/>
                <a:chExt cx="200136" cy="670685"/>
              </a:xfrm>
            </p:grpSpPr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7C2D6398-42F1-3294-9141-AC54DDF6D6E7}"/>
                    </a:ext>
                  </a:extLst>
                </p:cNvPr>
                <p:cNvSpPr/>
                <p:nvPr/>
              </p:nvSpPr>
              <p:spPr>
                <a:xfrm>
                  <a:off x="3983284" y="953045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7" name="左大かっこ 96">
                  <a:extLst>
                    <a:ext uri="{FF2B5EF4-FFF2-40B4-BE49-F238E27FC236}">
                      <a16:creationId xmlns:a16="http://schemas.microsoft.com/office/drawing/2014/main" id="{387804AE-2A88-0F82-1375-FC425D79D73F}"/>
                    </a:ext>
                  </a:extLst>
                </p:cNvPr>
                <p:cNvSpPr/>
                <p:nvPr/>
              </p:nvSpPr>
              <p:spPr>
                <a:xfrm flipH="1">
                  <a:off x="4098032" y="948931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713FBE77-4C6C-E607-7B8B-DE55944940E1}"/>
                      </a:ext>
                    </a:extLst>
                  </p:cNvPr>
                  <p:cNvSpPr txBox="1"/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defTabSz="54864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1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ja-JP" altLang="en-US" sz="216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endParaRPr>
                  </a:p>
                </p:txBody>
              </p:sp>
            </mc:Choice>
            <mc:Fallback xmlns="">
              <p:sp>
                <p:nvSpPr>
                  <p:cNvPr id="210" name="テキスト ボックス 209">
                    <a:extLst>
                      <a:ext uri="{FF2B5EF4-FFF2-40B4-BE49-F238E27FC236}">
                        <a16:creationId xmlns:a16="http://schemas.microsoft.com/office/drawing/2014/main" id="{4B7C596A-4F7A-9448-BA24-A5FF40E9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4509" y="886788"/>
                    <a:ext cx="2542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00" r="-8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63D898C6-FEA3-D573-A247-266E0A0D86BB}"/>
                </a:ext>
              </a:extLst>
            </p:cNvPr>
            <p:cNvSpPr/>
            <p:nvPr/>
          </p:nvSpPr>
          <p:spPr>
            <a:xfrm>
              <a:off x="8285635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0" name="円/楕円 79">
              <a:extLst>
                <a:ext uri="{FF2B5EF4-FFF2-40B4-BE49-F238E27FC236}">
                  <a16:creationId xmlns:a16="http://schemas.microsoft.com/office/drawing/2014/main" id="{5C69B4AD-C02F-6427-A90B-92B669202FC3}"/>
                </a:ext>
              </a:extLst>
            </p:cNvPr>
            <p:cNvSpPr/>
            <p:nvPr/>
          </p:nvSpPr>
          <p:spPr>
            <a:xfrm>
              <a:off x="8755604" y="1347347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Mv2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E68771F0-3F32-7CD8-3D20-FC2CB969CB31}"/>
                </a:ext>
              </a:extLst>
            </p:cNvPr>
            <p:cNvSpPr txBox="1"/>
            <p:nvPr/>
          </p:nvSpPr>
          <p:spPr>
            <a:xfrm>
              <a:off x="8391798" y="103221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3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3FA6EC5-6E5A-8846-A7A8-DA1D179E782B}"/>
              </a:ext>
            </a:extLst>
          </p:cNvPr>
          <p:cNvGrpSpPr/>
          <p:nvPr/>
        </p:nvGrpSpPr>
        <p:grpSpPr>
          <a:xfrm>
            <a:off x="881120" y="4375535"/>
            <a:ext cx="3518493" cy="841637"/>
            <a:chOff x="881120" y="4375535"/>
            <a:chExt cx="3518493" cy="84163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AAA05F95-DE63-2CBA-C79F-46A0ADFD06DC}"/>
                </a:ext>
              </a:extLst>
            </p:cNvPr>
            <p:cNvGrpSpPr/>
            <p:nvPr/>
          </p:nvGrpSpPr>
          <p:grpSpPr>
            <a:xfrm>
              <a:off x="1572891" y="4402785"/>
              <a:ext cx="792486" cy="799888"/>
              <a:chOff x="1757238" y="3450771"/>
              <a:chExt cx="660405" cy="666573"/>
            </a:xfrm>
          </p:grpSpPr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7BC80C2-ED12-5A47-6D00-F6E6F94D7C7E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F45751C0-6F2C-8F23-987A-46A50946DC8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A91D942B-2C9D-8537-26F0-908ECE06D24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B2766B5-52BE-58BC-47FF-A9771C248C3E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円/楕円 119">
                <a:extLst>
                  <a:ext uri="{FF2B5EF4-FFF2-40B4-BE49-F238E27FC236}">
                    <a16:creationId xmlns:a16="http://schemas.microsoft.com/office/drawing/2014/main" id="{4E2222C4-01F6-D6EC-D8A4-4D083190B77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円/楕円 120">
                <a:extLst>
                  <a:ext uri="{FF2B5EF4-FFF2-40B4-BE49-F238E27FC236}">
                    <a16:creationId xmlns:a16="http://schemas.microsoft.com/office/drawing/2014/main" id="{91381C63-1A3D-4F77-6FFD-9D7C219406B1}"/>
                  </a:ext>
                </a:extLst>
              </p:cNvPr>
              <p:cNvSpPr/>
              <p:nvPr/>
            </p:nvSpPr>
            <p:spPr>
              <a:xfrm>
                <a:off x="2047939" y="355436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円/楕円 121">
                <a:extLst>
                  <a:ext uri="{FF2B5EF4-FFF2-40B4-BE49-F238E27FC236}">
                    <a16:creationId xmlns:a16="http://schemas.microsoft.com/office/drawing/2014/main" id="{0E2D9A7B-4B7D-F719-DE2C-24E001A02A2C}"/>
                  </a:ext>
                </a:extLst>
              </p:cNvPr>
              <p:cNvSpPr/>
              <p:nvPr/>
            </p:nvSpPr>
            <p:spPr>
              <a:xfrm>
                <a:off x="2249270" y="3552580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円/楕円 122">
                <a:extLst>
                  <a:ext uri="{FF2B5EF4-FFF2-40B4-BE49-F238E27FC236}">
                    <a16:creationId xmlns:a16="http://schemas.microsoft.com/office/drawing/2014/main" id="{FF734D40-33CD-BFE1-A74F-0CFB37EF6A40}"/>
                  </a:ext>
                </a:extLst>
              </p:cNvPr>
              <p:cNvSpPr/>
              <p:nvPr/>
            </p:nvSpPr>
            <p:spPr>
              <a:xfrm>
                <a:off x="1839201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円/楕円 123">
                <a:extLst>
                  <a:ext uri="{FF2B5EF4-FFF2-40B4-BE49-F238E27FC236}">
                    <a16:creationId xmlns:a16="http://schemas.microsoft.com/office/drawing/2014/main" id="{84D4A98E-829B-BD5D-8604-B6F440A5039A}"/>
                  </a:ext>
                </a:extLst>
              </p:cNvPr>
              <p:cNvSpPr/>
              <p:nvPr/>
            </p:nvSpPr>
            <p:spPr>
              <a:xfrm>
                <a:off x="2249270" y="3749927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5" name="円/楕円 124">
                <a:extLst>
                  <a:ext uri="{FF2B5EF4-FFF2-40B4-BE49-F238E27FC236}">
                    <a16:creationId xmlns:a16="http://schemas.microsoft.com/office/drawing/2014/main" id="{0797F934-07FC-6140-BFA0-DFECF118E5BC}"/>
                  </a:ext>
                </a:extLst>
              </p:cNvPr>
              <p:cNvSpPr/>
              <p:nvPr/>
            </p:nvSpPr>
            <p:spPr>
              <a:xfrm>
                <a:off x="1845117" y="3953883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6" name="円/楕円 125">
                <a:extLst>
                  <a:ext uri="{FF2B5EF4-FFF2-40B4-BE49-F238E27FC236}">
                    <a16:creationId xmlns:a16="http://schemas.microsoft.com/office/drawing/2014/main" id="{C508F8F3-0889-E067-76D1-AC30685A97F4}"/>
                  </a:ext>
                </a:extLst>
              </p:cNvPr>
              <p:cNvSpPr/>
              <p:nvPr/>
            </p:nvSpPr>
            <p:spPr>
              <a:xfrm>
                <a:off x="2047938" y="3957477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03" name="左大かっこ 102">
              <a:extLst>
                <a:ext uri="{FF2B5EF4-FFF2-40B4-BE49-F238E27FC236}">
                  <a16:creationId xmlns:a16="http://schemas.microsoft.com/office/drawing/2014/main" id="{D8C60537-0C74-F2A2-C6A5-D4124EE778C6}"/>
                </a:ext>
              </a:extLst>
            </p:cNvPr>
            <p:cNvSpPr/>
            <p:nvPr/>
          </p:nvSpPr>
          <p:spPr>
            <a:xfrm>
              <a:off x="2493407" y="440060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E4DCEFF5-6C1E-F778-0F2E-4557A069161A}"/>
                </a:ext>
              </a:extLst>
            </p:cNvPr>
            <p:cNvSpPr/>
            <p:nvPr/>
          </p:nvSpPr>
          <p:spPr>
            <a:xfrm flipH="1">
              <a:off x="3167499" y="4400610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A40C8C7B-E105-1CC9-BF03-E1BAA9672B54}"/>
                </a:ext>
              </a:extLst>
            </p:cNvPr>
            <p:cNvSpPr/>
            <p:nvPr/>
          </p:nvSpPr>
          <p:spPr>
            <a:xfrm>
              <a:off x="2537508" y="448457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658B868E-B2BC-5BFA-7E48-176760697074}"/>
                </a:ext>
              </a:extLst>
            </p:cNvPr>
            <p:cNvSpPr/>
            <p:nvPr/>
          </p:nvSpPr>
          <p:spPr>
            <a:xfrm>
              <a:off x="2537508" y="471924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AF79EB2-14C2-35E4-56E2-54A7A0044982}"/>
                </a:ext>
              </a:extLst>
            </p:cNvPr>
            <p:cNvSpPr/>
            <p:nvPr/>
          </p:nvSpPr>
          <p:spPr>
            <a:xfrm>
              <a:off x="2537508" y="4962334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/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1FEF7298-9328-7F5B-C09B-194EF0009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708" y="4375535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BE95C3CA-A564-6CAB-D70F-A797EA6DC506}"/>
                </a:ext>
              </a:extLst>
            </p:cNvPr>
            <p:cNvGrpSpPr/>
            <p:nvPr/>
          </p:nvGrpSpPr>
          <p:grpSpPr>
            <a:xfrm>
              <a:off x="3623055" y="4417284"/>
              <a:ext cx="776558" cy="799888"/>
              <a:chOff x="1000256" y="3453676"/>
              <a:chExt cx="647132" cy="666573"/>
            </a:xfrm>
          </p:grpSpPr>
          <p:sp>
            <p:nvSpPr>
              <p:cNvPr id="114" name="左大かっこ 113">
                <a:extLst>
                  <a:ext uri="{FF2B5EF4-FFF2-40B4-BE49-F238E27FC236}">
                    <a16:creationId xmlns:a16="http://schemas.microsoft.com/office/drawing/2014/main" id="{CB8EA286-3F7F-7708-C87C-A98D704055D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左大かっこ 114">
                <a:extLst>
                  <a:ext uri="{FF2B5EF4-FFF2-40B4-BE49-F238E27FC236}">
                    <a16:creationId xmlns:a16="http://schemas.microsoft.com/office/drawing/2014/main" id="{9239C8D4-B729-912F-D100-2F258FB1DD15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9E3C72C-9BC3-E863-9197-487209DE211D}"/>
                </a:ext>
              </a:extLst>
            </p:cNvPr>
            <p:cNvSpPr/>
            <p:nvPr/>
          </p:nvSpPr>
          <p:spPr>
            <a:xfrm>
              <a:off x="3678804" y="4466599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AC9D9959-BBC1-AFF3-EC21-0B31F6AE1120}"/>
                </a:ext>
              </a:extLst>
            </p:cNvPr>
            <p:cNvSpPr/>
            <p:nvPr/>
          </p:nvSpPr>
          <p:spPr>
            <a:xfrm>
              <a:off x="3678804" y="470127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374F572-3C37-5F66-3C39-375156C024DC}"/>
                </a:ext>
              </a:extLst>
            </p:cNvPr>
            <p:cNvSpPr/>
            <p:nvPr/>
          </p:nvSpPr>
          <p:spPr>
            <a:xfrm>
              <a:off x="3678804" y="4944361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円/楕円 112">
              <a:extLst>
                <a:ext uri="{FF2B5EF4-FFF2-40B4-BE49-F238E27FC236}">
                  <a16:creationId xmlns:a16="http://schemas.microsoft.com/office/drawing/2014/main" id="{B104F3B0-E37A-9A22-3AC2-0841620C0618}"/>
                </a:ext>
              </a:extLst>
            </p:cNvPr>
            <p:cNvSpPr/>
            <p:nvPr/>
          </p:nvSpPr>
          <p:spPr>
            <a:xfrm>
              <a:off x="881120" y="4560356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85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E62844-0399-CDF0-B668-3928A6EA6461}"/>
              </a:ext>
            </a:extLst>
          </p:cNvPr>
          <p:cNvGrpSpPr/>
          <p:nvPr/>
        </p:nvGrpSpPr>
        <p:grpSpPr>
          <a:xfrm>
            <a:off x="5105312" y="4355176"/>
            <a:ext cx="5513798" cy="1425736"/>
            <a:chOff x="5105312" y="4355176"/>
            <a:chExt cx="5513798" cy="142573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3F89350-F70E-AB41-FB39-0096CEA0E674}"/>
                </a:ext>
              </a:extLst>
            </p:cNvPr>
            <p:cNvSpPr/>
            <p:nvPr/>
          </p:nvSpPr>
          <p:spPr>
            <a:xfrm>
              <a:off x="5155181" y="446134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/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B9E4C18D-7774-6AFD-6BCC-0E6F3D6F8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4356799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/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9229A3BB-8446-587D-10FD-425CED91C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435517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181E8B8B-A00B-FB8D-80FD-DE1894CF1E18}"/>
                </a:ext>
              </a:extLst>
            </p:cNvPr>
            <p:cNvSpPr/>
            <p:nvPr/>
          </p:nvSpPr>
          <p:spPr>
            <a:xfrm>
              <a:off x="5105312" y="441728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CC053D0C-5277-4C50-BCAB-9537D030C15A}"/>
                </a:ext>
              </a:extLst>
            </p:cNvPr>
            <p:cNvSpPr/>
            <p:nvPr/>
          </p:nvSpPr>
          <p:spPr>
            <a:xfrm flipH="1">
              <a:off x="5812323" y="441539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F5D6701-264D-55C7-4D54-AD3C77AC5E3F}"/>
                </a:ext>
              </a:extLst>
            </p:cNvPr>
            <p:cNvSpPr/>
            <p:nvPr/>
          </p:nvSpPr>
          <p:spPr>
            <a:xfrm>
              <a:off x="6227817" y="4474890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21006CC-7C01-28E8-9FB8-8192990E725D}"/>
                </a:ext>
              </a:extLst>
            </p:cNvPr>
            <p:cNvSpPr/>
            <p:nvPr/>
          </p:nvSpPr>
          <p:spPr>
            <a:xfrm>
              <a:off x="6377264" y="444260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8" name="左大かっこ 67">
              <a:extLst>
                <a:ext uri="{FF2B5EF4-FFF2-40B4-BE49-F238E27FC236}">
                  <a16:creationId xmlns:a16="http://schemas.microsoft.com/office/drawing/2014/main" id="{A36872BF-A943-720F-4BBD-F1061F2BB89D}"/>
                </a:ext>
              </a:extLst>
            </p:cNvPr>
            <p:cNvSpPr/>
            <p:nvPr/>
          </p:nvSpPr>
          <p:spPr>
            <a:xfrm>
              <a:off x="6340976" y="44024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C26FC7E0-8223-0C89-22B8-E8E906583490}"/>
                </a:ext>
              </a:extLst>
            </p:cNvPr>
            <p:cNvSpPr/>
            <p:nvPr/>
          </p:nvSpPr>
          <p:spPr>
            <a:xfrm flipH="1">
              <a:off x="7047987" y="44006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447D2EAA-C837-2184-8623-F8A90FEB6AC6}"/>
                </a:ext>
              </a:extLst>
            </p:cNvPr>
            <p:cNvSpPr/>
            <p:nvPr/>
          </p:nvSpPr>
          <p:spPr>
            <a:xfrm>
              <a:off x="7359274" y="4483904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9EDECDD-476E-0526-92CE-0BC3214A8D27}"/>
                </a:ext>
              </a:extLst>
            </p:cNvPr>
            <p:cNvSpPr/>
            <p:nvPr/>
          </p:nvSpPr>
          <p:spPr>
            <a:xfrm>
              <a:off x="7508722" y="44516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269A9C67-C00F-091B-527D-65EA9067AA64}"/>
                </a:ext>
              </a:extLst>
            </p:cNvPr>
            <p:cNvSpPr/>
            <p:nvPr/>
          </p:nvSpPr>
          <p:spPr>
            <a:xfrm>
              <a:off x="7472433" y="44115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889E841D-313C-92C0-FE81-F9B7BC9A5EAF}"/>
                </a:ext>
              </a:extLst>
            </p:cNvPr>
            <p:cNvSpPr/>
            <p:nvPr/>
          </p:nvSpPr>
          <p:spPr>
            <a:xfrm flipH="1">
              <a:off x="8179444" y="44096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E4A291DE-4B54-6FDB-45EA-0E0A47389181}"/>
                </a:ext>
              </a:extLst>
            </p:cNvPr>
            <p:cNvSpPr/>
            <p:nvPr/>
          </p:nvSpPr>
          <p:spPr>
            <a:xfrm>
              <a:off x="8544531" y="4475641"/>
              <a:ext cx="108299" cy="10246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32EB47A6-A92F-1E91-ACC4-8AA3BC00FB89}"/>
                </a:ext>
              </a:extLst>
            </p:cNvPr>
            <p:cNvSpPr/>
            <p:nvPr/>
          </p:nvSpPr>
          <p:spPr>
            <a:xfrm>
              <a:off x="8693978" y="444335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6" name="左大かっこ 75">
              <a:extLst>
                <a:ext uri="{FF2B5EF4-FFF2-40B4-BE49-F238E27FC236}">
                  <a16:creationId xmlns:a16="http://schemas.microsoft.com/office/drawing/2014/main" id="{3953ED7D-EB6B-8A40-9ECA-16F28CAD83B9}"/>
                </a:ext>
              </a:extLst>
            </p:cNvPr>
            <p:cNvSpPr/>
            <p:nvPr/>
          </p:nvSpPr>
          <p:spPr>
            <a:xfrm>
              <a:off x="8657690" y="440324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77" name="左大かっこ 76">
              <a:extLst>
                <a:ext uri="{FF2B5EF4-FFF2-40B4-BE49-F238E27FC236}">
                  <a16:creationId xmlns:a16="http://schemas.microsoft.com/office/drawing/2014/main" id="{1D210BC4-97C0-C45E-E978-A17807840CEB}"/>
                </a:ext>
              </a:extLst>
            </p:cNvPr>
            <p:cNvSpPr/>
            <p:nvPr/>
          </p:nvSpPr>
          <p:spPr>
            <a:xfrm flipH="1">
              <a:off x="9364701" y="440135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/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0E7564B9-FE06-4C08-1DDD-B80C72C12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4355176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16667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2AE7397-E74A-77E8-6EEB-645571CF5166}"/>
                </a:ext>
              </a:extLst>
            </p:cNvPr>
            <p:cNvSpPr/>
            <p:nvPr/>
          </p:nvSpPr>
          <p:spPr>
            <a:xfrm>
              <a:off x="5167289" y="5008503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/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4AA3E3F-A515-E605-08F2-EEA14A5D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856" y="4903959"/>
                  <a:ext cx="305153" cy="332399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/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9215A249-45E5-764D-8D66-8491605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648" y="4902338"/>
                  <a:ext cx="305153" cy="3323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F9F8CAB1-C4A5-597D-C4C2-A1EC68C7F933}"/>
                </a:ext>
              </a:extLst>
            </p:cNvPr>
            <p:cNvSpPr/>
            <p:nvPr/>
          </p:nvSpPr>
          <p:spPr>
            <a:xfrm>
              <a:off x="5117420" y="4964444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3" name="左大かっこ 82">
              <a:extLst>
                <a:ext uri="{FF2B5EF4-FFF2-40B4-BE49-F238E27FC236}">
                  <a16:creationId xmlns:a16="http://schemas.microsoft.com/office/drawing/2014/main" id="{188C3A99-6829-F12B-CB25-B4F92F745B08}"/>
                </a:ext>
              </a:extLst>
            </p:cNvPr>
            <p:cNvSpPr/>
            <p:nvPr/>
          </p:nvSpPr>
          <p:spPr>
            <a:xfrm flipH="1">
              <a:off x="5824431" y="4962553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4" name="円/楕円 83">
              <a:extLst>
                <a:ext uri="{FF2B5EF4-FFF2-40B4-BE49-F238E27FC236}">
                  <a16:creationId xmlns:a16="http://schemas.microsoft.com/office/drawing/2014/main" id="{988652BD-E64A-D838-4A8B-AC6A167159AD}"/>
                </a:ext>
              </a:extLst>
            </p:cNvPr>
            <p:cNvSpPr/>
            <p:nvPr/>
          </p:nvSpPr>
          <p:spPr>
            <a:xfrm>
              <a:off x="6239925" y="5022050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C7D8CB0A-A275-5690-BC97-311A6DA4482F}"/>
                </a:ext>
              </a:extLst>
            </p:cNvPr>
            <p:cNvSpPr/>
            <p:nvPr/>
          </p:nvSpPr>
          <p:spPr>
            <a:xfrm>
              <a:off x="6389372" y="4989766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3B816C6B-5F8A-A278-C611-DCADC82CB50E}"/>
                </a:ext>
              </a:extLst>
            </p:cNvPr>
            <p:cNvSpPr/>
            <p:nvPr/>
          </p:nvSpPr>
          <p:spPr>
            <a:xfrm>
              <a:off x="6353084" y="494965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4CB394AF-C3C3-34E9-F7F4-FA778AE6C7DD}"/>
                </a:ext>
              </a:extLst>
            </p:cNvPr>
            <p:cNvSpPr/>
            <p:nvPr/>
          </p:nvSpPr>
          <p:spPr>
            <a:xfrm flipH="1">
              <a:off x="7060095" y="494776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BF0EDF65-513D-DA98-EBE9-EC3CD783AD24}"/>
                </a:ext>
              </a:extLst>
            </p:cNvPr>
            <p:cNvSpPr/>
            <p:nvPr/>
          </p:nvSpPr>
          <p:spPr>
            <a:xfrm>
              <a:off x="7371382" y="5031065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BF7FB04B-36E3-2A03-9F1E-46169E52980F}"/>
                </a:ext>
              </a:extLst>
            </p:cNvPr>
            <p:cNvSpPr/>
            <p:nvPr/>
          </p:nvSpPr>
          <p:spPr>
            <a:xfrm>
              <a:off x="7520830" y="499878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0" name="左大かっこ 89">
              <a:extLst>
                <a:ext uri="{FF2B5EF4-FFF2-40B4-BE49-F238E27FC236}">
                  <a16:creationId xmlns:a16="http://schemas.microsoft.com/office/drawing/2014/main" id="{D3C1ABF0-FA09-C52C-201F-A4E4349CDB1D}"/>
                </a:ext>
              </a:extLst>
            </p:cNvPr>
            <p:cNvSpPr/>
            <p:nvPr/>
          </p:nvSpPr>
          <p:spPr>
            <a:xfrm>
              <a:off x="7484541" y="495867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1" name="左大かっこ 90">
              <a:extLst>
                <a:ext uri="{FF2B5EF4-FFF2-40B4-BE49-F238E27FC236}">
                  <a16:creationId xmlns:a16="http://schemas.microsoft.com/office/drawing/2014/main" id="{515D9E25-E507-674C-4964-9D856D59FE1E}"/>
                </a:ext>
              </a:extLst>
            </p:cNvPr>
            <p:cNvSpPr/>
            <p:nvPr/>
          </p:nvSpPr>
          <p:spPr>
            <a:xfrm flipH="1">
              <a:off x="8191552" y="495678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2" name="円/楕円 91">
              <a:extLst>
                <a:ext uri="{FF2B5EF4-FFF2-40B4-BE49-F238E27FC236}">
                  <a16:creationId xmlns:a16="http://schemas.microsoft.com/office/drawing/2014/main" id="{1C735EE3-FF1D-8082-D755-D62646E0ABBF}"/>
                </a:ext>
              </a:extLst>
            </p:cNvPr>
            <p:cNvSpPr/>
            <p:nvPr/>
          </p:nvSpPr>
          <p:spPr>
            <a:xfrm>
              <a:off x="8556639" y="5022801"/>
              <a:ext cx="108299" cy="10246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D836F00D-23FF-46AA-7374-A7DB149F310F}"/>
                </a:ext>
              </a:extLst>
            </p:cNvPr>
            <p:cNvSpPr/>
            <p:nvPr/>
          </p:nvSpPr>
          <p:spPr>
            <a:xfrm>
              <a:off x="8706086" y="4990517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左大かっこ 93">
              <a:extLst>
                <a:ext uri="{FF2B5EF4-FFF2-40B4-BE49-F238E27FC236}">
                  <a16:creationId xmlns:a16="http://schemas.microsoft.com/office/drawing/2014/main" id="{590CA254-13BD-E8F8-6AB2-2F2407A25939}"/>
                </a:ext>
              </a:extLst>
            </p:cNvPr>
            <p:cNvSpPr/>
            <p:nvPr/>
          </p:nvSpPr>
          <p:spPr>
            <a:xfrm>
              <a:off x="8669798" y="4950409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左大かっこ 94">
              <a:extLst>
                <a:ext uri="{FF2B5EF4-FFF2-40B4-BE49-F238E27FC236}">
                  <a16:creationId xmlns:a16="http://schemas.microsoft.com/office/drawing/2014/main" id="{7AC4AEDA-159B-0D92-BEF3-BB035D4B3F44}"/>
                </a:ext>
              </a:extLst>
            </p:cNvPr>
            <p:cNvSpPr/>
            <p:nvPr/>
          </p:nvSpPr>
          <p:spPr>
            <a:xfrm flipH="1">
              <a:off x="9376809" y="4948518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/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730890EC-45ED-FAA9-AAF3-30B4F79D4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784" y="4902337"/>
                  <a:ext cx="305153" cy="332399"/>
                </a:xfrm>
                <a:prstGeom prst="rect">
                  <a:avLst/>
                </a:prstGeom>
                <a:blipFill>
                  <a:blip r:embed="rId3"/>
                  <a:stretch>
                    <a:fillRect l="-12000" r="-16000"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1AEAD10-7B7A-AA1B-23BC-AC92F14582F7}"/>
                </a:ext>
              </a:extLst>
            </p:cNvPr>
            <p:cNvSpPr/>
            <p:nvPr/>
          </p:nvSpPr>
          <p:spPr>
            <a:xfrm>
              <a:off x="5155181" y="5553057"/>
              <a:ext cx="680201" cy="160782"/>
            </a:xfrm>
            <a:prstGeom prst="rect">
              <a:avLst/>
            </a:prstGeom>
            <a:solidFill>
              <a:schemeClr val="bg1">
                <a:lumMod val="7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/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1D667F31-54A5-197B-FEA4-E62FAACD8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748" y="5448513"/>
                  <a:ext cx="305153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/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EFE6A1BF-095C-3D16-BF21-3DE539F4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540" y="5446892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2000" r="-16000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左大かっこ 99">
              <a:extLst>
                <a:ext uri="{FF2B5EF4-FFF2-40B4-BE49-F238E27FC236}">
                  <a16:creationId xmlns:a16="http://schemas.microsoft.com/office/drawing/2014/main" id="{846EC348-3580-C877-3B8F-67CDDBFC2F1B}"/>
                </a:ext>
              </a:extLst>
            </p:cNvPr>
            <p:cNvSpPr/>
            <p:nvPr/>
          </p:nvSpPr>
          <p:spPr>
            <a:xfrm>
              <a:off x="5105312" y="5508998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1" name="左大かっこ 100">
              <a:extLst>
                <a:ext uri="{FF2B5EF4-FFF2-40B4-BE49-F238E27FC236}">
                  <a16:creationId xmlns:a16="http://schemas.microsoft.com/office/drawing/2014/main" id="{48C9AE8F-BF65-D6F6-72F9-C1EF0C500EAD}"/>
                </a:ext>
              </a:extLst>
            </p:cNvPr>
            <p:cNvSpPr/>
            <p:nvPr/>
          </p:nvSpPr>
          <p:spPr>
            <a:xfrm flipH="1">
              <a:off x="5812323" y="5507107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BA6ABDC4-3AC3-E1F6-C309-DBBCF66537A1}"/>
                </a:ext>
              </a:extLst>
            </p:cNvPr>
            <p:cNvSpPr/>
            <p:nvPr/>
          </p:nvSpPr>
          <p:spPr>
            <a:xfrm>
              <a:off x="6227817" y="5566604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0104859-C546-FBF8-9538-0A8B0A19E9D7}"/>
                </a:ext>
              </a:extLst>
            </p:cNvPr>
            <p:cNvSpPr/>
            <p:nvPr/>
          </p:nvSpPr>
          <p:spPr>
            <a:xfrm>
              <a:off x="6377264" y="5534320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4" name="左大かっこ 103">
              <a:extLst>
                <a:ext uri="{FF2B5EF4-FFF2-40B4-BE49-F238E27FC236}">
                  <a16:creationId xmlns:a16="http://schemas.microsoft.com/office/drawing/2014/main" id="{08D71A5F-DFEF-A6D7-E310-052E4FAB852E}"/>
                </a:ext>
              </a:extLst>
            </p:cNvPr>
            <p:cNvSpPr/>
            <p:nvPr/>
          </p:nvSpPr>
          <p:spPr>
            <a:xfrm>
              <a:off x="6340976" y="5494212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871A4DA-7B6A-E3FE-63F0-A1C693FCBD34}"/>
                </a:ext>
              </a:extLst>
            </p:cNvPr>
            <p:cNvSpPr/>
            <p:nvPr/>
          </p:nvSpPr>
          <p:spPr>
            <a:xfrm flipH="1">
              <a:off x="7047987" y="5492321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円/楕円 105">
              <a:extLst>
                <a:ext uri="{FF2B5EF4-FFF2-40B4-BE49-F238E27FC236}">
                  <a16:creationId xmlns:a16="http://schemas.microsoft.com/office/drawing/2014/main" id="{545381CC-DB37-42F6-CEA1-230478288F61}"/>
                </a:ext>
              </a:extLst>
            </p:cNvPr>
            <p:cNvSpPr/>
            <p:nvPr/>
          </p:nvSpPr>
          <p:spPr>
            <a:xfrm>
              <a:off x="7359274" y="5575619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5EE8379-63CE-18C6-CFBF-209FCDB136EB}"/>
                </a:ext>
              </a:extLst>
            </p:cNvPr>
            <p:cNvSpPr/>
            <p:nvPr/>
          </p:nvSpPr>
          <p:spPr>
            <a:xfrm>
              <a:off x="7508722" y="554333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左大かっこ 107">
              <a:extLst>
                <a:ext uri="{FF2B5EF4-FFF2-40B4-BE49-F238E27FC236}">
                  <a16:creationId xmlns:a16="http://schemas.microsoft.com/office/drawing/2014/main" id="{74716388-E424-EC8A-02F5-D742C997687F}"/>
                </a:ext>
              </a:extLst>
            </p:cNvPr>
            <p:cNvSpPr/>
            <p:nvPr/>
          </p:nvSpPr>
          <p:spPr>
            <a:xfrm>
              <a:off x="7472433" y="5503226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A3702036-DF8F-9336-917D-CB5249CDB444}"/>
                </a:ext>
              </a:extLst>
            </p:cNvPr>
            <p:cNvSpPr/>
            <p:nvPr/>
          </p:nvSpPr>
          <p:spPr>
            <a:xfrm flipH="1">
              <a:off x="8179444" y="5501335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円/楕円 109">
              <a:extLst>
                <a:ext uri="{FF2B5EF4-FFF2-40B4-BE49-F238E27FC236}">
                  <a16:creationId xmlns:a16="http://schemas.microsoft.com/office/drawing/2014/main" id="{96257812-F2CB-5096-8F22-4FCA0C5ED9B2}"/>
                </a:ext>
              </a:extLst>
            </p:cNvPr>
            <p:cNvSpPr/>
            <p:nvPr/>
          </p:nvSpPr>
          <p:spPr>
            <a:xfrm>
              <a:off x="8544531" y="556735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CDFC8A1-56A6-FD00-6C90-747FBF5100F6}"/>
                </a:ext>
              </a:extLst>
            </p:cNvPr>
            <p:cNvSpPr/>
            <p:nvPr/>
          </p:nvSpPr>
          <p:spPr>
            <a:xfrm>
              <a:off x="8693978" y="553507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2" name="左大かっこ 111">
              <a:extLst>
                <a:ext uri="{FF2B5EF4-FFF2-40B4-BE49-F238E27FC236}">
                  <a16:creationId xmlns:a16="http://schemas.microsoft.com/office/drawing/2014/main" id="{2044FB73-383B-3426-5663-B1753BB7E467}"/>
                </a:ext>
              </a:extLst>
            </p:cNvPr>
            <p:cNvSpPr/>
            <p:nvPr/>
          </p:nvSpPr>
          <p:spPr>
            <a:xfrm>
              <a:off x="8657690" y="5494963"/>
              <a:ext cx="54863" cy="254424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3" name="左大かっこ 112">
              <a:extLst>
                <a:ext uri="{FF2B5EF4-FFF2-40B4-BE49-F238E27FC236}">
                  <a16:creationId xmlns:a16="http://schemas.microsoft.com/office/drawing/2014/main" id="{191C4576-EC5D-F58C-89C9-9E9FF982004A}"/>
                </a:ext>
              </a:extLst>
            </p:cNvPr>
            <p:cNvSpPr/>
            <p:nvPr/>
          </p:nvSpPr>
          <p:spPr>
            <a:xfrm flipH="1">
              <a:off x="9364701" y="5493072"/>
              <a:ext cx="63884" cy="25631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/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980672C8-DCC8-C0D0-6035-FD78B296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676" y="5446891"/>
                  <a:ext cx="305153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667" r="-16667"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09390C56-49BB-94B9-6D27-A71F138854FB}"/>
                </a:ext>
              </a:extLst>
            </p:cNvPr>
            <p:cNvSpPr/>
            <p:nvPr/>
          </p:nvSpPr>
          <p:spPr>
            <a:xfrm>
              <a:off x="9689759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C7A441F-F20D-323C-CDB2-07FE7BA7B0A4}"/>
                </a:ext>
              </a:extLst>
            </p:cNvPr>
            <p:cNvSpPr txBox="1"/>
            <p:nvPr/>
          </p:nvSpPr>
          <p:spPr>
            <a:xfrm>
              <a:off x="9819540" y="4516606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42E43DDD-7282-55D8-3D96-89835939E91A}"/>
                </a:ext>
              </a:extLst>
            </p:cNvPr>
            <p:cNvSpPr/>
            <p:nvPr/>
          </p:nvSpPr>
          <p:spPr>
            <a:xfrm>
              <a:off x="10187110" y="482672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vM2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11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2239E05-6E8A-EF40-92CD-8BBA7139E801}"/>
              </a:ext>
            </a:extLst>
          </p:cNvPr>
          <p:cNvGrpSpPr/>
          <p:nvPr/>
        </p:nvGrpSpPr>
        <p:grpSpPr>
          <a:xfrm>
            <a:off x="3014419" y="2289744"/>
            <a:ext cx="792486" cy="799888"/>
            <a:chOff x="1757238" y="3450771"/>
            <a:chExt cx="660405" cy="666573"/>
          </a:xfrm>
        </p:grpSpPr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CED2407C-47F9-274F-9230-EFCBEC8DE0EF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36C78AB5-D285-6D47-801B-37314D5A8C0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6F82A11A-F8F5-7C49-80AC-67764E2DFF06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B91555E6-0725-DB41-B1F3-A7BFA5049C93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6" name="円/楕円 145">
              <a:extLst>
                <a:ext uri="{FF2B5EF4-FFF2-40B4-BE49-F238E27FC236}">
                  <a16:creationId xmlns:a16="http://schemas.microsoft.com/office/drawing/2014/main" id="{2B05DA90-2028-7C4B-80EB-778E5F28839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0A2469F-F49A-7548-8A74-D1B5576C8913}"/>
              </a:ext>
            </a:extLst>
          </p:cNvPr>
          <p:cNvGrpSpPr/>
          <p:nvPr/>
        </p:nvGrpSpPr>
        <p:grpSpPr>
          <a:xfrm>
            <a:off x="2106040" y="2293230"/>
            <a:ext cx="776558" cy="799888"/>
            <a:chOff x="1000256" y="3453676"/>
            <a:chExt cx="647132" cy="666573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AD72957B-4617-4B44-80E1-E056517C9F8E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A8A7324-3199-B842-9BFB-8F6586C71D9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E52898A5-8756-3D4B-AC6B-B5D3CD6BE96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左大かっこ 127">
              <a:extLst>
                <a:ext uri="{FF2B5EF4-FFF2-40B4-BE49-F238E27FC236}">
                  <a16:creationId xmlns:a16="http://schemas.microsoft.com/office/drawing/2014/main" id="{EE4C92AC-5085-804C-B20E-F39520F8A1B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9B464F5-F00A-0145-955E-FB994594A33B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/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B2B4AD94-66F6-9247-B03C-683488B9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972" y="2293035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円/楕円 154">
            <a:extLst>
              <a:ext uri="{FF2B5EF4-FFF2-40B4-BE49-F238E27FC236}">
                <a16:creationId xmlns:a16="http://schemas.microsoft.com/office/drawing/2014/main" id="{F91F7536-5B70-0147-8C9C-D757653A1B8E}"/>
              </a:ext>
            </a:extLst>
          </p:cNvPr>
          <p:cNvSpPr/>
          <p:nvPr/>
        </p:nvSpPr>
        <p:spPr>
          <a:xfrm>
            <a:off x="4381889" y="26376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4136B466-FD14-A24D-99BD-4FE0E3C64E10}"/>
              </a:ext>
            </a:extLst>
          </p:cNvPr>
          <p:cNvSpPr/>
          <p:nvPr/>
        </p:nvSpPr>
        <p:spPr>
          <a:xfrm>
            <a:off x="4613018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FF70C0EF-DEF3-5542-8F68-F59FF3D341FC}"/>
              </a:ext>
            </a:extLst>
          </p:cNvPr>
          <p:cNvSpPr/>
          <p:nvPr/>
        </p:nvSpPr>
        <p:spPr>
          <a:xfrm>
            <a:off x="4859876" y="26313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2865DC46-5ED6-4143-9E23-5C9B6D479AFD}"/>
              </a:ext>
            </a:extLst>
          </p:cNvPr>
          <p:cNvGrpSpPr/>
          <p:nvPr/>
        </p:nvGrpSpPr>
        <p:grpSpPr>
          <a:xfrm>
            <a:off x="4375811" y="2284890"/>
            <a:ext cx="776558" cy="799888"/>
            <a:chOff x="1000256" y="3453676"/>
            <a:chExt cx="647132" cy="666573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3A8774FC-8A48-CD4A-B97E-FC984436F4B7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F20D5CAA-7E4D-844F-A393-14F0638BF575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左大かっこ 166">
              <a:extLst>
                <a:ext uri="{FF2B5EF4-FFF2-40B4-BE49-F238E27FC236}">
                  <a16:creationId xmlns:a16="http://schemas.microsoft.com/office/drawing/2014/main" id="{D2047A0A-A038-2A48-AFC0-893A305A61E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8" name="左大かっこ 167">
              <a:extLst>
                <a:ext uri="{FF2B5EF4-FFF2-40B4-BE49-F238E27FC236}">
                  <a16:creationId xmlns:a16="http://schemas.microsoft.com/office/drawing/2014/main" id="{D2839E33-6634-9547-BD33-15F20DF87347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DE7B852-0402-C84E-B967-74CD0E86B15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03D017E-E1DD-2D44-B3D0-BFD76971A11A}"/>
              </a:ext>
            </a:extLst>
          </p:cNvPr>
          <p:cNvGrpSpPr/>
          <p:nvPr/>
        </p:nvGrpSpPr>
        <p:grpSpPr>
          <a:xfrm>
            <a:off x="8083197" y="2295000"/>
            <a:ext cx="811952" cy="799888"/>
            <a:chOff x="1754088" y="4440627"/>
            <a:chExt cx="676627" cy="666573"/>
          </a:xfrm>
        </p:grpSpPr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02516CC9-F50B-AC4A-810C-A8F26A81E6E7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4" name="左大かっこ 173">
              <a:extLst>
                <a:ext uri="{FF2B5EF4-FFF2-40B4-BE49-F238E27FC236}">
                  <a16:creationId xmlns:a16="http://schemas.microsoft.com/office/drawing/2014/main" id="{35E99713-4ED5-E24D-9BD5-916A3EC120D0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4EAF614-F2BA-5140-8A65-21CD507C3C74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BCEEA016-AF35-6344-8712-E62B19EBDF3C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DE1C1F93-B71B-D040-9258-939A0AFC476E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EC727B96-41D0-AE4A-B523-328F3789F715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2A84CE98-B9AC-6D4D-9E96-1BF3CDD983BC}"/>
              </a:ext>
            </a:extLst>
          </p:cNvPr>
          <p:cNvGrpSpPr/>
          <p:nvPr/>
        </p:nvGrpSpPr>
        <p:grpSpPr>
          <a:xfrm>
            <a:off x="7165580" y="2297069"/>
            <a:ext cx="792486" cy="799888"/>
            <a:chOff x="1757238" y="3450771"/>
            <a:chExt cx="660405" cy="666573"/>
          </a:xfrm>
        </p:grpSpPr>
        <p:sp>
          <p:nvSpPr>
            <p:cNvPr id="177" name="円/楕円 176">
              <a:extLst>
                <a:ext uri="{FF2B5EF4-FFF2-40B4-BE49-F238E27FC236}">
                  <a16:creationId xmlns:a16="http://schemas.microsoft.com/office/drawing/2014/main" id="{90E28CC8-8148-E848-9597-8D42A0BA0B29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8" name="左大かっこ 177">
              <a:extLst>
                <a:ext uri="{FF2B5EF4-FFF2-40B4-BE49-F238E27FC236}">
                  <a16:creationId xmlns:a16="http://schemas.microsoft.com/office/drawing/2014/main" id="{006F4557-879E-7F44-8F54-E62215D2B81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9" name="左大かっこ 178">
              <a:extLst>
                <a:ext uri="{FF2B5EF4-FFF2-40B4-BE49-F238E27FC236}">
                  <a16:creationId xmlns:a16="http://schemas.microsoft.com/office/drawing/2014/main" id="{B69D35AA-4F2E-4345-9D65-3D5E21A00A3D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0" name="円/楕円 179">
              <a:extLst>
                <a:ext uri="{FF2B5EF4-FFF2-40B4-BE49-F238E27FC236}">
                  <a16:creationId xmlns:a16="http://schemas.microsoft.com/office/drawing/2014/main" id="{473C93CD-BB26-F64B-9996-1EAB1D21685F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1" name="円/楕円 180">
              <a:extLst>
                <a:ext uri="{FF2B5EF4-FFF2-40B4-BE49-F238E27FC236}">
                  <a16:creationId xmlns:a16="http://schemas.microsoft.com/office/drawing/2014/main" id="{CA3561D3-E506-504F-8570-BD043C007A2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/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25D11A08-5BB6-1340-B501-FC297AD3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428" y="22816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85231AA4-B079-844F-A19E-DEEC5C83C4AF}"/>
              </a:ext>
            </a:extLst>
          </p:cNvPr>
          <p:cNvGrpSpPr/>
          <p:nvPr/>
        </p:nvGrpSpPr>
        <p:grpSpPr>
          <a:xfrm>
            <a:off x="9425865" y="2252148"/>
            <a:ext cx="811952" cy="799888"/>
            <a:chOff x="1754088" y="4440627"/>
            <a:chExt cx="676627" cy="666573"/>
          </a:xfrm>
        </p:grpSpPr>
        <p:sp>
          <p:nvSpPr>
            <p:cNvPr id="184" name="左大かっこ 183">
              <a:extLst>
                <a:ext uri="{FF2B5EF4-FFF2-40B4-BE49-F238E27FC236}">
                  <a16:creationId xmlns:a16="http://schemas.microsoft.com/office/drawing/2014/main" id="{63812DAA-34C4-F845-91CA-297210AC878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5" name="左大かっこ 184">
              <a:extLst>
                <a:ext uri="{FF2B5EF4-FFF2-40B4-BE49-F238E27FC236}">
                  <a16:creationId xmlns:a16="http://schemas.microsoft.com/office/drawing/2014/main" id="{CE4F0068-C6DC-1846-9F7E-448EF3B8383B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F0215CF-0D14-404E-AF8D-56E17E9D6BB1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4242A000-386C-5344-B1BD-CFD80AFC4D63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CECB5B8C-9C33-1A49-B61B-613F8B938C6A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BEB953BC-5638-EB4D-BBA7-97C60E39F9FC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sp>
        <p:nvSpPr>
          <p:cNvPr id="191" name="円/楕円 190">
            <a:extLst>
              <a:ext uri="{FF2B5EF4-FFF2-40B4-BE49-F238E27FC236}">
                <a16:creationId xmlns:a16="http://schemas.microsoft.com/office/drawing/2014/main" id="{EB3866B6-4082-0346-9C1C-C3813EEFD15F}"/>
              </a:ext>
            </a:extLst>
          </p:cNvPr>
          <p:cNvSpPr/>
          <p:nvPr/>
        </p:nvSpPr>
        <p:spPr>
          <a:xfrm>
            <a:off x="9425865" y="2367414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2" name="円/楕円 191">
            <a:extLst>
              <a:ext uri="{FF2B5EF4-FFF2-40B4-BE49-F238E27FC236}">
                <a16:creationId xmlns:a16="http://schemas.microsoft.com/office/drawing/2014/main" id="{0B4AF2AC-2485-E845-9745-B2E6333179FC}"/>
              </a:ext>
            </a:extLst>
          </p:cNvPr>
          <p:cNvSpPr/>
          <p:nvPr/>
        </p:nvSpPr>
        <p:spPr>
          <a:xfrm>
            <a:off x="9431626" y="260085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08AB3CAB-FC5E-EA44-AE9A-350D2A6D5AB9}"/>
              </a:ext>
            </a:extLst>
          </p:cNvPr>
          <p:cNvSpPr/>
          <p:nvPr/>
        </p:nvSpPr>
        <p:spPr>
          <a:xfrm>
            <a:off x="9431625" y="282644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/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0" lang="en-US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ja-JP" sz="168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9B98AA-FB25-1145-8794-E0FD727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8" y="4166082"/>
                <a:ext cx="5031890" cy="749564"/>
              </a:xfrm>
              <a:prstGeom prst="rect">
                <a:avLst/>
              </a:prstGeom>
              <a:blipFill>
                <a:blip r:embed="rId4"/>
                <a:stretch>
                  <a:fillRect l="-50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/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kumimoji="0" lang="en-US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0" lang="en-US" sz="168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0" lang="en-US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kumimoji="0" lang="en-US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EDC5FA88-B588-824A-A0C1-F2C313C5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7" y="4130034"/>
                <a:ext cx="2823273" cy="821700"/>
              </a:xfrm>
              <a:prstGeom prst="rect">
                <a:avLst/>
              </a:prstGeom>
              <a:blipFill>
                <a:blip r:embed="rId5"/>
                <a:stretch>
                  <a:fillRect l="-1345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1865128" y="3349137"/>
            <a:ext cx="343908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right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column.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B421FB7B-9EBF-E941-B386-8389B3345F7C}"/>
              </a:ext>
            </a:extLst>
          </p:cNvPr>
          <p:cNvSpPr txBox="1"/>
          <p:nvPr/>
        </p:nvSpPr>
        <p:spPr>
          <a:xfrm>
            <a:off x="6904779" y="3325869"/>
            <a:ext cx="331372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Applying a diagonal matrix from the left</a:t>
            </a:r>
          </a:p>
          <a:p>
            <a:pPr lvl="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scales each row.</a:t>
            </a:r>
            <a:endParaRPr lang="en-US" altLang="ja-JP" sz="1440" dirty="0">
              <a:solidFill>
                <a:prstClr val="black"/>
              </a:solidFill>
            </a:endParaRPr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1E66F22B-91BD-1A44-8EDD-3D0FFA1CE23E}"/>
              </a:ext>
            </a:extLst>
          </p:cNvPr>
          <p:cNvSpPr/>
          <p:nvPr/>
        </p:nvSpPr>
        <p:spPr>
          <a:xfrm>
            <a:off x="1149575" y="230085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BC72225E-4758-9F43-AD8F-F934C5541D92}"/>
              </a:ext>
            </a:extLst>
          </p:cNvPr>
          <p:cNvSpPr/>
          <p:nvPr/>
        </p:nvSpPr>
        <p:spPr>
          <a:xfrm>
            <a:off x="6255886" y="225398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P2’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0A15D9F-AB92-FE96-E593-1794D17C241A}"/>
              </a:ext>
            </a:extLst>
          </p:cNvPr>
          <p:cNvGrpSpPr/>
          <p:nvPr/>
        </p:nvGrpSpPr>
        <p:grpSpPr>
          <a:xfrm>
            <a:off x="744724" y="1904075"/>
            <a:ext cx="3040917" cy="673523"/>
            <a:chOff x="744724" y="1904075"/>
            <a:chExt cx="3040917" cy="67352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CC26B61-86E8-BC85-FD04-9CBA3ED0C668}"/>
                </a:ext>
              </a:extLst>
            </p:cNvPr>
            <p:cNvGrpSpPr/>
            <p:nvPr/>
          </p:nvGrpSpPr>
          <p:grpSpPr>
            <a:xfrm>
              <a:off x="2004015" y="1908120"/>
              <a:ext cx="660405" cy="666573"/>
              <a:chOff x="1757238" y="3450771"/>
              <a:chExt cx="660405" cy="666573"/>
            </a:xfrm>
          </p:grpSpPr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96EA7FFB-D1D7-970E-ADC2-C2A4D744C380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3B29BC86-9751-13A7-369E-8A1026AC4675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10E49924-B2E4-4109-24F5-DD5A47F1DFE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F3B9E00B-394D-18C0-9CCB-8987413832CC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CD994527-D431-DB5E-1411-518F07600B81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B677CBB-387E-DD01-B514-0DF9F6DBA964}"/>
                </a:ext>
              </a:extLst>
            </p:cNvPr>
            <p:cNvGrpSpPr/>
            <p:nvPr/>
          </p:nvGrpSpPr>
          <p:grpSpPr>
            <a:xfrm>
              <a:off x="1247033" y="1911025"/>
              <a:ext cx="647132" cy="666573"/>
              <a:chOff x="1000256" y="3453676"/>
              <a:chExt cx="647132" cy="666573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04EF14-084C-52F2-2634-3EEBA289BBB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0DB6960A-973F-6A54-CED0-C8F99FBB0EB7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044E3880-9A8C-D00C-14F7-BE7D8F3D8CFF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30D2CDD3-C546-4CC3-38BF-9FBC265F382A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CBAA63A-EC6D-008F-DB3F-4272CA6F242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/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B11217E4-4118-B157-0714-7FEF85703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977" y="191086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AA604A1E-F2F0-662F-14CB-00F9BFD9C580}"/>
                </a:ext>
              </a:extLst>
            </p:cNvPr>
            <p:cNvSpPr/>
            <p:nvPr/>
          </p:nvSpPr>
          <p:spPr>
            <a:xfrm>
              <a:off x="3143574" y="219801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86EDF88D-C1E4-CEF1-DBFF-ED108022B20F}"/>
                </a:ext>
              </a:extLst>
            </p:cNvPr>
            <p:cNvSpPr/>
            <p:nvPr/>
          </p:nvSpPr>
          <p:spPr>
            <a:xfrm>
              <a:off x="3336181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CC7573F6-1B53-9908-9DD7-71FE995E0638}"/>
                </a:ext>
              </a:extLst>
            </p:cNvPr>
            <p:cNvSpPr/>
            <p:nvPr/>
          </p:nvSpPr>
          <p:spPr>
            <a:xfrm>
              <a:off x="3541896" y="219278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FE0D725B-C9D0-EAF1-9BD6-80BB41C7D08E}"/>
                </a:ext>
              </a:extLst>
            </p:cNvPr>
            <p:cNvGrpSpPr/>
            <p:nvPr/>
          </p:nvGrpSpPr>
          <p:grpSpPr>
            <a:xfrm>
              <a:off x="3138509" y="1904075"/>
              <a:ext cx="647132" cy="666573"/>
              <a:chOff x="1000256" y="3453676"/>
              <a:chExt cx="647132" cy="666573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C5A218DD-FA3F-8711-4E40-4325608BC88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DEFF222A-4245-FB07-4B22-65E0A2F189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EB8B4549-A846-E58A-8FD7-9E646CA6D4B7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E1BB00D-8645-6446-0B77-20A312DCBF3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63F6F4B-1CE8-CDF0-F6C8-B71EA228BFFB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7F92939-FC2B-4BD7-672D-A63DF80120CA}"/>
                </a:ext>
              </a:extLst>
            </p:cNvPr>
            <p:cNvSpPr/>
            <p:nvPr/>
          </p:nvSpPr>
          <p:spPr>
            <a:xfrm>
              <a:off x="744724" y="19173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P1’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774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326026-9AD2-EBDF-4EBE-BAC4FDEC8006}"/>
              </a:ext>
            </a:extLst>
          </p:cNvPr>
          <p:cNvGrpSpPr/>
          <p:nvPr/>
        </p:nvGrpSpPr>
        <p:grpSpPr>
          <a:xfrm>
            <a:off x="4945078" y="1876790"/>
            <a:ext cx="3078436" cy="704007"/>
            <a:chOff x="4945078" y="1876790"/>
            <a:chExt cx="3078436" cy="704007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55AF70D-2C5B-A9C9-5771-A6CF77CD7CAC}"/>
                </a:ext>
              </a:extLst>
            </p:cNvPr>
            <p:cNvGrpSpPr/>
            <p:nvPr/>
          </p:nvGrpSpPr>
          <p:grpSpPr>
            <a:xfrm>
              <a:off x="6227997" y="1912500"/>
              <a:ext cx="676627" cy="666573"/>
              <a:chOff x="1754088" y="4440627"/>
              <a:chExt cx="676627" cy="666573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2893AEBA-D66F-C153-8E6A-33D6A0D060E1}"/>
                  </a:ext>
                </a:extLst>
              </p:cNvPr>
              <p:cNvSpPr/>
              <p:nvPr/>
            </p:nvSpPr>
            <p:spPr>
              <a:xfrm>
                <a:off x="175408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6CB98BAF-4AEC-3C64-B94B-8F36BBC994DD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633C4889-7D83-FFDE-D2BE-BF9F7DBB5EF7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9E98BC6-4BEF-1ED0-5891-946EABFCC995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615BD2FA-5BC0-74B2-32A5-E42FCCF85A0F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01D3FD9C-2315-1AF4-D512-686976E35788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80C7D1-67C6-5B12-144E-8F908800FCBE}"/>
                </a:ext>
              </a:extLst>
            </p:cNvPr>
            <p:cNvGrpSpPr/>
            <p:nvPr/>
          </p:nvGrpSpPr>
          <p:grpSpPr>
            <a:xfrm>
              <a:off x="5463316" y="1914224"/>
              <a:ext cx="660405" cy="666573"/>
              <a:chOff x="1757238" y="3450771"/>
              <a:chExt cx="660405" cy="666573"/>
            </a:xfrm>
          </p:grpSpPr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87A03044-9C00-B940-2AE5-C1D883B812ED}"/>
                  </a:ext>
                </a:extLst>
              </p:cNvPr>
              <p:cNvSpPr/>
              <p:nvPr/>
            </p:nvSpPr>
            <p:spPr>
              <a:xfrm>
                <a:off x="1841786" y="355157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左大かっこ 17">
                <a:extLst>
                  <a:ext uri="{FF2B5EF4-FFF2-40B4-BE49-F238E27FC236}">
                    <a16:creationId xmlns:a16="http://schemas.microsoft.com/office/drawing/2014/main" id="{719498D3-480E-9679-6923-D5BE79692FDF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B7CF662B-2BA8-ACD7-51D0-ED5DEDA5286B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52D929B2-21D0-A929-9A9D-1FD03FFC9A69}"/>
                  </a:ext>
                </a:extLst>
              </p:cNvPr>
              <p:cNvSpPr/>
              <p:nvPr/>
            </p:nvSpPr>
            <p:spPr>
              <a:xfrm>
                <a:off x="2050220" y="3752728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id="{C2F2F3CE-A6E2-D3EF-BFD0-777341208AA7}"/>
                  </a:ext>
                </a:extLst>
              </p:cNvPr>
              <p:cNvSpPr/>
              <p:nvPr/>
            </p:nvSpPr>
            <p:spPr>
              <a:xfrm>
                <a:off x="2248003" y="3953883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/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186941B-F360-47BD-C8EC-913CCC01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90" y="190138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BE8AAE7-BCCC-80BD-CE6C-2B48A0BDFFAA}"/>
                </a:ext>
              </a:extLst>
            </p:cNvPr>
            <p:cNvGrpSpPr/>
            <p:nvPr/>
          </p:nvGrpSpPr>
          <p:grpSpPr>
            <a:xfrm>
              <a:off x="7316907" y="1876790"/>
              <a:ext cx="706607" cy="666573"/>
              <a:chOff x="1724108" y="4440627"/>
              <a:chExt cx="706607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89F0723A-1651-0821-E0A3-5CBF223F91FA}"/>
                  </a:ext>
                </a:extLst>
              </p:cNvPr>
              <p:cNvSpPr/>
              <p:nvPr/>
            </p:nvSpPr>
            <p:spPr>
              <a:xfrm>
                <a:off x="1724108" y="4440627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855F7BB5-C232-FB17-B1D8-EE6399BAD290}"/>
                  </a:ext>
                </a:extLst>
              </p:cNvPr>
              <p:cNvSpPr/>
              <p:nvPr/>
            </p:nvSpPr>
            <p:spPr>
              <a:xfrm flipH="1">
                <a:off x="2345327" y="4440629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CB2C7D8E-76D5-5907-5E03-83FA156F65AC}"/>
                  </a:ext>
                </a:extLst>
              </p:cNvPr>
              <p:cNvGrpSpPr/>
              <p:nvPr/>
            </p:nvGrpSpPr>
            <p:grpSpPr>
              <a:xfrm rot="5400000">
                <a:off x="1831635" y="4478968"/>
                <a:ext cx="512000" cy="588498"/>
                <a:chOff x="1831635" y="4478968"/>
                <a:chExt cx="512000" cy="588498"/>
              </a:xfrm>
            </p:grpSpPr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845DBD69-7545-1090-5C0F-593F86911E19}"/>
                    </a:ext>
                  </a:extLst>
                </p:cNvPr>
                <p:cNvSpPr/>
                <p:nvPr/>
              </p:nvSpPr>
              <p:spPr>
                <a:xfrm>
                  <a:off x="2021647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A7415CFA-D682-78B3-956B-023FC10337AC}"/>
                    </a:ext>
                  </a:extLst>
                </p:cNvPr>
                <p:cNvSpPr/>
                <p:nvPr/>
              </p:nvSpPr>
              <p:spPr>
                <a:xfrm>
                  <a:off x="2209651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82D174C1-9D37-D81B-6A83-8466D57D8101}"/>
                    </a:ext>
                  </a:extLst>
                </p:cNvPr>
                <p:cNvSpPr/>
                <p:nvPr/>
              </p:nvSpPr>
              <p:spPr>
                <a:xfrm>
                  <a:off x="1831635" y="4478968"/>
                  <a:ext cx="133984" cy="588498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7A155CE0-3FB6-8182-137E-9C6587FB8BC5}"/>
                </a:ext>
              </a:extLst>
            </p:cNvPr>
            <p:cNvSpPr/>
            <p:nvPr/>
          </p:nvSpPr>
          <p:spPr>
            <a:xfrm>
              <a:off x="7346887" y="197284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F43D56C2-C403-85D0-78A8-1677A87AAC07}"/>
                </a:ext>
              </a:extLst>
            </p:cNvPr>
            <p:cNvSpPr/>
            <p:nvPr/>
          </p:nvSpPr>
          <p:spPr>
            <a:xfrm>
              <a:off x="7351688" y="216738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235F61AB-2D83-09F3-D87C-5A4E39947A60}"/>
                </a:ext>
              </a:extLst>
            </p:cNvPr>
            <p:cNvSpPr/>
            <p:nvPr/>
          </p:nvSpPr>
          <p:spPr>
            <a:xfrm>
              <a:off x="7351687" y="235537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FBB83B3-E83A-95F0-3556-12C0471017CF}"/>
                </a:ext>
              </a:extLst>
            </p:cNvPr>
            <p:cNvSpPr/>
            <p:nvPr/>
          </p:nvSpPr>
          <p:spPr>
            <a:xfrm>
              <a:off x="4945078" y="1878317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P2’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2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3EDBDC0-112F-EC49-8A84-0C5675A3788B}"/>
              </a:ext>
            </a:extLst>
          </p:cNvPr>
          <p:cNvSpPr txBox="1"/>
          <p:nvPr/>
        </p:nvSpPr>
        <p:spPr>
          <a:xfrm>
            <a:off x="2360906" y="1860124"/>
            <a:ext cx="490621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pattern makes another combination of  columns.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You will encounter this in differential/recurrence equations.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/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𝑋𝐷</m:t>
                    </m:r>
                    <m:r>
                      <a:rPr kumimoji="0" lang="en-US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id="{2AC9D550-E1C5-FE42-A180-3817AD5F9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79" y="2519445"/>
                <a:ext cx="5851923" cy="749564"/>
              </a:xfrm>
              <a:prstGeom prst="rect">
                <a:avLst/>
              </a:prstGeom>
              <a:blipFill>
                <a:blip r:embed="rId2"/>
                <a:stretch>
                  <a:fillRect l="-1082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/楕円 1">
            <a:extLst>
              <a:ext uri="{FF2B5EF4-FFF2-40B4-BE49-F238E27FC236}">
                <a16:creationId xmlns:a16="http://schemas.microsoft.com/office/drawing/2014/main" id="{381981F7-75B2-619B-839D-99B9351B4D32}"/>
              </a:ext>
            </a:extLst>
          </p:cNvPr>
          <p:cNvSpPr/>
          <p:nvPr/>
        </p:nvSpPr>
        <p:spPr>
          <a:xfrm>
            <a:off x="3328709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410041F4-1795-1843-2535-6A2EA55D0A19}"/>
              </a:ext>
            </a:extLst>
          </p:cNvPr>
          <p:cNvSpPr/>
          <p:nvPr/>
        </p:nvSpPr>
        <p:spPr>
          <a:xfrm>
            <a:off x="3244161" y="88406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58317D4B-C978-FBB5-0206-1432FF0DC196}"/>
              </a:ext>
            </a:extLst>
          </p:cNvPr>
          <p:cNvSpPr/>
          <p:nvPr/>
        </p:nvSpPr>
        <p:spPr>
          <a:xfrm flipH="1">
            <a:off x="3819178" y="8840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FBBE6A73-B787-97BD-2E3F-D4475FF3255A}"/>
              </a:ext>
            </a:extLst>
          </p:cNvPr>
          <p:cNvSpPr/>
          <p:nvPr/>
        </p:nvSpPr>
        <p:spPr>
          <a:xfrm>
            <a:off x="3537143" y="118602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AFD118C-8D25-30DB-FA8F-59705F147C2C}"/>
              </a:ext>
            </a:extLst>
          </p:cNvPr>
          <p:cNvSpPr/>
          <p:nvPr/>
        </p:nvSpPr>
        <p:spPr>
          <a:xfrm>
            <a:off x="3734926" y="138718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382529-9C24-618A-2C4B-FE9FDA36F40E}"/>
              </a:ext>
            </a:extLst>
          </p:cNvPr>
          <p:cNvGrpSpPr/>
          <p:nvPr/>
        </p:nvGrpSpPr>
        <p:grpSpPr>
          <a:xfrm>
            <a:off x="2487179" y="886973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F9A8F7C-95E9-C4E8-BE4B-DD8C26E87536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37EB3CB-B992-5594-5924-F5EBD73342E6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BD7E788E-7E63-C30B-20F2-87E2560A241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29D810C4-5E28-639F-4F34-EA1EA726AA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B808809-C5F2-4878-D5F4-EEDF2D36DEC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/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9949CBA-4181-65BA-D692-84E4F2DC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498" y="880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1E6C2D5-7CAD-A40F-DFD7-E25183BABFA3}"/>
              </a:ext>
            </a:extLst>
          </p:cNvPr>
          <p:cNvSpPr/>
          <p:nvPr/>
        </p:nvSpPr>
        <p:spPr>
          <a:xfrm>
            <a:off x="4132402" y="97452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90D2482-B08B-C3A8-CE12-6185A4710254}"/>
              </a:ext>
            </a:extLst>
          </p:cNvPr>
          <p:cNvGrpSpPr/>
          <p:nvPr/>
        </p:nvGrpSpPr>
        <p:grpSpPr>
          <a:xfrm>
            <a:off x="4047855" y="873717"/>
            <a:ext cx="239905" cy="666573"/>
            <a:chOff x="2993085" y="107794"/>
            <a:chExt cx="128452" cy="356903"/>
          </a:xfrm>
        </p:grpSpPr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797360F2-91C1-6330-06FD-06FA79EB0992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A1F9F9A7-13EC-8740-2A99-D92C9EBAF4E5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4C1C2387-A4A9-ECF7-1C01-D6A5D6EB42CC}"/>
              </a:ext>
            </a:extLst>
          </p:cNvPr>
          <p:cNvSpPr/>
          <p:nvPr/>
        </p:nvSpPr>
        <p:spPr>
          <a:xfrm>
            <a:off x="4132402" y="1175674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49A6492-AF39-A91D-F767-969353DA4A8E}"/>
              </a:ext>
            </a:extLst>
          </p:cNvPr>
          <p:cNvSpPr/>
          <p:nvPr/>
        </p:nvSpPr>
        <p:spPr>
          <a:xfrm>
            <a:off x="4132402" y="1376829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CAB999-DA4E-8EBE-2791-591643A04832}"/>
              </a:ext>
            </a:extLst>
          </p:cNvPr>
          <p:cNvSpPr/>
          <p:nvPr/>
        </p:nvSpPr>
        <p:spPr>
          <a:xfrm>
            <a:off x="4968242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2792876-D0C1-D83E-3649-CF315CBD9700}"/>
              </a:ext>
            </a:extLst>
          </p:cNvPr>
          <p:cNvSpPr/>
          <p:nvPr/>
        </p:nvSpPr>
        <p:spPr>
          <a:xfrm>
            <a:off x="4841194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8499911-5D5F-38AD-2FA4-1B251888C4A2}"/>
              </a:ext>
            </a:extLst>
          </p:cNvPr>
          <p:cNvSpPr/>
          <p:nvPr/>
        </p:nvSpPr>
        <p:spPr>
          <a:xfrm>
            <a:off x="4750945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96D5321-9DBD-8A71-04B6-0DC4F3280CEE}"/>
              </a:ext>
            </a:extLst>
          </p:cNvPr>
          <p:cNvSpPr/>
          <p:nvPr/>
        </p:nvSpPr>
        <p:spPr>
          <a:xfrm>
            <a:off x="4925802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540EC535-B8ED-C1BC-1709-A8236D03D209}"/>
              </a:ext>
            </a:extLst>
          </p:cNvPr>
          <p:cNvSpPr/>
          <p:nvPr/>
        </p:nvSpPr>
        <p:spPr>
          <a:xfrm flipH="1">
            <a:off x="5068234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207DFA-EC62-2D69-6EF8-E8A3C011BADA}"/>
              </a:ext>
            </a:extLst>
          </p:cNvPr>
          <p:cNvSpPr/>
          <p:nvPr/>
        </p:nvSpPr>
        <p:spPr>
          <a:xfrm>
            <a:off x="5624010" y="87577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97D5DCB-E05C-6B31-C8D4-370AD0A609E3}"/>
              </a:ext>
            </a:extLst>
          </p:cNvPr>
          <p:cNvSpPr/>
          <p:nvPr/>
        </p:nvSpPr>
        <p:spPr>
          <a:xfrm>
            <a:off x="5496962" y="9848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98AF7F73-2493-7ADB-2BB0-FE042DA0A9F0}"/>
              </a:ext>
            </a:extLst>
          </p:cNvPr>
          <p:cNvSpPr/>
          <p:nvPr/>
        </p:nvSpPr>
        <p:spPr>
          <a:xfrm>
            <a:off x="5406713" y="979568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F335D01F-5136-1F55-0812-53696003D3C6}"/>
              </a:ext>
            </a:extLst>
          </p:cNvPr>
          <p:cNvSpPr/>
          <p:nvPr/>
        </p:nvSpPr>
        <p:spPr>
          <a:xfrm>
            <a:off x="5581570" y="84160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58ED77C5-8834-90AE-CA2E-09937285718A}"/>
              </a:ext>
            </a:extLst>
          </p:cNvPr>
          <p:cNvSpPr/>
          <p:nvPr/>
        </p:nvSpPr>
        <p:spPr>
          <a:xfrm flipH="1">
            <a:off x="5724002" y="84240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/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EE6AB7-09EF-A75D-D057-97399029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15" y="888471"/>
                <a:ext cx="299111" cy="276999"/>
              </a:xfrm>
              <a:prstGeom prst="rect">
                <a:avLst/>
              </a:prstGeom>
              <a:blipFill>
                <a:blip r:embed="rId4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D1D1F7B-0854-4EFD-73ED-9208373308D4}"/>
              </a:ext>
            </a:extLst>
          </p:cNvPr>
          <p:cNvSpPr/>
          <p:nvPr/>
        </p:nvSpPr>
        <p:spPr>
          <a:xfrm>
            <a:off x="6281011" y="87371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281E9BB-0D13-484B-B29C-70EEC9679BCF}"/>
              </a:ext>
            </a:extLst>
          </p:cNvPr>
          <p:cNvSpPr/>
          <p:nvPr/>
        </p:nvSpPr>
        <p:spPr>
          <a:xfrm>
            <a:off x="6153963" y="98281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010D3021-EEAD-4DFA-1F8C-3D28A43904E0}"/>
              </a:ext>
            </a:extLst>
          </p:cNvPr>
          <p:cNvSpPr/>
          <p:nvPr/>
        </p:nvSpPr>
        <p:spPr>
          <a:xfrm>
            <a:off x="6063714" y="977515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0A07FE17-1B0C-B8BE-0CCE-561FB376443F}"/>
              </a:ext>
            </a:extLst>
          </p:cNvPr>
          <p:cNvSpPr/>
          <p:nvPr/>
        </p:nvSpPr>
        <p:spPr>
          <a:xfrm>
            <a:off x="6238571" y="8395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29C2AC81-2F8C-FA7C-5C27-B3CDBA6E3F86}"/>
              </a:ext>
            </a:extLst>
          </p:cNvPr>
          <p:cNvSpPr/>
          <p:nvPr/>
        </p:nvSpPr>
        <p:spPr>
          <a:xfrm flipH="1">
            <a:off x="6381003" y="84034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/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4976B91-0238-5DD4-01F0-7B205DEC5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880626"/>
                <a:ext cx="21472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7B3BE83A-B2ED-8CF4-407B-BC98CB4062EC}"/>
              </a:ext>
            </a:extLst>
          </p:cNvPr>
          <p:cNvSpPr/>
          <p:nvPr/>
        </p:nvSpPr>
        <p:spPr>
          <a:xfrm>
            <a:off x="1994808" y="879908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872973"/>
                <a:ext cx="299111" cy="276999"/>
              </a:xfrm>
              <a:prstGeom prst="rect">
                <a:avLst/>
              </a:prstGeom>
              <a:blipFill>
                <a:blip r:embed="rId3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29" y="865128"/>
                <a:ext cx="21472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1028503" y="864410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46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360B1BF4-DE85-1C43-8303-3CD793945A7D}"/>
              </a:ext>
            </a:extLst>
          </p:cNvPr>
          <p:cNvSpPr/>
          <p:nvPr/>
        </p:nvSpPr>
        <p:spPr>
          <a:xfrm>
            <a:off x="3444485" y="417542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左大かっこ 195">
            <a:extLst>
              <a:ext uri="{FF2B5EF4-FFF2-40B4-BE49-F238E27FC236}">
                <a16:creationId xmlns:a16="http://schemas.microsoft.com/office/drawing/2014/main" id="{4B44F1A3-69F3-6141-8DFF-847250937643}"/>
              </a:ext>
            </a:extLst>
          </p:cNvPr>
          <p:cNvSpPr/>
          <p:nvPr/>
        </p:nvSpPr>
        <p:spPr>
          <a:xfrm>
            <a:off x="3343027" y="405445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左大かっこ 196">
            <a:extLst>
              <a:ext uri="{FF2B5EF4-FFF2-40B4-BE49-F238E27FC236}">
                <a16:creationId xmlns:a16="http://schemas.microsoft.com/office/drawing/2014/main" id="{04B97B6E-3785-A147-A3EF-65C0E775EB3C}"/>
              </a:ext>
            </a:extLst>
          </p:cNvPr>
          <p:cNvSpPr/>
          <p:nvPr/>
        </p:nvSpPr>
        <p:spPr>
          <a:xfrm flipH="1">
            <a:off x="4033047" y="405446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12D49BAC-04E9-7845-A84E-9C81EC578638}"/>
              </a:ext>
            </a:extLst>
          </p:cNvPr>
          <p:cNvSpPr/>
          <p:nvPr/>
        </p:nvSpPr>
        <p:spPr>
          <a:xfrm>
            <a:off x="3694606" y="441680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84807F3-9374-A948-B57B-403796B120E8}"/>
              </a:ext>
            </a:extLst>
          </p:cNvPr>
          <p:cNvSpPr/>
          <p:nvPr/>
        </p:nvSpPr>
        <p:spPr>
          <a:xfrm>
            <a:off x="3931946" y="465819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C03880-78B3-AA42-8D47-2024030F5813}"/>
              </a:ext>
            </a:extLst>
          </p:cNvPr>
          <p:cNvGrpSpPr/>
          <p:nvPr/>
        </p:nvGrpSpPr>
        <p:grpSpPr>
          <a:xfrm>
            <a:off x="2434649" y="4057943"/>
            <a:ext cx="776558" cy="799888"/>
            <a:chOff x="1000256" y="3453676"/>
            <a:chExt cx="647132" cy="66657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F7052DE2-2F35-9742-8466-8697AB97791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D83C7127-377B-0942-8AFD-07C9A5FAC521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左大かっこ 202">
              <a:extLst>
                <a:ext uri="{FF2B5EF4-FFF2-40B4-BE49-F238E27FC236}">
                  <a16:creationId xmlns:a16="http://schemas.microsoft.com/office/drawing/2014/main" id="{03EA53D1-43D1-A345-98B2-E7C7FFDCE2E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左大かっこ 203">
              <a:extLst>
                <a:ext uri="{FF2B5EF4-FFF2-40B4-BE49-F238E27FC236}">
                  <a16:creationId xmlns:a16="http://schemas.microsoft.com/office/drawing/2014/main" id="{DA915279-2C84-C14F-832A-EBBDE5D2C56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4033FEB-5AF6-A849-B873-7E6DDDD36722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/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133DA1F4-3939-FB45-93D2-5862B833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12" y="410411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左大かっこ 216">
            <a:extLst>
              <a:ext uri="{FF2B5EF4-FFF2-40B4-BE49-F238E27FC236}">
                <a16:creationId xmlns:a16="http://schemas.microsoft.com/office/drawing/2014/main" id="{65F5CBB0-1726-5D49-ABFF-9455EC81390A}"/>
              </a:ext>
            </a:extLst>
          </p:cNvPr>
          <p:cNvSpPr/>
          <p:nvPr/>
        </p:nvSpPr>
        <p:spPr>
          <a:xfrm>
            <a:off x="4250617" y="404787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8" name="左大かっこ 217">
            <a:extLst>
              <a:ext uri="{FF2B5EF4-FFF2-40B4-BE49-F238E27FC236}">
                <a16:creationId xmlns:a16="http://schemas.microsoft.com/office/drawing/2014/main" id="{3740765A-7B5E-6646-A084-394A784605A0}"/>
              </a:ext>
            </a:extLst>
          </p:cNvPr>
          <p:cNvSpPr/>
          <p:nvPr/>
        </p:nvSpPr>
        <p:spPr>
          <a:xfrm flipH="1">
            <a:off x="4960104" y="4047873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7938E396-869B-CB45-AE62-EBB45C03E2E2}"/>
              </a:ext>
            </a:extLst>
          </p:cNvPr>
          <p:cNvSpPr/>
          <p:nvPr/>
        </p:nvSpPr>
        <p:spPr>
          <a:xfrm rot="5400000">
            <a:off x="4570483" y="4095084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A37A79A8-3A1D-F94E-9483-6C17F73BA367}"/>
              </a:ext>
            </a:extLst>
          </p:cNvPr>
          <p:cNvSpPr/>
          <p:nvPr/>
        </p:nvSpPr>
        <p:spPr>
          <a:xfrm rot="5400000">
            <a:off x="4570483" y="432068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3BA9FE1-253D-2B4B-B38B-B36F8EC7BD29}"/>
              </a:ext>
            </a:extLst>
          </p:cNvPr>
          <p:cNvSpPr/>
          <p:nvPr/>
        </p:nvSpPr>
        <p:spPr>
          <a:xfrm rot="5400000">
            <a:off x="4570483" y="3867069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295D7EF-A7FA-6F43-952D-6D14A65ECC92}"/>
              </a:ext>
            </a:extLst>
          </p:cNvPr>
          <p:cNvSpPr/>
          <p:nvPr/>
        </p:nvSpPr>
        <p:spPr>
          <a:xfrm>
            <a:off x="5713177" y="41210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3BA3800B-5412-A948-9AEB-70F6458EBB68}"/>
              </a:ext>
            </a:extLst>
          </p:cNvPr>
          <p:cNvSpPr/>
          <p:nvPr/>
        </p:nvSpPr>
        <p:spPr>
          <a:xfrm>
            <a:off x="5724880" y="41239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8D1A9386-D2F8-A54A-8871-BD62C36BCC3E}"/>
              </a:ext>
            </a:extLst>
          </p:cNvPr>
          <p:cNvGrpSpPr/>
          <p:nvPr/>
        </p:nvGrpSpPr>
        <p:grpSpPr>
          <a:xfrm>
            <a:off x="5673766" y="4057943"/>
            <a:ext cx="809344" cy="799888"/>
            <a:chOff x="1462419" y="107793"/>
            <a:chExt cx="361125" cy="356903"/>
          </a:xfrm>
        </p:grpSpPr>
        <p:sp>
          <p:nvSpPr>
            <p:cNvPr id="255" name="左大かっこ 254">
              <a:extLst>
                <a:ext uri="{FF2B5EF4-FFF2-40B4-BE49-F238E27FC236}">
                  <a16:creationId xmlns:a16="http://schemas.microsoft.com/office/drawing/2014/main" id="{231FAED6-7AB2-D74A-8CA4-FF24751FF0CC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5F4B275F-D3BF-4B47-98BA-39644507AF23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61EB5419-114B-BF48-9674-0E5966485995}"/>
              </a:ext>
            </a:extLst>
          </p:cNvPr>
          <p:cNvSpPr/>
          <p:nvPr/>
        </p:nvSpPr>
        <p:spPr>
          <a:xfrm rot="5400000">
            <a:off x="5997588" y="38542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64" name="円/楕円 263">
            <a:extLst>
              <a:ext uri="{FF2B5EF4-FFF2-40B4-BE49-F238E27FC236}">
                <a16:creationId xmlns:a16="http://schemas.microsoft.com/office/drawing/2014/main" id="{35F2DDA6-E381-A140-B233-9BE7B3F3DCB6}"/>
              </a:ext>
            </a:extLst>
          </p:cNvPr>
          <p:cNvSpPr/>
          <p:nvPr/>
        </p:nvSpPr>
        <p:spPr>
          <a:xfrm>
            <a:off x="5567590" y="42266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/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72" name="テキスト ボックス 271">
                <a:extLst>
                  <a:ext uri="{FF2B5EF4-FFF2-40B4-BE49-F238E27FC236}">
                    <a16:creationId xmlns:a16="http://schemas.microsoft.com/office/drawing/2014/main" id="{C450CAF6-B7EC-9248-9B24-05D9E644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300" y="4104117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247269DA-1A76-E542-A694-CD81AFCBE835}"/>
              </a:ext>
            </a:extLst>
          </p:cNvPr>
          <p:cNvSpPr/>
          <p:nvPr/>
        </p:nvSpPr>
        <p:spPr>
          <a:xfrm>
            <a:off x="7025322" y="4103952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D3FE50B1-2175-7246-A765-3F3E9AA17ED2}"/>
              </a:ext>
            </a:extLst>
          </p:cNvPr>
          <p:cNvSpPr/>
          <p:nvPr/>
        </p:nvSpPr>
        <p:spPr>
          <a:xfrm>
            <a:off x="7294550" y="410681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80FBC2DF-FE69-2543-A16C-CFEC91BBE9E7}"/>
              </a:ext>
            </a:extLst>
          </p:cNvPr>
          <p:cNvGrpSpPr/>
          <p:nvPr/>
        </p:nvGrpSpPr>
        <p:grpSpPr>
          <a:xfrm>
            <a:off x="6985911" y="4040810"/>
            <a:ext cx="809344" cy="799888"/>
            <a:chOff x="1462419" y="107793"/>
            <a:chExt cx="361125" cy="356903"/>
          </a:xfrm>
        </p:grpSpPr>
        <p:sp>
          <p:nvSpPr>
            <p:cNvPr id="284" name="左大かっこ 283">
              <a:extLst>
                <a:ext uri="{FF2B5EF4-FFF2-40B4-BE49-F238E27FC236}">
                  <a16:creationId xmlns:a16="http://schemas.microsoft.com/office/drawing/2014/main" id="{55119318-9539-B848-A061-798F2420A632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85" name="左大かっこ 284">
              <a:extLst>
                <a:ext uri="{FF2B5EF4-FFF2-40B4-BE49-F238E27FC236}">
                  <a16:creationId xmlns:a16="http://schemas.microsoft.com/office/drawing/2014/main" id="{F609C246-EC8E-F74C-80C9-A608F3E4E09F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379395EC-CA77-D24E-B580-8FD7E4F45A94}"/>
              </a:ext>
            </a:extLst>
          </p:cNvPr>
          <p:cNvSpPr/>
          <p:nvPr/>
        </p:nvSpPr>
        <p:spPr>
          <a:xfrm rot="5400000">
            <a:off x="7309733" y="4094633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332FE9F6-EB2D-3848-ABA9-A2A17C9EC72B}"/>
              </a:ext>
            </a:extLst>
          </p:cNvPr>
          <p:cNvSpPr/>
          <p:nvPr/>
        </p:nvSpPr>
        <p:spPr>
          <a:xfrm>
            <a:off x="6879735" y="420951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/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8" name="テキスト ボックス 297">
                <a:extLst>
                  <a:ext uri="{FF2B5EF4-FFF2-40B4-BE49-F238E27FC236}">
                    <a16:creationId xmlns:a16="http://schemas.microsoft.com/office/drawing/2014/main" id="{B1C817FC-5C47-824C-86D2-878AAAB3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02" y="410205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659D04FF-8AFF-A841-844B-891030F23639}"/>
              </a:ext>
            </a:extLst>
          </p:cNvPr>
          <p:cNvSpPr/>
          <p:nvPr/>
        </p:nvSpPr>
        <p:spPr>
          <a:xfrm>
            <a:off x="8306224" y="4101885"/>
            <a:ext cx="717900" cy="7061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C7DFF0C-7D8A-7944-A91F-1EE1854C7276}"/>
              </a:ext>
            </a:extLst>
          </p:cNvPr>
          <p:cNvSpPr/>
          <p:nvPr/>
        </p:nvSpPr>
        <p:spPr>
          <a:xfrm>
            <a:off x="8855372" y="410475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E62A6754-462E-4847-96AE-91592632A81C}"/>
              </a:ext>
            </a:extLst>
          </p:cNvPr>
          <p:cNvGrpSpPr/>
          <p:nvPr/>
        </p:nvGrpSpPr>
        <p:grpSpPr>
          <a:xfrm>
            <a:off x="8266812" y="4038743"/>
            <a:ext cx="809344" cy="799888"/>
            <a:chOff x="1462419" y="107793"/>
            <a:chExt cx="361125" cy="356903"/>
          </a:xfrm>
        </p:grpSpPr>
        <p:sp>
          <p:nvSpPr>
            <p:cNvPr id="302" name="左大かっこ 301">
              <a:extLst>
                <a:ext uri="{FF2B5EF4-FFF2-40B4-BE49-F238E27FC236}">
                  <a16:creationId xmlns:a16="http://schemas.microsoft.com/office/drawing/2014/main" id="{0E247475-456D-F242-AFB9-21F3B7E7C441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0" name="左大かっこ 319">
              <a:extLst>
                <a:ext uri="{FF2B5EF4-FFF2-40B4-BE49-F238E27FC236}">
                  <a16:creationId xmlns:a16="http://schemas.microsoft.com/office/drawing/2014/main" id="{767AAE36-C515-CF48-8320-B781F9F144E7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E095B9AE-4F95-0D4B-A094-41F3D7F63430}"/>
              </a:ext>
            </a:extLst>
          </p:cNvPr>
          <p:cNvSpPr/>
          <p:nvPr/>
        </p:nvSpPr>
        <p:spPr>
          <a:xfrm rot="5400000">
            <a:off x="8590634" y="4372482"/>
            <a:ext cx="160781" cy="7061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2" name="円/楕円 321">
            <a:extLst>
              <a:ext uri="{FF2B5EF4-FFF2-40B4-BE49-F238E27FC236}">
                <a16:creationId xmlns:a16="http://schemas.microsoft.com/office/drawing/2014/main" id="{C1B97E7C-E282-3743-9E05-B794A76BAC01}"/>
              </a:ext>
            </a:extLst>
          </p:cNvPr>
          <p:cNvSpPr/>
          <p:nvPr/>
        </p:nvSpPr>
        <p:spPr>
          <a:xfrm>
            <a:off x="8160637" y="420745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/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kumimoji="0" lang="el-GR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ja-JP" sz="168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68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68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+</a:t>
                </a:r>
                <a:r>
                  <a:rPr kumimoji="0" lang="en-US" sz="168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0" lang="en-US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68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19" name="テキスト ボックス 218">
                <a:extLst>
                  <a:ext uri="{FF2B5EF4-FFF2-40B4-BE49-F238E27FC236}">
                    <a16:creationId xmlns:a16="http://schemas.microsoft.com/office/drawing/2014/main" id="{AC495A50-D5EC-4744-A63E-150802365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5" y="5590839"/>
                <a:ext cx="6177717" cy="877163"/>
              </a:xfrm>
              <a:prstGeom prst="rect">
                <a:avLst/>
              </a:prstGeom>
              <a:blipFill>
                <a:blip r:embed="rId5"/>
                <a:stretch>
                  <a:fillRect l="-1230" t="-1429"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ABF91CC0-DF7F-1A43-B54B-45A8C682F04B}"/>
              </a:ext>
            </a:extLst>
          </p:cNvPr>
          <p:cNvSpPr txBox="1"/>
          <p:nvPr/>
        </p:nvSpPr>
        <p:spPr>
          <a:xfrm>
            <a:off x="2327314" y="5029063"/>
            <a:ext cx="432817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matrix is broken down to a sum of rank 1 matrices,</a:t>
            </a:r>
          </a:p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in singular value/eigenvalue decomposition.</a:t>
            </a:r>
            <a:endParaRPr lang="en-US" altLang="ja-JP" sz="1440" dirty="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5F0EFD27-4531-324B-8D06-9886CA5DE4C8}"/>
              </a:ext>
            </a:extLst>
          </p:cNvPr>
          <p:cNvSpPr/>
          <p:nvPr/>
        </p:nvSpPr>
        <p:spPr>
          <a:xfrm>
            <a:off x="1747092" y="4047871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996362" y="3307332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49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CE04DC-6D60-6146-9A3B-94A7777E8B43}"/>
              </a:ext>
            </a:extLst>
          </p:cNvPr>
          <p:cNvGrpSpPr/>
          <p:nvPr/>
        </p:nvGrpSpPr>
        <p:grpSpPr>
          <a:xfrm>
            <a:off x="8082094" y="1919062"/>
            <a:ext cx="578342" cy="799888"/>
            <a:chOff x="6582673" y="1895026"/>
            <a:chExt cx="481952" cy="66657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D2E92D8-5DBC-2D49-9469-2EEC925EF02A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9696037-612E-8F4D-ABBD-3A7F62175E5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DB8E001-4970-3246-A268-B5CA98A82847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7BA8744-FA34-C048-A8FF-08D9F441B6A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41DF77A-8411-A24A-A1E7-7ECA16AA6FB8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8" name="左大かっこ 7">
                  <a:extLst>
                    <a:ext uri="{FF2B5EF4-FFF2-40B4-BE49-F238E27FC236}">
                      <a16:creationId xmlns:a16="http://schemas.microsoft.com/office/drawing/2014/main" id="{52862FE8-56AA-AE4D-B099-DAF0EA44A0F0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9" name="左大かっこ 8">
                  <a:extLst>
                    <a:ext uri="{FF2B5EF4-FFF2-40B4-BE49-F238E27FC236}">
                      <a16:creationId xmlns:a16="http://schemas.microsoft.com/office/drawing/2014/main" id="{1BC65465-90DA-8144-84C2-5D39849473C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D3168B2-C341-7442-BCDE-78D1758C9A68}"/>
              </a:ext>
            </a:extLst>
          </p:cNvPr>
          <p:cNvGrpSpPr/>
          <p:nvPr/>
        </p:nvGrpSpPr>
        <p:grpSpPr>
          <a:xfrm>
            <a:off x="3192625" y="1994205"/>
            <a:ext cx="235915" cy="233212"/>
            <a:chOff x="4163876" y="2548857"/>
            <a:chExt cx="196596" cy="19434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C95E57-64F6-D148-AA6A-16AD26EDD37F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3D05DA5-E3EC-8148-AF18-35DE08ECE94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1DF90DC-9EB8-304D-8B15-E65ECC1246B1}"/>
              </a:ext>
            </a:extLst>
          </p:cNvPr>
          <p:cNvSpPr/>
          <p:nvPr/>
        </p:nvSpPr>
        <p:spPr>
          <a:xfrm>
            <a:off x="2468336" y="2073635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98058E-626E-1245-8F7D-7D068ABA1AEC}"/>
              </a:ext>
            </a:extLst>
          </p:cNvPr>
          <p:cNvSpPr/>
          <p:nvPr/>
        </p:nvSpPr>
        <p:spPr>
          <a:xfrm rot="5400000">
            <a:off x="1870592" y="1790563"/>
            <a:ext cx="169544" cy="70416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7287E5C1-5D69-6940-A474-7C37B15EFE29}"/>
              </a:ext>
            </a:extLst>
          </p:cNvPr>
          <p:cNvSpPr/>
          <p:nvPr/>
        </p:nvSpPr>
        <p:spPr>
          <a:xfrm flipH="1">
            <a:off x="2254537" y="2011439"/>
            <a:ext cx="87756" cy="2636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BC1C8EF2-B9D3-5748-840A-1A118BF5F57F}"/>
              </a:ext>
            </a:extLst>
          </p:cNvPr>
          <p:cNvSpPr/>
          <p:nvPr/>
        </p:nvSpPr>
        <p:spPr>
          <a:xfrm>
            <a:off x="1564794" y="2022131"/>
            <a:ext cx="87756" cy="25298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4C73450A-C57F-8242-8EA8-DA6D6D602F46}"/>
              </a:ext>
            </a:extLst>
          </p:cNvPr>
          <p:cNvSpPr/>
          <p:nvPr/>
        </p:nvSpPr>
        <p:spPr>
          <a:xfrm>
            <a:off x="2414827" y="201143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FE373A4F-8B97-6F46-BEF0-5D8CB0CB19E3}"/>
              </a:ext>
            </a:extLst>
          </p:cNvPr>
          <p:cNvSpPr/>
          <p:nvPr/>
        </p:nvSpPr>
        <p:spPr>
          <a:xfrm flipH="1">
            <a:off x="2570297" y="201143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/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280C4C-1826-604B-9EC1-B51B617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66" y="1917013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/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AB44A2F-8FD6-BD46-B430-D988C7FB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20" y="1917689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>
            <a:extLst>
              <a:ext uri="{FF2B5EF4-FFF2-40B4-BE49-F238E27FC236}">
                <a16:creationId xmlns:a16="http://schemas.microsoft.com/office/drawing/2014/main" id="{F30D7653-8CD8-C346-BB62-A3EC4BB6B61A}"/>
              </a:ext>
            </a:extLst>
          </p:cNvPr>
          <p:cNvSpPr/>
          <p:nvPr/>
        </p:nvSpPr>
        <p:spPr>
          <a:xfrm>
            <a:off x="3958298" y="204582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66200A-7E22-6E4F-ABC5-14E5E704A5A9}"/>
              </a:ext>
            </a:extLst>
          </p:cNvPr>
          <p:cNvSpPr/>
          <p:nvPr/>
        </p:nvSpPr>
        <p:spPr>
          <a:xfrm>
            <a:off x="6914155" y="1997304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748B057-9312-BD4C-B2A4-4AA0955C5F70}"/>
              </a:ext>
            </a:extLst>
          </p:cNvPr>
          <p:cNvGrpSpPr/>
          <p:nvPr/>
        </p:nvGrpSpPr>
        <p:grpSpPr>
          <a:xfrm>
            <a:off x="7149074" y="1927375"/>
            <a:ext cx="536806" cy="263676"/>
            <a:chOff x="5010117" y="1088163"/>
            <a:chExt cx="447338" cy="21973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40E261-C384-6743-B3C3-101AFCB897B3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19AAEE34-4B8C-1A49-A457-E8C0F6572B65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8326281-6203-684F-A7BA-38B5EFB38C62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BE0EA713-F1EB-964D-BD6E-E11AD24B0CBB}"/>
              </a:ext>
            </a:extLst>
          </p:cNvPr>
          <p:cNvSpPr/>
          <p:nvPr/>
        </p:nvSpPr>
        <p:spPr>
          <a:xfrm>
            <a:off x="6860646" y="193510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8" name="左大かっこ 27">
            <a:extLst>
              <a:ext uri="{FF2B5EF4-FFF2-40B4-BE49-F238E27FC236}">
                <a16:creationId xmlns:a16="http://schemas.microsoft.com/office/drawing/2014/main" id="{DEC19F4E-243C-AF4E-806D-B453CEEA2722}"/>
              </a:ext>
            </a:extLst>
          </p:cNvPr>
          <p:cNvSpPr/>
          <p:nvPr/>
        </p:nvSpPr>
        <p:spPr>
          <a:xfrm flipH="1">
            <a:off x="7016115" y="193510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/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FC7C5FA-C531-EE4A-A56F-05C9B3EA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28" y="183828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CF57F3-C2C6-0445-86CB-7DE5B7C02AF2}"/>
              </a:ext>
            </a:extLst>
          </p:cNvPr>
          <p:cNvSpPr txBox="1"/>
          <p:nvPr/>
        </p:nvSpPr>
        <p:spPr>
          <a:xfrm>
            <a:off x="4177629" y="1952235"/>
            <a:ext cx="188570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Dot product  (number)</a:t>
            </a:r>
            <a:endParaRPr lang="ja-JP" altLang="en-US" sz="144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188526-4FD4-3A4A-8057-F3F298C3730D}"/>
              </a:ext>
            </a:extLst>
          </p:cNvPr>
          <p:cNvSpPr txBox="1"/>
          <p:nvPr/>
        </p:nvSpPr>
        <p:spPr>
          <a:xfrm>
            <a:off x="9733343" y="1912177"/>
            <a:ext cx="12232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44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Rank 1 Matrix</a:t>
            </a: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3FCB5E30-A4A0-DE4E-B3E6-377CD133D5E8}"/>
              </a:ext>
            </a:extLst>
          </p:cNvPr>
          <p:cNvSpPr/>
          <p:nvPr/>
        </p:nvSpPr>
        <p:spPr>
          <a:xfrm>
            <a:off x="990972" y="1909957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v1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8008AB7F-82F2-0A42-ABED-17B34B8E05A4}"/>
              </a:ext>
            </a:extLst>
          </p:cNvPr>
          <p:cNvSpPr/>
          <p:nvPr/>
        </p:nvSpPr>
        <p:spPr>
          <a:xfrm>
            <a:off x="9136833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4D6320AD-85B2-2043-90A2-29CCDC8833C6}"/>
              </a:ext>
            </a:extLst>
          </p:cNvPr>
          <p:cNvGrpSpPr/>
          <p:nvPr/>
        </p:nvGrpSpPr>
        <p:grpSpPr>
          <a:xfrm>
            <a:off x="9035375" y="1929903"/>
            <a:ext cx="578342" cy="799888"/>
            <a:chOff x="2993085" y="107794"/>
            <a:chExt cx="258051" cy="356903"/>
          </a:xfrm>
        </p:grpSpPr>
        <p:sp>
          <p:nvSpPr>
            <p:cNvPr id="36" name="左大かっこ 35">
              <a:extLst>
                <a:ext uri="{FF2B5EF4-FFF2-40B4-BE49-F238E27FC236}">
                  <a16:creationId xmlns:a16="http://schemas.microsoft.com/office/drawing/2014/main" id="{5BBC3A9C-367D-0F4E-B683-3BEF19EE534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7" name="左大かっこ 36">
              <a:extLst>
                <a:ext uri="{FF2B5EF4-FFF2-40B4-BE49-F238E27FC236}">
                  <a16:creationId xmlns:a16="http://schemas.microsoft.com/office/drawing/2014/main" id="{19F21CA1-2917-8B43-939B-9AD662901B0E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8" name="円/楕円 37">
            <a:extLst>
              <a:ext uri="{FF2B5EF4-FFF2-40B4-BE49-F238E27FC236}">
                <a16:creationId xmlns:a16="http://schemas.microsoft.com/office/drawing/2014/main" id="{DC404F50-3626-734E-8EC2-A685A0FE9CAC}"/>
              </a:ext>
            </a:extLst>
          </p:cNvPr>
          <p:cNvSpPr/>
          <p:nvPr/>
        </p:nvSpPr>
        <p:spPr>
          <a:xfrm>
            <a:off x="9136833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FFF8EBDD-C9BF-9443-BA68-441B89A26A14}"/>
              </a:ext>
            </a:extLst>
          </p:cNvPr>
          <p:cNvSpPr/>
          <p:nvPr/>
        </p:nvSpPr>
        <p:spPr>
          <a:xfrm>
            <a:off x="9136833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C7A03EE8-6682-B74A-8A7A-153FDDF4102D}"/>
              </a:ext>
            </a:extLst>
          </p:cNvPr>
          <p:cNvSpPr/>
          <p:nvPr/>
        </p:nvSpPr>
        <p:spPr>
          <a:xfrm>
            <a:off x="9386954" y="2050866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AFB39E0F-E652-774F-9902-9DBD8C441045}"/>
              </a:ext>
            </a:extLst>
          </p:cNvPr>
          <p:cNvSpPr/>
          <p:nvPr/>
        </p:nvSpPr>
        <p:spPr>
          <a:xfrm>
            <a:off x="9386954" y="229225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D536D4CC-BFE9-5D46-AA62-6678A8D0CC56}"/>
              </a:ext>
            </a:extLst>
          </p:cNvPr>
          <p:cNvSpPr/>
          <p:nvPr/>
        </p:nvSpPr>
        <p:spPr>
          <a:xfrm>
            <a:off x="9386954" y="253363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/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90A8D-62E8-5047-B3D4-01D7BBFF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04" y="18443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/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1F1B5DC-E872-4A41-B328-75C290F02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55" y="4257442"/>
                <a:ext cx="2862502" cy="699359"/>
              </a:xfrm>
              <a:prstGeom prst="rect">
                <a:avLst/>
              </a:prstGeom>
              <a:blipFill>
                <a:blip r:embed="rId6"/>
                <a:stretch>
                  <a:fillRect t="-178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/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sz="168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168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E0ADEDF-0A2A-FA40-B927-3B4436F7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8" y="4195454"/>
                <a:ext cx="5299278" cy="684290"/>
              </a:xfrm>
              <a:prstGeom prst="rect">
                <a:avLst/>
              </a:prstGeom>
              <a:blipFill>
                <a:blip r:embed="rId7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/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is a matrix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. If neither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are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/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the result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is a rank 1 matrix.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81ED34F-FA1E-1E45-91AB-5CF9AB16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52" y="3071095"/>
                <a:ext cx="4207465" cy="539507"/>
              </a:xfrm>
              <a:prstGeom prst="rect">
                <a:avLst/>
              </a:prstGeom>
              <a:blipFill>
                <a:blip r:embed="rId8"/>
                <a:stretch>
                  <a:fillRect l="-3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/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Dot product</a:t>
                </a:r>
                <a:r>
                  <a:rPr lang="ja-JP" altLang="en-US" sz="144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) is expressed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44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44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44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in matrix language and yields a number.</a:t>
                </a: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DA697DD-C37B-FC48-AE98-70763FD01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94" y="3079950"/>
                <a:ext cx="3600895" cy="539507"/>
              </a:xfrm>
              <a:prstGeom prst="rect">
                <a:avLst/>
              </a:prstGeom>
              <a:blipFill>
                <a:blip r:embed="rId9"/>
                <a:stretch>
                  <a:fillRect l="-35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円/楕円 50">
            <a:extLst>
              <a:ext uri="{FF2B5EF4-FFF2-40B4-BE49-F238E27FC236}">
                <a16:creationId xmlns:a16="http://schemas.microsoft.com/office/drawing/2014/main" id="{463199B1-991A-0A4B-8EC6-418DD48EBE22}"/>
              </a:ext>
            </a:extLst>
          </p:cNvPr>
          <p:cNvSpPr/>
          <p:nvPr/>
        </p:nvSpPr>
        <p:spPr>
          <a:xfrm>
            <a:off x="6203323" y="192983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9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v2</a:t>
            </a:r>
            <a:endParaRPr lang="ja-JP" altLang="en-US" sz="19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/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BCD28EE-610B-6242-B4BD-8A2A8CC96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01" y="1386722"/>
                <a:ext cx="2293452" cy="2692468"/>
              </a:xfrm>
              <a:prstGeom prst="rect">
                <a:avLst/>
              </a:prstGeom>
              <a:blipFill>
                <a:blip r:embed="rId2"/>
                <a:stretch>
                  <a:fillRect b="-14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9DB64F3-EEEA-814A-A4EE-04D63FCB9EDA}"/>
              </a:ext>
            </a:extLst>
          </p:cNvPr>
          <p:cNvGrpSpPr/>
          <p:nvPr/>
        </p:nvGrpSpPr>
        <p:grpSpPr>
          <a:xfrm>
            <a:off x="5290168" y="1503190"/>
            <a:ext cx="1115711" cy="736208"/>
            <a:chOff x="5862370" y="1602191"/>
            <a:chExt cx="1033066" cy="681674"/>
          </a:xfrm>
        </p:grpSpPr>
        <p:sp>
          <p:nvSpPr>
            <p:cNvPr id="86" name="左大かっこ 85">
              <a:extLst>
                <a:ext uri="{FF2B5EF4-FFF2-40B4-BE49-F238E27FC236}">
                  <a16:creationId xmlns:a16="http://schemas.microsoft.com/office/drawing/2014/main" id="{B165B1D8-1223-6E46-AFC8-7D3E55467D4A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7" name="左大かっこ 86">
              <a:extLst>
                <a:ext uri="{FF2B5EF4-FFF2-40B4-BE49-F238E27FC236}">
                  <a16:creationId xmlns:a16="http://schemas.microsoft.com/office/drawing/2014/main" id="{FD83CF24-9FAB-BB41-8E87-D6D9851D3909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39074C-F7BA-214A-8888-5BFE1E00F7F8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4A8D136-9F6A-0545-AE56-4E01C85A58AD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B26F2828-1173-A04A-87B8-8A49B1976707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91" name="左大かっこ 90">
                <a:extLst>
                  <a:ext uri="{FF2B5EF4-FFF2-40B4-BE49-F238E27FC236}">
                    <a16:creationId xmlns:a16="http://schemas.microsoft.com/office/drawing/2014/main" id="{FE7BFC06-3909-874C-9D2C-3DA80AE19C13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92" name="左大かっこ 91">
                <a:extLst>
                  <a:ext uri="{FF2B5EF4-FFF2-40B4-BE49-F238E27FC236}">
                    <a16:creationId xmlns:a16="http://schemas.microsoft.com/office/drawing/2014/main" id="{CF4EC5C6-F2A5-0E4C-8B1C-A15086622C9B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1F184A2-CC63-BC40-B1F1-F2A1F6F1D84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B5A73766-D83C-9F46-9FC9-34971544E0DB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FAB2B5-8594-C548-9EB8-99D005D5E909}"/>
              </a:ext>
            </a:extLst>
          </p:cNvPr>
          <p:cNvGrpSpPr/>
          <p:nvPr/>
        </p:nvGrpSpPr>
        <p:grpSpPr>
          <a:xfrm>
            <a:off x="5290168" y="2421988"/>
            <a:ext cx="1591002" cy="722432"/>
            <a:chOff x="5796997" y="2282456"/>
            <a:chExt cx="1473150" cy="668918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31D55D57-E621-0349-9F0F-618EFDF9884A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E8B73C30-D49F-1449-B0D7-07BF3C8B197E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BC0F124-CABD-7344-B09E-6DF994EF7475}"/>
                </a:ext>
              </a:extLst>
            </p:cNvPr>
            <p:cNvSpPr/>
            <p:nvPr/>
          </p:nvSpPr>
          <p:spPr>
            <a:xfrm rot="5400000">
              <a:off x="7071777" y="2766377"/>
              <a:ext cx="159928" cy="15435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EF9D854-99F1-9D4F-B684-CDF6C709DF41}"/>
                </a:ext>
              </a:extLst>
            </p:cNvPr>
            <p:cNvSpPr/>
            <p:nvPr/>
          </p:nvSpPr>
          <p:spPr>
            <a:xfrm rot="5400000">
              <a:off x="6982446" y="2459562"/>
              <a:ext cx="147966" cy="34650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8B935597-824D-F740-8178-FEB212AD2012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CB82197-2104-8541-93A2-1BDFA7FDC102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A30046EB-E911-5949-A98B-5B5B8A0B5CD4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01" name="左大かっこ 100">
                <a:extLst>
                  <a:ext uri="{FF2B5EF4-FFF2-40B4-BE49-F238E27FC236}">
                    <a16:creationId xmlns:a16="http://schemas.microsoft.com/office/drawing/2014/main" id="{8A1D2B2C-7599-1C46-BD77-C981EEB5E18D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2" name="左大かっこ 101">
                <a:extLst>
                  <a:ext uri="{FF2B5EF4-FFF2-40B4-BE49-F238E27FC236}">
                    <a16:creationId xmlns:a16="http://schemas.microsoft.com/office/drawing/2014/main" id="{F89F233B-88E4-D64D-85FD-FDBB45C6350A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0C733D59-F072-9B47-B138-C1B16F4FAF29}"/>
                </a:ext>
              </a:extLst>
            </p:cNvPr>
            <p:cNvGrpSpPr/>
            <p:nvPr/>
          </p:nvGrpSpPr>
          <p:grpSpPr>
            <a:xfrm>
              <a:off x="6597647" y="2282456"/>
              <a:ext cx="672500" cy="666573"/>
              <a:chOff x="1757238" y="3450771"/>
              <a:chExt cx="672500" cy="666573"/>
            </a:xfrm>
          </p:grpSpPr>
          <p:sp>
            <p:nvSpPr>
              <p:cNvPr id="112" name="左大かっこ 111">
                <a:extLst>
                  <a:ext uri="{FF2B5EF4-FFF2-40B4-BE49-F238E27FC236}">
                    <a16:creationId xmlns:a16="http://schemas.microsoft.com/office/drawing/2014/main" id="{D1D9B9C5-292C-1140-9FCA-923BF774C0E2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3" name="左大かっこ 112">
                <a:extLst>
                  <a:ext uri="{FF2B5EF4-FFF2-40B4-BE49-F238E27FC236}">
                    <a16:creationId xmlns:a16="http://schemas.microsoft.com/office/drawing/2014/main" id="{9CF02EDE-4D09-8A4E-8D98-7B1CEE080A3C}"/>
                  </a:ext>
                </a:extLst>
              </p:cNvPr>
              <p:cNvSpPr/>
              <p:nvPr/>
            </p:nvSpPr>
            <p:spPr>
              <a:xfrm flipH="1">
                <a:off x="2344350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FD1533B9-1174-D648-B34F-2A7EECCB0A90}"/>
              </a:ext>
            </a:extLst>
          </p:cNvPr>
          <p:cNvGrpSpPr/>
          <p:nvPr/>
        </p:nvGrpSpPr>
        <p:grpSpPr>
          <a:xfrm>
            <a:off x="6154869" y="3305458"/>
            <a:ext cx="713238" cy="719899"/>
            <a:chOff x="1757238" y="3450771"/>
            <a:chExt cx="660405" cy="666573"/>
          </a:xfrm>
        </p:grpSpPr>
        <p:sp>
          <p:nvSpPr>
            <p:cNvPr id="123" name="円/楕円 122">
              <a:extLst>
                <a:ext uri="{FF2B5EF4-FFF2-40B4-BE49-F238E27FC236}">
                  <a16:creationId xmlns:a16="http://schemas.microsoft.com/office/drawing/2014/main" id="{5A247155-2504-A840-9910-73307802CD0E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F7D6F145-2364-D445-8723-C455D318702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5" name="左大かっこ 124">
              <a:extLst>
                <a:ext uri="{FF2B5EF4-FFF2-40B4-BE49-F238E27FC236}">
                  <a16:creationId xmlns:a16="http://schemas.microsoft.com/office/drawing/2014/main" id="{58614B74-2142-0D4E-8AF7-C41040D4870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6" name="円/楕円 125">
              <a:extLst>
                <a:ext uri="{FF2B5EF4-FFF2-40B4-BE49-F238E27FC236}">
                  <a16:creationId xmlns:a16="http://schemas.microsoft.com/office/drawing/2014/main" id="{EBA752EF-0E10-4540-9858-4F2963A1EF20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円/楕円 126">
              <a:extLst>
                <a:ext uri="{FF2B5EF4-FFF2-40B4-BE49-F238E27FC236}">
                  <a16:creationId xmlns:a16="http://schemas.microsoft.com/office/drawing/2014/main" id="{02C3E9FD-6566-F348-9082-A419A659970D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8" name="円/楕円 127">
              <a:extLst>
                <a:ext uri="{FF2B5EF4-FFF2-40B4-BE49-F238E27FC236}">
                  <a16:creationId xmlns:a16="http://schemas.microsoft.com/office/drawing/2014/main" id="{A7602754-F698-6249-929B-07CC00D6C8CF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9" name="円/楕円 128">
              <a:extLst>
                <a:ext uri="{FF2B5EF4-FFF2-40B4-BE49-F238E27FC236}">
                  <a16:creationId xmlns:a16="http://schemas.microsoft.com/office/drawing/2014/main" id="{95BCDBD8-ABEB-D34C-9BC8-081D19A99EF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0" name="円/楕円 129">
              <a:extLst>
                <a:ext uri="{FF2B5EF4-FFF2-40B4-BE49-F238E27FC236}">
                  <a16:creationId xmlns:a16="http://schemas.microsoft.com/office/drawing/2014/main" id="{21A78AC4-7038-FB43-9427-F128103D7A89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897265F8-CD12-1A46-990F-9A00BDA073C7}"/>
              </a:ext>
            </a:extLst>
          </p:cNvPr>
          <p:cNvGrpSpPr/>
          <p:nvPr/>
        </p:nvGrpSpPr>
        <p:grpSpPr>
          <a:xfrm>
            <a:off x="5290167" y="3336693"/>
            <a:ext cx="698903" cy="719899"/>
            <a:chOff x="1000256" y="3453676"/>
            <a:chExt cx="647132" cy="666573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7F2DE92-B391-764B-AA43-297F1DDED159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D67535F7-0406-424C-9475-214F018A99B4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4" name="左大かっこ 133">
              <a:extLst>
                <a:ext uri="{FF2B5EF4-FFF2-40B4-BE49-F238E27FC236}">
                  <a16:creationId xmlns:a16="http://schemas.microsoft.com/office/drawing/2014/main" id="{5811B063-F3A1-954B-A5FA-FBFCA5E40C40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左大かっこ 134">
              <a:extLst>
                <a:ext uri="{FF2B5EF4-FFF2-40B4-BE49-F238E27FC236}">
                  <a16:creationId xmlns:a16="http://schemas.microsoft.com/office/drawing/2014/main" id="{64F18BDC-6CC9-A546-B66F-6F2901C6A83C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D1E11F1-151C-B542-9916-F4398D29D2E1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E2981F6-EF91-4C4C-A6B5-93785C5A7FF2}"/>
              </a:ext>
            </a:extLst>
          </p:cNvPr>
          <p:cNvGrpSpPr/>
          <p:nvPr/>
        </p:nvGrpSpPr>
        <p:grpSpPr>
          <a:xfrm>
            <a:off x="5290168" y="4198657"/>
            <a:ext cx="2365129" cy="728964"/>
            <a:chOff x="1803229" y="1665329"/>
            <a:chExt cx="2189934" cy="674967"/>
          </a:xfrm>
        </p:grpSpPr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3D7AE9B6-15F0-DC45-BBC9-062D0937928A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8" name="左大かっこ 137">
              <a:extLst>
                <a:ext uri="{FF2B5EF4-FFF2-40B4-BE49-F238E27FC236}">
                  <a16:creationId xmlns:a16="http://schemas.microsoft.com/office/drawing/2014/main" id="{BF41B40F-C8C6-FE46-A68E-74AB58DB84E3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9" name="左大かっこ 138">
              <a:extLst>
                <a:ext uri="{FF2B5EF4-FFF2-40B4-BE49-F238E27FC236}">
                  <a16:creationId xmlns:a16="http://schemas.microsoft.com/office/drawing/2014/main" id="{EC37072E-AE6B-CE4F-9AE8-23F4D859DE9C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0" name="円/楕円 139">
              <a:extLst>
                <a:ext uri="{FF2B5EF4-FFF2-40B4-BE49-F238E27FC236}">
                  <a16:creationId xmlns:a16="http://schemas.microsoft.com/office/drawing/2014/main" id="{EEA89A95-B303-564D-8B87-8DAA78AE83C2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73136036-1413-0949-9854-4CCE889D1B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E723D35E-CFEB-3048-95DD-429233B3783A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85505908-7E76-EF4B-A7F7-D4AADA1AAD41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F35446E-3B6E-164D-BB8C-E4DD5FD1D1E8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ABE376D7-801A-FF44-B1AA-5687572D2E62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E3D17994-E518-D146-92E2-B582C791E89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0D9AF577-ED26-0247-835F-BF9717F48417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0" name="左大かっこ 149">
              <a:extLst>
                <a:ext uri="{FF2B5EF4-FFF2-40B4-BE49-F238E27FC236}">
                  <a16:creationId xmlns:a16="http://schemas.microsoft.com/office/drawing/2014/main" id="{30F0D7A0-A175-0540-87B5-41A63AC5F0F0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1" name="左大かっこ 150">
              <a:extLst>
                <a:ext uri="{FF2B5EF4-FFF2-40B4-BE49-F238E27FC236}">
                  <a16:creationId xmlns:a16="http://schemas.microsoft.com/office/drawing/2014/main" id="{04200262-676D-E944-B3F3-FA0F0D0714EB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3D90BE69-177C-E845-812A-0577FBF4BB32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1DEF07B4-8B5A-BB4A-B865-D1BCCAA39E7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A0933DD-309F-664C-AE2C-619929FDF4EA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ED1739BF-B008-1543-A612-84EF01B408B8}"/>
              </a:ext>
            </a:extLst>
          </p:cNvPr>
          <p:cNvGrpSpPr/>
          <p:nvPr/>
        </p:nvGrpSpPr>
        <p:grpSpPr>
          <a:xfrm>
            <a:off x="5289526" y="5071129"/>
            <a:ext cx="1913311" cy="731706"/>
            <a:chOff x="2218520" y="1615969"/>
            <a:chExt cx="1771584" cy="677505"/>
          </a:xfrm>
        </p:grpSpPr>
        <p:sp>
          <p:nvSpPr>
            <p:cNvPr id="156" name="円/楕円 155">
              <a:extLst>
                <a:ext uri="{FF2B5EF4-FFF2-40B4-BE49-F238E27FC236}">
                  <a16:creationId xmlns:a16="http://schemas.microsoft.com/office/drawing/2014/main" id="{7AD88B43-E155-A342-8AFB-2BBF61C41008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57" name="円/楕円 156">
              <a:extLst>
                <a:ext uri="{FF2B5EF4-FFF2-40B4-BE49-F238E27FC236}">
                  <a16:creationId xmlns:a16="http://schemas.microsoft.com/office/drawing/2014/main" id="{DAC3C1D9-71E4-B140-A256-C896FC0628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D50B3152-F369-4543-8B04-944E85A1E451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D4DC167C-E638-BC49-80DD-922F91FC032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205BC452-B496-0543-A793-420B98759571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8BA65ABC-8FD1-E443-B4BE-09E490E758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5369556B-5F26-8547-B6E5-7902D1E7874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944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E6D43463-B8F0-6041-AE3E-0D63F9C5E562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93776">
                  <a:defRPr/>
                </a:pPr>
                <a:endParaRPr lang="ja-JP" altLang="en-US" sz="1512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59" name="左大かっこ 158">
              <a:extLst>
                <a:ext uri="{FF2B5EF4-FFF2-40B4-BE49-F238E27FC236}">
                  <a16:creationId xmlns:a16="http://schemas.microsoft.com/office/drawing/2014/main" id="{7986BE57-2CD2-FC46-B0C6-FC33681F6057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0" name="左大かっこ 159">
              <a:extLst>
                <a:ext uri="{FF2B5EF4-FFF2-40B4-BE49-F238E27FC236}">
                  <a16:creationId xmlns:a16="http://schemas.microsoft.com/office/drawing/2014/main" id="{9BBD1FE9-57D9-034B-8E6A-45A8EC25B4EB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B04ACAC6-F61F-724B-9C7E-EEF2A1F6CEAC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BE7BE666-5FCF-C548-A6F9-CCA09F2B39EA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512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4" name="左大かっこ 163">
              <a:extLst>
                <a:ext uri="{FF2B5EF4-FFF2-40B4-BE49-F238E27FC236}">
                  <a16:creationId xmlns:a16="http://schemas.microsoft.com/office/drawing/2014/main" id="{C6FCC9D4-67E7-E648-88E0-20F9BD159F03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5" name="左大かっこ 164">
              <a:extLst>
                <a:ext uri="{FF2B5EF4-FFF2-40B4-BE49-F238E27FC236}">
                  <a16:creationId xmlns:a16="http://schemas.microsoft.com/office/drawing/2014/main" id="{1ADC9C2B-47AB-8F49-BF6E-7558343A426E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93776">
                <a:defRPr/>
              </a:pPr>
              <a:endParaRPr lang="ja-JP" altLang="en-US" sz="1944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AD07811-7EA6-C14C-A863-6921F2FA79A3}"/>
              </a:ext>
            </a:extLst>
          </p:cNvPr>
          <p:cNvSpPr txBox="1"/>
          <p:nvPr/>
        </p:nvSpPr>
        <p:spPr>
          <a:xfrm>
            <a:off x="7980610" y="1515469"/>
            <a:ext cx="276514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Independent columns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Row echelon form in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Leads to column rank = row rank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A3CBA23-CC57-9244-A930-866B60C8E18F}"/>
              </a:ext>
            </a:extLst>
          </p:cNvPr>
          <p:cNvSpPr txBox="1"/>
          <p:nvPr/>
        </p:nvSpPr>
        <p:spPr>
          <a:xfrm>
            <a:off x="8061228" y="2373860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from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Gaussian elimination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 (Lower triangular) (Upper triangular)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11DBE5B-239F-4349-85C0-61A2A78287B6}"/>
              </a:ext>
            </a:extLst>
          </p:cNvPr>
          <p:cNvSpPr txBox="1"/>
          <p:nvPr/>
        </p:nvSpPr>
        <p:spPr>
          <a:xfrm>
            <a:off x="8061230" y="3285469"/>
            <a:ext cx="3120664" cy="69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lang="en-US" altLang="ja-JP" sz="1296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decomposition as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Gram-Schmidt orthogonalization</a:t>
            </a:r>
          </a:p>
          <a:p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Orthogonal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ja-JP" sz="1296" dirty="0">
                <a:latin typeface="Cambria Math" panose="02040503050406030204" pitchFamily="18" charset="0"/>
                <a:ea typeface="Cambria Math" panose="02040503050406030204" pitchFamily="18" charset="0"/>
              </a:rPr>
              <a:t> and triangular </a:t>
            </a:r>
            <a:r>
              <a:rPr lang="en-US" altLang="ja-JP" sz="1296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/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symmetric matrix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Eigenvectors in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eigenvalues in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9EFB144D-EFF7-4644-9499-141CBC6E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9" y="4195121"/>
                <a:ext cx="3235421" cy="712759"/>
              </a:xfrm>
              <a:prstGeom prst="rect">
                <a:avLst/>
              </a:prstGeom>
              <a:blipFill>
                <a:blip r:embed="rId3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/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 decomposition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matrices </a:t>
                </a:r>
                <a:r>
                  <a:rPr lang="en-US" altLang="ja-JP" sz="1296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</a:p>
              <a:p>
                <a:r>
                  <a:rPr lang="en-US" altLang="ja-JP" sz="1296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44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ja-JP" sz="1296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06B22F5-5050-A447-8D2B-76175A6D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228" y="5030426"/>
                <a:ext cx="3235420" cy="712759"/>
              </a:xfrm>
              <a:prstGeom prst="rect">
                <a:avLst/>
              </a:prstGeom>
              <a:blipFill>
                <a:blip r:embed="rId4"/>
                <a:stretch>
                  <a:fillRect l="-391" t="-175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/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888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  <a:p>
                <a:pPr defTabSz="493776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888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888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888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888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8D7BBDAE-B167-934C-AA0B-A4572ED78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58" y="4033835"/>
                <a:ext cx="2293452" cy="1827423"/>
              </a:xfrm>
              <a:prstGeom prst="rect">
                <a:avLst/>
              </a:prstGeom>
              <a:blipFill>
                <a:blip r:embed="rId5"/>
                <a:stretch>
                  <a:fillRect l="-4396" r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B06B2C-0A79-E464-BD23-98602E822189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B32C9301-0673-BE65-B21F-96F1B3AED901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9B799E84-FE43-C72A-6327-58997164F19C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B873694-12CA-7DAD-85D5-EAF057BE541A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21CA542-3E30-5A15-C061-0340263E87CE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F1129623-AC5A-9473-E6FE-914291916E0D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36" name="左大かっこ 35">
                <a:extLst>
                  <a:ext uri="{FF2B5EF4-FFF2-40B4-BE49-F238E27FC236}">
                    <a16:creationId xmlns:a16="http://schemas.microsoft.com/office/drawing/2014/main" id="{67464EF1-946F-3D7D-AA1C-CEA753247F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左大かっこ 36">
                <a:extLst>
                  <a:ext uri="{FF2B5EF4-FFF2-40B4-BE49-F238E27FC236}">
                    <a16:creationId xmlns:a16="http://schemas.microsoft.com/office/drawing/2014/main" id="{51D03A5F-DB30-4B0F-8DD8-52B9615E429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3288A91-0747-22D6-AB33-8DFE23A02EEC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408048E-43E0-4264-9A74-735809591366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040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D46265-1D32-6F50-A3B3-7630145C561D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29F0F07-8F2E-B1BD-693E-9D263481AA0B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E8A67D8-9EA6-527E-1521-DCD02849E817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391781-630B-7000-DFF9-74DA55BCFA3E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B48AC5A-E227-3882-ED97-84129E46F5E5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027987-7BD9-6849-E6DC-EDBA9E1B233A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C8B102-1214-5DBB-DBA8-82A41D930C3B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1155212E-F08F-0F79-DEC0-ECCBA149F8EE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13" name="左大かっこ 12">
                <a:extLst>
                  <a:ext uri="{FF2B5EF4-FFF2-40B4-BE49-F238E27FC236}">
                    <a16:creationId xmlns:a16="http://schemas.microsoft.com/office/drawing/2014/main" id="{5283FD0B-8D33-40BA-5EA3-76A64B988974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EF402FBB-3CB3-E089-D647-3FF9234C8A60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B9E8473-1739-D36D-BBEB-2F27A4D15E63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14AB3335-DEF9-61F9-2214-B3523FEA107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3B250C38-E56D-0DB3-5E45-0D521EEA0616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089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E53FF32-83B7-EA0A-8503-F59AD682DFB5}"/>
              </a:ext>
            </a:extLst>
          </p:cNvPr>
          <p:cNvGrpSpPr/>
          <p:nvPr/>
        </p:nvGrpSpPr>
        <p:grpSpPr>
          <a:xfrm>
            <a:off x="3952228" y="2561041"/>
            <a:ext cx="1461055" cy="695494"/>
            <a:chOff x="3952228" y="2561041"/>
            <a:chExt cx="1461055" cy="695494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83E7BC8-6E26-0482-EAB0-875A1B38B819}"/>
                </a:ext>
              </a:extLst>
            </p:cNvPr>
            <p:cNvGrpSpPr/>
            <p:nvPr/>
          </p:nvGrpSpPr>
          <p:grpSpPr>
            <a:xfrm>
              <a:off x="4752878" y="2561041"/>
              <a:ext cx="660405" cy="666573"/>
              <a:chOff x="1757238" y="3450771"/>
              <a:chExt cx="660405" cy="666573"/>
            </a:xfrm>
          </p:grpSpPr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43A1D467-D47F-EC6E-4DB7-4B7F4048FBC7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左大かっこ 10">
                <a:extLst>
                  <a:ext uri="{FF2B5EF4-FFF2-40B4-BE49-F238E27FC236}">
                    <a16:creationId xmlns:a16="http://schemas.microsoft.com/office/drawing/2014/main" id="{CC732F15-6172-1738-421B-4622A8E6053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左大かっこ 11">
                <a:extLst>
                  <a:ext uri="{FF2B5EF4-FFF2-40B4-BE49-F238E27FC236}">
                    <a16:creationId xmlns:a16="http://schemas.microsoft.com/office/drawing/2014/main" id="{16B631E0-0146-E496-E222-38F6333119D8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9EEB2045-D892-213B-D455-491B8CD35659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AF70F1E-407C-8095-2327-45A485B88DB0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1485DFE1-85FB-6B02-3C5D-8AB94EC42DFA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82F453B7-56DF-3A1C-4791-305307CA2114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6DD3B44-B2EF-2F1E-B39F-B845306F81EC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1943F32-7ADA-E525-3FBE-3434D5D4780B}"/>
                </a:ext>
              </a:extLst>
            </p:cNvPr>
            <p:cNvGrpSpPr/>
            <p:nvPr/>
          </p:nvGrpSpPr>
          <p:grpSpPr>
            <a:xfrm>
              <a:off x="3952228" y="2589962"/>
              <a:ext cx="647132" cy="666573"/>
              <a:chOff x="1000256" y="3453676"/>
              <a:chExt cx="647132" cy="66657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183478C-482D-60E9-4839-CE53BDF8EDE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BEEB573-BCF1-F573-BE8C-43199A23C37C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5BF0F837-07EA-72A7-944F-6726D77E68F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68FF0F46-4FB4-0F2A-1479-3989ED8EFE64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53537A3-94FB-9A65-0FE7-EF404D997E1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3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A5139-2F22-731C-009F-4D59F44C9A94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B2962F3-2F77-F353-F77C-D6281AD1A81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5146EE56-BE10-F031-0789-A1C2015C6688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65CE61CB-2312-495E-BE75-BA8AB952A051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C3FF7A5C-9D1C-C360-7514-B58F8BD65227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6775EAA-6CB6-04A0-5D36-1D409367611E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FB05386-89C2-823B-E9B0-23EF72F61633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071105-782C-9DD6-207F-B72F84F84125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4FFC5E23-66A8-866B-D26B-2D939ADE4BFF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4FB35D16-F9E8-5C19-633B-EC7C291B3ED6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左大かっこ 16">
                <a:extLst>
                  <a:ext uri="{FF2B5EF4-FFF2-40B4-BE49-F238E27FC236}">
                    <a16:creationId xmlns:a16="http://schemas.microsoft.com/office/drawing/2014/main" id="{24E22A93-9E82-9F6E-DBE7-A8E6B6E310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1E32DC3-E290-A3C8-AEC5-0B3AA71114A4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A734C782-1E39-99F0-4BE2-ED064BB238C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E56DE6C-881D-70C3-B0B3-C396715C3314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884E096-CE49-C506-5614-1988C3579E8F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153315-279A-450E-C7E8-52EA0C304198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43A857B-4721-1745-805D-492F90928311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21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BD805F6-122E-5821-0F89-DBDB2BDA2471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7EBA1E22-C1B9-7A5C-1153-CCC1EC0DA683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18D496FA-A921-5B76-384A-FDDA2944747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930DA2E-375E-55FF-6973-3FA5DCF2208A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B4AD7BA-8C26-6E88-B802-A80C706DBD14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8B3055A-F389-DD84-E841-3197DF69C120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DDC507B5-05ED-EA09-12C7-BE65535201D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347C7CB5-CD50-5421-8151-FEB0704398A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8176CB0-8C21-E11F-61BB-9F4FD58FA44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19965BA-7D7C-D8FF-4271-D429201978F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77BC545-D0BB-3CBC-0218-2FFB1DC6ABD4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E90C9DE-831E-E89C-5939-D1D57C0D1B93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4B83529-749E-6E6E-B5A2-C66ED861AE5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E7AE52C8-F5D9-3069-551C-0B4E4351D559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DFB7439A-6981-1750-9AA5-38E777CB0ABA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4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540364" y="1317196"/>
            <a:ext cx="6912580" cy="967334"/>
            <a:chOff x="751644" y="2740619"/>
            <a:chExt cx="5760483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062154" y="314528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5972182" y="2995604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2D0308-6214-3B8C-A823-BFFA3899F9C0}"/>
              </a:ext>
            </a:extLst>
          </p:cNvPr>
          <p:cNvGrpSpPr/>
          <p:nvPr/>
        </p:nvGrpSpPr>
        <p:grpSpPr>
          <a:xfrm>
            <a:off x="2729459" y="4128553"/>
            <a:ext cx="6560737" cy="933092"/>
            <a:chOff x="2729459" y="4128553"/>
            <a:chExt cx="6560737" cy="93309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D4277E6C-B1AA-B847-9095-5066E39B4ECD}"/>
                </a:ext>
              </a:extLst>
            </p:cNvPr>
            <p:cNvGrpSpPr/>
            <p:nvPr/>
          </p:nvGrpSpPr>
          <p:grpSpPr>
            <a:xfrm>
              <a:off x="8642262" y="4382188"/>
              <a:ext cx="647934" cy="609493"/>
              <a:chOff x="5145013" y="4029582"/>
              <a:chExt cx="539945" cy="507911"/>
            </a:xfrm>
          </p:grpSpPr>
          <p:sp>
            <p:nvSpPr>
              <p:cNvPr id="354" name="円/楕円 353">
                <a:extLst>
                  <a:ext uri="{FF2B5EF4-FFF2-40B4-BE49-F238E27FC236}">
                    <a16:creationId xmlns:a16="http://schemas.microsoft.com/office/drawing/2014/main" id="{2F241463-E98B-AA47-8FD8-A7399216F462}"/>
                  </a:ext>
                </a:extLst>
              </p:cNvPr>
              <p:cNvSpPr/>
              <p:nvPr/>
            </p:nvSpPr>
            <p:spPr>
              <a:xfrm>
                <a:off x="5231956" y="417749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548640">
                  <a:defRPr/>
                </a:pPr>
                <a:r>
                  <a:rPr lang="en-US" altLang="ja-JP" sz="132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P2</a:t>
                </a:r>
                <a:endParaRPr lang="ja-JP" altLang="en-US" sz="13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6" name="テキスト ボックス 355">
                <a:extLst>
                  <a:ext uri="{FF2B5EF4-FFF2-40B4-BE49-F238E27FC236}">
                    <a16:creationId xmlns:a16="http://schemas.microsoft.com/office/drawing/2014/main" id="{D697031C-D738-6646-B868-E76A8862228A}"/>
                  </a:ext>
                </a:extLst>
              </p:cNvPr>
              <p:cNvSpPr txBox="1"/>
              <p:nvPr/>
            </p:nvSpPr>
            <p:spPr>
              <a:xfrm>
                <a:off x="5145013" y="4029582"/>
                <a:ext cx="53994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using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2" name="左大かっこ 281">
              <a:extLst>
                <a:ext uri="{FF2B5EF4-FFF2-40B4-BE49-F238E27FC236}">
                  <a16:creationId xmlns:a16="http://schemas.microsoft.com/office/drawing/2014/main" id="{3AEB8942-C59E-294B-84F0-89EC1836C13E}"/>
                </a:ext>
              </a:extLst>
            </p:cNvPr>
            <p:cNvSpPr/>
            <p:nvPr/>
          </p:nvSpPr>
          <p:spPr>
            <a:xfrm>
              <a:off x="4656241" y="4567594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/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1FA578A-2E42-D74B-BE18-45AE0AB20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280" y="4525177"/>
                  <a:ext cx="238460" cy="332399"/>
                </a:xfrm>
                <a:prstGeom prst="rect">
                  <a:avLst/>
                </a:prstGeom>
                <a:blipFill>
                  <a:blip r:embed="rId2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円/楕円 294">
              <a:extLst>
                <a:ext uri="{FF2B5EF4-FFF2-40B4-BE49-F238E27FC236}">
                  <a16:creationId xmlns:a16="http://schemas.microsoft.com/office/drawing/2014/main" id="{07320EEC-47CC-8144-83F7-157E96E5DCFE}"/>
                </a:ext>
              </a:extLst>
            </p:cNvPr>
            <p:cNvSpPr/>
            <p:nvPr/>
          </p:nvSpPr>
          <p:spPr>
            <a:xfrm>
              <a:off x="4125057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6" name="円/楕円 295">
              <a:extLst>
                <a:ext uri="{FF2B5EF4-FFF2-40B4-BE49-F238E27FC236}">
                  <a16:creationId xmlns:a16="http://schemas.microsoft.com/office/drawing/2014/main" id="{AC7D6679-C6D5-7548-89E3-78AB91689D27}"/>
                </a:ext>
              </a:extLst>
            </p:cNvPr>
            <p:cNvSpPr/>
            <p:nvPr/>
          </p:nvSpPr>
          <p:spPr>
            <a:xfrm>
              <a:off x="4125057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7" name="円/楕円 296">
              <a:extLst>
                <a:ext uri="{FF2B5EF4-FFF2-40B4-BE49-F238E27FC236}">
                  <a16:creationId xmlns:a16="http://schemas.microsoft.com/office/drawing/2014/main" id="{1F310C4E-50DC-0B42-9005-BE1610697554}"/>
                </a:ext>
              </a:extLst>
            </p:cNvPr>
            <p:cNvSpPr/>
            <p:nvPr/>
          </p:nvSpPr>
          <p:spPr>
            <a:xfrm>
              <a:off x="4375178" y="4620740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8" name="円/楕円 297">
              <a:extLst>
                <a:ext uri="{FF2B5EF4-FFF2-40B4-BE49-F238E27FC236}">
                  <a16:creationId xmlns:a16="http://schemas.microsoft.com/office/drawing/2014/main" id="{CAAB175E-6319-1A42-A382-0617497F20F2}"/>
                </a:ext>
              </a:extLst>
            </p:cNvPr>
            <p:cNvSpPr/>
            <p:nvPr/>
          </p:nvSpPr>
          <p:spPr>
            <a:xfrm>
              <a:off x="4375178" y="486212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9" name="左大かっこ 298">
              <a:extLst>
                <a:ext uri="{FF2B5EF4-FFF2-40B4-BE49-F238E27FC236}">
                  <a16:creationId xmlns:a16="http://schemas.microsoft.com/office/drawing/2014/main" id="{15DCBAAA-D926-DC48-9B76-570AF268D5BB}"/>
                </a:ext>
              </a:extLst>
            </p:cNvPr>
            <p:cNvSpPr/>
            <p:nvPr/>
          </p:nvSpPr>
          <p:spPr>
            <a:xfrm>
              <a:off x="4023730" y="454465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0" name="左大かっこ 299">
              <a:extLst>
                <a:ext uri="{FF2B5EF4-FFF2-40B4-BE49-F238E27FC236}">
                  <a16:creationId xmlns:a16="http://schemas.microsoft.com/office/drawing/2014/main" id="{5643BFDB-BE7C-8A41-A06E-0DDA5F9ACAFC}"/>
                </a:ext>
              </a:extLst>
            </p:cNvPr>
            <p:cNvSpPr/>
            <p:nvPr/>
          </p:nvSpPr>
          <p:spPr>
            <a:xfrm flipH="1">
              <a:off x="4488166" y="4534569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05" name="円/楕円 304">
              <a:extLst>
                <a:ext uri="{FF2B5EF4-FFF2-40B4-BE49-F238E27FC236}">
                  <a16:creationId xmlns:a16="http://schemas.microsoft.com/office/drawing/2014/main" id="{26353138-6847-6E46-98E1-B482E1624923}"/>
                </a:ext>
              </a:extLst>
            </p:cNvPr>
            <p:cNvSpPr/>
            <p:nvPr/>
          </p:nvSpPr>
          <p:spPr>
            <a:xfrm>
              <a:off x="5920534" y="4635702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/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06" name="テキスト ボックス 305">
                  <a:extLst>
                    <a:ext uri="{FF2B5EF4-FFF2-40B4-BE49-F238E27FC236}">
                      <a16:creationId xmlns:a16="http://schemas.microsoft.com/office/drawing/2014/main" id="{AC1123D0-5D03-A342-BBCD-6019DF571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154" y="45067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0" name="左大かっこ 309">
              <a:extLst>
                <a:ext uri="{FF2B5EF4-FFF2-40B4-BE49-F238E27FC236}">
                  <a16:creationId xmlns:a16="http://schemas.microsoft.com/office/drawing/2014/main" id="{3A62F195-8FD7-7147-98B8-731C846DE88D}"/>
                </a:ext>
              </a:extLst>
            </p:cNvPr>
            <p:cNvSpPr/>
            <p:nvPr/>
          </p:nvSpPr>
          <p:spPr>
            <a:xfrm flipH="1">
              <a:off x="5385577" y="4554665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346EAF7-3733-8F48-9556-60A89D2F92B9}"/>
                </a:ext>
              </a:extLst>
            </p:cNvPr>
            <p:cNvSpPr/>
            <p:nvPr/>
          </p:nvSpPr>
          <p:spPr>
            <a:xfrm>
              <a:off x="4720002" y="462042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911A9899-C3C0-8649-B701-73602CD81590}"/>
                </a:ext>
              </a:extLst>
            </p:cNvPr>
            <p:cNvSpPr/>
            <p:nvPr/>
          </p:nvSpPr>
          <p:spPr>
            <a:xfrm>
              <a:off x="4725082" y="4829541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EDDA78B8-CA09-9747-9878-1BFF11D14CAB}"/>
                </a:ext>
              </a:extLst>
            </p:cNvPr>
            <p:cNvSpPr/>
            <p:nvPr/>
          </p:nvSpPr>
          <p:spPr>
            <a:xfrm>
              <a:off x="6038663" y="4597065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08D4696C-BE19-0141-95E9-697D24EA8ADC}"/>
                </a:ext>
              </a:extLst>
            </p:cNvPr>
            <p:cNvSpPr/>
            <p:nvPr/>
          </p:nvSpPr>
          <p:spPr>
            <a:xfrm>
              <a:off x="7073515" y="4627195"/>
              <a:ext cx="108299" cy="10246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A412F7F2-69D2-6846-9018-E0A53CC22DD7}"/>
                </a:ext>
              </a:extLst>
            </p:cNvPr>
            <p:cNvSpPr/>
            <p:nvPr/>
          </p:nvSpPr>
          <p:spPr>
            <a:xfrm>
              <a:off x="7191643" y="458855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5" name="円/楕円 334">
              <a:extLst>
                <a:ext uri="{FF2B5EF4-FFF2-40B4-BE49-F238E27FC236}">
                  <a16:creationId xmlns:a16="http://schemas.microsoft.com/office/drawing/2014/main" id="{1AB26886-C92C-8C4F-9B57-4DB9FFE670DA}"/>
                </a:ext>
              </a:extLst>
            </p:cNvPr>
            <p:cNvSpPr/>
            <p:nvPr/>
          </p:nvSpPr>
          <p:spPr>
            <a:xfrm>
              <a:off x="5924780" y="4859585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B9D65DDD-C3F3-2D4B-86C8-F610DA87761A}"/>
                </a:ext>
              </a:extLst>
            </p:cNvPr>
            <p:cNvSpPr/>
            <p:nvPr/>
          </p:nvSpPr>
          <p:spPr>
            <a:xfrm>
              <a:off x="6042908" y="4820948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7" name="円/楕円 336">
              <a:extLst>
                <a:ext uri="{FF2B5EF4-FFF2-40B4-BE49-F238E27FC236}">
                  <a16:creationId xmlns:a16="http://schemas.microsoft.com/office/drawing/2014/main" id="{93ED861B-2570-3743-89B6-32F3F83452C8}"/>
                </a:ext>
              </a:extLst>
            </p:cNvPr>
            <p:cNvSpPr/>
            <p:nvPr/>
          </p:nvSpPr>
          <p:spPr>
            <a:xfrm>
              <a:off x="7077760" y="4851078"/>
              <a:ext cx="108299" cy="10246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31A4710F-15B8-E341-9AEC-D7864720AB09}"/>
                </a:ext>
              </a:extLst>
            </p:cNvPr>
            <p:cNvSpPr/>
            <p:nvPr/>
          </p:nvSpPr>
          <p:spPr>
            <a:xfrm>
              <a:off x="7195889" y="4812442"/>
              <a:ext cx="680201" cy="160782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/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/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39" name="テキスト ボックス 338">
                  <a:extLst>
                    <a:ext uri="{FF2B5EF4-FFF2-40B4-BE49-F238E27FC236}">
                      <a16:creationId xmlns:a16="http://schemas.microsoft.com/office/drawing/2014/main" id="{F5891E1B-1211-9E40-AB49-FD3B2F766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9493" y="4723065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左大かっこ 339">
              <a:extLst>
                <a:ext uri="{FF2B5EF4-FFF2-40B4-BE49-F238E27FC236}">
                  <a16:creationId xmlns:a16="http://schemas.microsoft.com/office/drawing/2014/main" id="{D86E0A58-5DA9-8946-8A99-EBF62CDA5FCC}"/>
                </a:ext>
              </a:extLst>
            </p:cNvPr>
            <p:cNvSpPr/>
            <p:nvPr/>
          </p:nvSpPr>
          <p:spPr>
            <a:xfrm>
              <a:off x="5819675" y="4547685"/>
              <a:ext cx="77006" cy="48817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1" name="左大かっこ 340">
              <a:extLst>
                <a:ext uri="{FF2B5EF4-FFF2-40B4-BE49-F238E27FC236}">
                  <a16:creationId xmlns:a16="http://schemas.microsoft.com/office/drawing/2014/main" id="{2246AC5B-21EF-7246-BDB2-91DC36DF40E4}"/>
                </a:ext>
              </a:extLst>
            </p:cNvPr>
            <p:cNvSpPr/>
            <p:nvPr/>
          </p:nvSpPr>
          <p:spPr>
            <a:xfrm flipH="1">
              <a:off x="7919887" y="4534643"/>
              <a:ext cx="70770" cy="52082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2" name="左大かっこ 341">
              <a:extLst>
                <a:ext uri="{FF2B5EF4-FFF2-40B4-BE49-F238E27FC236}">
                  <a16:creationId xmlns:a16="http://schemas.microsoft.com/office/drawing/2014/main" id="{7EA26567-E8CC-6340-A37A-CF817826BEB8}"/>
                </a:ext>
              </a:extLst>
            </p:cNvPr>
            <p:cNvSpPr/>
            <p:nvPr/>
          </p:nvSpPr>
          <p:spPr>
            <a:xfrm>
              <a:off x="2729459" y="4548995"/>
              <a:ext cx="102466" cy="49405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3" name="左大かっこ 342">
              <a:extLst>
                <a:ext uri="{FF2B5EF4-FFF2-40B4-BE49-F238E27FC236}">
                  <a16:creationId xmlns:a16="http://schemas.microsoft.com/office/drawing/2014/main" id="{3C683B11-A66B-D54F-86D2-2CA6D7E010B5}"/>
                </a:ext>
              </a:extLst>
            </p:cNvPr>
            <p:cNvSpPr/>
            <p:nvPr/>
          </p:nvSpPr>
          <p:spPr>
            <a:xfrm flipH="1">
              <a:off x="3458795" y="4536066"/>
              <a:ext cx="88937" cy="50129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7CF1ADC5-C107-3A48-8501-4586E121540E}"/>
                </a:ext>
              </a:extLst>
            </p:cNvPr>
            <p:cNvSpPr/>
            <p:nvPr/>
          </p:nvSpPr>
          <p:spPr>
            <a:xfrm>
              <a:off x="2793220" y="4601829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D6854B92-5085-0349-8770-7316EE60F542}"/>
                </a:ext>
              </a:extLst>
            </p:cNvPr>
            <p:cNvSpPr/>
            <p:nvPr/>
          </p:nvSpPr>
          <p:spPr>
            <a:xfrm>
              <a:off x="2798299" y="4810942"/>
              <a:ext cx="680201" cy="160782"/>
            </a:xfrm>
            <a:prstGeom prst="rect">
              <a:avLst/>
            </a:prstGeom>
            <a:solidFill>
              <a:schemeClr val="bg2">
                <a:lumMod val="9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/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346" name="テキスト ボックス 345">
                  <a:extLst>
                    <a:ext uri="{FF2B5EF4-FFF2-40B4-BE49-F238E27FC236}">
                      <a16:creationId xmlns:a16="http://schemas.microsoft.com/office/drawing/2014/main" id="{7B147DFA-FB40-CB4C-A968-56858014E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909" y="4516457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/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51831596-7D53-CD42-BA35-315BFC9C2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388" y="4146847"/>
                  <a:ext cx="371127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/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4506EF6A-6F69-C048-8710-7CD9406CC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61" y="4128553"/>
                  <a:ext cx="370486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/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D2D770C0-A6D5-3448-8BE5-5D5864BBB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738" y="4134548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2002341" y="1402399"/>
            <a:ext cx="6949071" cy="1151949"/>
            <a:chOff x="2002341" y="1402399"/>
            <a:chExt cx="6949071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2002341" y="1745674"/>
              <a:ext cx="809339" cy="799888"/>
              <a:chOff x="1279251" y="2663064"/>
              <a:chExt cx="674447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321972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1279251" y="2663064"/>
                <a:ext cx="674447" cy="666573"/>
                <a:chOff x="1626683" y="107793"/>
                <a:chExt cx="361121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626683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94208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974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72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8693273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8599470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8480367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281117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198139" y="1743194"/>
              <a:ext cx="792493" cy="799888"/>
              <a:chOff x="1311914" y="3450771"/>
              <a:chExt cx="660412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158919" y="1740380"/>
              <a:ext cx="792493" cy="799888"/>
              <a:chOff x="1311914" y="3450771"/>
              <a:chExt cx="660412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311914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1886938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7518408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7751643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64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194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88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EA8F12-A4B0-3DEB-4040-99560097C57A}"/>
              </a:ext>
            </a:extLst>
          </p:cNvPr>
          <p:cNvGrpSpPr/>
          <p:nvPr/>
        </p:nvGrpSpPr>
        <p:grpSpPr>
          <a:xfrm>
            <a:off x="317810" y="1591631"/>
            <a:ext cx="4446422" cy="751138"/>
            <a:chOff x="317810" y="1591631"/>
            <a:chExt cx="4446422" cy="751138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6CD4B81-77E1-ED9D-C00C-4847A73BD198}"/>
                </a:ext>
              </a:extLst>
            </p:cNvPr>
            <p:cNvGrpSpPr/>
            <p:nvPr/>
          </p:nvGrpSpPr>
          <p:grpSpPr>
            <a:xfrm>
              <a:off x="2152521" y="1661837"/>
              <a:ext cx="196596" cy="194343"/>
              <a:chOff x="4163876" y="2548857"/>
              <a:chExt cx="196596" cy="194343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64C9548-A7BC-D763-F405-4C75E27AC7D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EA34FCC-1598-2513-F483-212B29C9D52C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0FF7B92-93BA-93AE-E362-820EC0FE4B00}"/>
                </a:ext>
              </a:extLst>
            </p:cNvPr>
            <p:cNvSpPr/>
            <p:nvPr/>
          </p:nvSpPr>
          <p:spPr>
            <a:xfrm>
              <a:off x="1548947" y="172802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AF54FD4-94C5-F0D4-6777-F560A4A36000}"/>
                </a:ext>
              </a:extLst>
            </p:cNvPr>
            <p:cNvSpPr/>
            <p:nvPr/>
          </p:nvSpPr>
          <p:spPr>
            <a:xfrm rot="5400000">
              <a:off x="1050826" y="1492136"/>
              <a:ext cx="141287" cy="5868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5C1F492-3A18-407A-1586-6E3FF927B5F8}"/>
                </a:ext>
              </a:extLst>
            </p:cNvPr>
            <p:cNvSpPr/>
            <p:nvPr/>
          </p:nvSpPr>
          <p:spPr>
            <a:xfrm flipH="1">
              <a:off x="1370781" y="1676199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C039A002-C05C-BE0F-6CF6-EE7629299E19}"/>
                </a:ext>
              </a:extLst>
            </p:cNvPr>
            <p:cNvSpPr/>
            <p:nvPr/>
          </p:nvSpPr>
          <p:spPr>
            <a:xfrm>
              <a:off x="795995" y="1685109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588939F9-5414-6B5E-AAB3-61E4354C0047}"/>
                </a:ext>
              </a:extLst>
            </p:cNvPr>
            <p:cNvSpPr/>
            <p:nvPr/>
          </p:nvSpPr>
          <p:spPr>
            <a:xfrm>
              <a:off x="1504356" y="167619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19CC817F-C2CE-1784-205D-8A62C424B166}"/>
                </a:ext>
              </a:extLst>
            </p:cNvPr>
            <p:cNvSpPr/>
            <p:nvPr/>
          </p:nvSpPr>
          <p:spPr>
            <a:xfrm flipH="1">
              <a:off x="1633914" y="167619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/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7B3A46-E495-DD27-62FC-9B288BD6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805" y="1597510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/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8C9D91E1-CD57-236B-CF2A-033567BB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850" y="1598074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E434AAD-D0F7-3D27-C185-0DB283691CB7}"/>
                </a:ext>
              </a:extLst>
            </p:cNvPr>
            <p:cNvSpPr/>
            <p:nvPr/>
          </p:nvSpPr>
          <p:spPr>
            <a:xfrm>
              <a:off x="2790581" y="170485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5260AA8-19BC-C1F5-99E5-A4013EF8CD34}"/>
                </a:ext>
              </a:extLst>
            </p:cNvPr>
            <p:cNvSpPr txBox="1"/>
            <p:nvPr/>
          </p:nvSpPr>
          <p:spPr>
            <a:xfrm>
              <a:off x="2973357" y="1626862"/>
              <a:ext cx="17908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Dot product</a:t>
              </a:r>
              <a:r>
                <a:rPr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(number)</a:t>
              </a:r>
              <a:endPara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E2E12AB-9C80-51E2-251F-DBD99D54C56E}"/>
                </a:ext>
              </a:extLst>
            </p:cNvPr>
            <p:cNvSpPr/>
            <p:nvPr/>
          </p:nvSpPr>
          <p:spPr>
            <a:xfrm>
              <a:off x="317810" y="1591631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v1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803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35149F4-70D1-F749-43DD-9198E7DC283F}"/>
              </a:ext>
            </a:extLst>
          </p:cNvPr>
          <p:cNvGrpSpPr/>
          <p:nvPr/>
        </p:nvGrpSpPr>
        <p:grpSpPr>
          <a:xfrm>
            <a:off x="2095500" y="1400726"/>
            <a:ext cx="7288919" cy="1183642"/>
            <a:chOff x="2095500" y="1400726"/>
            <a:chExt cx="7288919" cy="1183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933" y="1784480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359" y="174757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4302874" y="1749774"/>
              <a:ext cx="792486" cy="799888"/>
              <a:chOff x="1757238" y="3450771"/>
              <a:chExt cx="660405" cy="666573"/>
            </a:xfrm>
          </p:grpSpPr>
          <p:sp>
            <p:nvSpPr>
              <p:cNvPr id="244" name="円/楕円 243">
                <a:extLst>
                  <a:ext uri="{FF2B5EF4-FFF2-40B4-BE49-F238E27FC236}">
                    <a16:creationId xmlns:a16="http://schemas.microsoft.com/office/drawing/2014/main" id="{205ADEBB-4B14-8F46-9E2C-8215DF4D292C}"/>
                  </a:ext>
                </a:extLst>
              </p:cNvPr>
              <p:cNvSpPr/>
              <p:nvPr/>
            </p:nvSpPr>
            <p:spPr>
              <a:xfrm>
                <a:off x="1841786" y="3534874"/>
                <a:ext cx="90249" cy="9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0" name="円/楕円 249">
                <a:extLst>
                  <a:ext uri="{FF2B5EF4-FFF2-40B4-BE49-F238E27FC236}">
                    <a16:creationId xmlns:a16="http://schemas.microsoft.com/office/drawing/2014/main" id="{44E8B263-8416-564D-B43F-414B073BB891}"/>
                  </a:ext>
                </a:extLst>
              </p:cNvPr>
              <p:cNvSpPr/>
              <p:nvPr/>
            </p:nvSpPr>
            <p:spPr>
              <a:xfrm>
                <a:off x="2044017" y="3534874"/>
                <a:ext cx="90249" cy="9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1" name="円/楕円 250">
                <a:extLst>
                  <a:ext uri="{FF2B5EF4-FFF2-40B4-BE49-F238E27FC236}">
                    <a16:creationId xmlns:a16="http://schemas.microsoft.com/office/drawing/2014/main" id="{6F31D485-7589-A94A-92D6-C8348B7851BB}"/>
                  </a:ext>
                </a:extLst>
              </p:cNvPr>
              <p:cNvSpPr/>
              <p:nvPr/>
            </p:nvSpPr>
            <p:spPr>
              <a:xfrm>
                <a:off x="2045335" y="3747934"/>
                <a:ext cx="90249" cy="9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2" name="円/楕円 251">
                <a:extLst>
                  <a:ext uri="{FF2B5EF4-FFF2-40B4-BE49-F238E27FC236}">
                    <a16:creationId xmlns:a16="http://schemas.microsoft.com/office/drawing/2014/main" id="{268F56D8-7303-8C46-8644-600A5A25A051}"/>
                  </a:ext>
                </a:extLst>
              </p:cNvPr>
              <p:cNvSpPr/>
              <p:nvPr/>
            </p:nvSpPr>
            <p:spPr>
              <a:xfrm>
                <a:off x="2246248" y="3534874"/>
                <a:ext cx="90249" cy="9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3" name="円/楕円 252">
                <a:extLst>
                  <a:ext uri="{FF2B5EF4-FFF2-40B4-BE49-F238E27FC236}">
                    <a16:creationId xmlns:a16="http://schemas.microsoft.com/office/drawing/2014/main" id="{48DC0E08-C33D-E540-AB5D-66C373B0782C}"/>
                  </a:ext>
                </a:extLst>
              </p:cNvPr>
              <p:cNvSpPr/>
              <p:nvPr/>
            </p:nvSpPr>
            <p:spPr>
              <a:xfrm>
                <a:off x="2247566" y="3747934"/>
                <a:ext cx="90249" cy="9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54" name="円/楕円 253">
                <a:extLst>
                  <a:ext uri="{FF2B5EF4-FFF2-40B4-BE49-F238E27FC236}">
                    <a16:creationId xmlns:a16="http://schemas.microsoft.com/office/drawing/2014/main" id="{A870CF25-D972-D54C-BC50-DB9432373F3F}"/>
                  </a:ext>
                </a:extLst>
              </p:cNvPr>
              <p:cNvSpPr/>
              <p:nvPr/>
            </p:nvSpPr>
            <p:spPr>
              <a:xfrm>
                <a:off x="2246419" y="3959913"/>
                <a:ext cx="90249" cy="900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AC873052-17D1-A44C-BEC7-AF34B37ACFD5}"/>
                </a:ext>
              </a:extLst>
            </p:cNvPr>
            <p:cNvGrpSpPr/>
            <p:nvPr/>
          </p:nvGrpSpPr>
          <p:grpSpPr>
            <a:xfrm>
              <a:off x="3342094" y="1784480"/>
              <a:ext cx="776558" cy="799888"/>
              <a:chOff x="1000256" y="3453676"/>
              <a:chExt cx="647132" cy="666573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51E83BCD-EC1D-CB41-8A62-9767FEDAD01B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DC40533-F112-904E-884D-2B4C8AB7EFF3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09" name="左大かっこ 108">
                <a:extLst>
                  <a:ext uri="{FF2B5EF4-FFF2-40B4-BE49-F238E27FC236}">
                    <a16:creationId xmlns:a16="http://schemas.microsoft.com/office/drawing/2014/main" id="{C6C94ECB-5EC4-214C-AC86-936D5AAD2079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0" name="左大かっこ 109">
                <a:extLst>
                  <a:ext uri="{FF2B5EF4-FFF2-40B4-BE49-F238E27FC236}">
                    <a16:creationId xmlns:a16="http://schemas.microsoft.com/office/drawing/2014/main" id="{E68E8B66-F497-EB4B-86D2-A92BDC9E9D8D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4E2B5DC-CFAC-094F-A2FE-650110F2EA89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216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FE3D4E89-E2EA-3143-8BE1-B8B57C38B063}"/>
                </a:ext>
              </a:extLst>
            </p:cNvPr>
            <p:cNvGrpSpPr/>
            <p:nvPr/>
          </p:nvGrpSpPr>
          <p:grpSpPr>
            <a:xfrm>
              <a:off x="2095500" y="1765892"/>
              <a:ext cx="776558" cy="799888"/>
              <a:chOff x="1000256" y="3453676"/>
              <a:chExt cx="647132" cy="666573"/>
            </a:xfrm>
          </p:grpSpPr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5AE6D6AE-21C1-2D47-84FB-D376B934EBCB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3878BF4D-4B09-3144-97F9-7FC7FAC2EB7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6" name="左大かっこ 115">
                <a:extLst>
                  <a:ext uri="{FF2B5EF4-FFF2-40B4-BE49-F238E27FC236}">
                    <a16:creationId xmlns:a16="http://schemas.microsoft.com/office/drawing/2014/main" id="{B5C807AF-D3A5-6246-9511-5D4C08536A2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9" name="左大かっこ 118">
                <a:extLst>
                  <a:ext uri="{FF2B5EF4-FFF2-40B4-BE49-F238E27FC236}">
                    <a16:creationId xmlns:a16="http://schemas.microsoft.com/office/drawing/2014/main" id="{17A004B7-2022-DD43-8EA1-785A79382FE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9342E4E-65F2-EB46-9D78-8DFC000798EA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528E4163-8551-2041-BC2B-17D7350A522C}"/>
                </a:ext>
              </a:extLst>
            </p:cNvPr>
            <p:cNvSpPr/>
            <p:nvPr/>
          </p:nvSpPr>
          <p:spPr>
            <a:xfrm>
              <a:off x="8216674" y="175668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A95F1AA-F8CD-6144-8E81-B100AA593834}"/>
                </a:ext>
              </a:extLst>
            </p:cNvPr>
            <p:cNvSpPr/>
            <p:nvPr/>
          </p:nvSpPr>
          <p:spPr>
            <a:xfrm>
              <a:off x="5636814" y="180524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左大かっこ 136">
              <a:extLst>
                <a:ext uri="{FF2B5EF4-FFF2-40B4-BE49-F238E27FC236}">
                  <a16:creationId xmlns:a16="http://schemas.microsoft.com/office/drawing/2014/main" id="{BAB91A4C-6172-1249-BEBB-16C7EA31A98E}"/>
                </a:ext>
              </a:extLst>
            </p:cNvPr>
            <p:cNvSpPr/>
            <p:nvPr/>
          </p:nvSpPr>
          <p:spPr>
            <a:xfrm>
              <a:off x="5481511" y="1756687"/>
              <a:ext cx="102466" cy="79988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1" name="左大かっこ 140">
              <a:extLst>
                <a:ext uri="{FF2B5EF4-FFF2-40B4-BE49-F238E27FC236}">
                  <a16:creationId xmlns:a16="http://schemas.microsoft.com/office/drawing/2014/main" id="{9B164AB5-9255-8640-81B9-42D1D5572CD6}"/>
                </a:ext>
              </a:extLst>
            </p:cNvPr>
            <p:cNvSpPr/>
            <p:nvPr/>
          </p:nvSpPr>
          <p:spPr>
            <a:xfrm flipH="1">
              <a:off x="8421957" y="1705531"/>
              <a:ext cx="45719" cy="878835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139CEFD6-D396-A045-B7A5-32595EB363B9}"/>
                </a:ext>
              </a:extLst>
            </p:cNvPr>
            <p:cNvSpPr/>
            <p:nvPr/>
          </p:nvSpPr>
          <p:spPr>
            <a:xfrm>
              <a:off x="5532765" y="1944000"/>
              <a:ext cx="108299" cy="108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E6EECBB4-222F-C546-BEA7-B38E0D856CC7}"/>
                    </a:ext>
                  </a:extLst>
                </p:cNvPr>
                <p:cNvSpPr txBox="1"/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E6EECBB4-222F-C546-BEA7-B38E0D856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39" y="1792531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4E759989-7F48-EC46-B42D-0DE54CB7A360}"/>
                </a:ext>
              </a:extLst>
            </p:cNvPr>
            <p:cNvSpPr/>
            <p:nvPr/>
          </p:nvSpPr>
          <p:spPr>
            <a:xfrm>
              <a:off x="6331939" y="1798469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5" name="円/楕円 194">
              <a:extLst>
                <a:ext uri="{FF2B5EF4-FFF2-40B4-BE49-F238E27FC236}">
                  <a16:creationId xmlns:a16="http://schemas.microsoft.com/office/drawing/2014/main" id="{30C7B154-B901-D04C-9AB2-938400417652}"/>
                </a:ext>
              </a:extLst>
            </p:cNvPr>
            <p:cNvSpPr/>
            <p:nvPr/>
          </p:nvSpPr>
          <p:spPr>
            <a:xfrm>
              <a:off x="6227890" y="1937221"/>
              <a:ext cx="108299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038D29ED-4A9D-354B-9C83-70F8AC4041F1}"/>
                </a:ext>
              </a:extLst>
            </p:cNvPr>
            <p:cNvSpPr/>
            <p:nvPr/>
          </p:nvSpPr>
          <p:spPr>
            <a:xfrm>
              <a:off x="6781768" y="1785866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7" name="円/楕円 196">
              <a:extLst>
                <a:ext uri="{FF2B5EF4-FFF2-40B4-BE49-F238E27FC236}">
                  <a16:creationId xmlns:a16="http://schemas.microsoft.com/office/drawing/2014/main" id="{E7FFB9A3-8046-DE48-A5CA-25FCD5B4C98F}"/>
                </a:ext>
              </a:extLst>
            </p:cNvPr>
            <p:cNvSpPr/>
            <p:nvPr/>
          </p:nvSpPr>
          <p:spPr>
            <a:xfrm>
              <a:off x="6677719" y="1924619"/>
              <a:ext cx="108299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id="{04599CC5-D821-BB4D-B7EF-E500AA0030CD}"/>
                    </a:ext>
                  </a:extLst>
                </p:cNvPr>
                <p:cNvSpPr txBox="1"/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id="{04599CC5-D821-BB4D-B7EF-E500AA003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049" y="1772555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7E9B2F2B-0AA2-7A42-B1DE-5B3470A670C2}"/>
                </a:ext>
              </a:extLst>
            </p:cNvPr>
            <p:cNvSpPr/>
            <p:nvPr/>
          </p:nvSpPr>
          <p:spPr>
            <a:xfrm>
              <a:off x="7352049" y="1778493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2" name="円/楕円 201">
              <a:extLst>
                <a:ext uri="{FF2B5EF4-FFF2-40B4-BE49-F238E27FC236}">
                  <a16:creationId xmlns:a16="http://schemas.microsoft.com/office/drawing/2014/main" id="{9BF1D7FF-ABB8-AC4D-B199-D39857DBCF30}"/>
                </a:ext>
              </a:extLst>
            </p:cNvPr>
            <p:cNvSpPr/>
            <p:nvPr/>
          </p:nvSpPr>
          <p:spPr>
            <a:xfrm>
              <a:off x="7248000" y="1917246"/>
              <a:ext cx="108299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EEC478F5-2BE7-FE49-A892-F8475DEFFB1F}"/>
                </a:ext>
              </a:extLst>
            </p:cNvPr>
            <p:cNvSpPr/>
            <p:nvPr/>
          </p:nvSpPr>
          <p:spPr>
            <a:xfrm>
              <a:off x="7801878" y="1765891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ADF13EFC-D78C-FB48-97A7-E6A741F44430}"/>
                </a:ext>
              </a:extLst>
            </p:cNvPr>
            <p:cNvSpPr/>
            <p:nvPr/>
          </p:nvSpPr>
          <p:spPr>
            <a:xfrm>
              <a:off x="7697829" y="1904644"/>
              <a:ext cx="108299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テキスト ボックス 204">
                  <a:extLst>
                    <a:ext uri="{FF2B5EF4-FFF2-40B4-BE49-F238E27FC236}">
                      <a16:creationId xmlns:a16="http://schemas.microsoft.com/office/drawing/2014/main" id="{F5616928-8E32-1147-B060-1C8883F1235B}"/>
                    </a:ext>
                  </a:extLst>
                </p:cNvPr>
                <p:cNvSpPr txBox="1"/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05" name="テキスト ボックス 204">
                  <a:extLst>
                    <a:ext uri="{FF2B5EF4-FFF2-40B4-BE49-F238E27FC236}">
                      <a16:creationId xmlns:a16="http://schemas.microsoft.com/office/drawing/2014/main" id="{F5616928-8E32-1147-B060-1C8883F12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1095" y="1789923"/>
                  <a:ext cx="506561" cy="332399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C1B39552-CBD5-DB48-AB7D-2515E068BB4C}"/>
                </a:ext>
              </a:extLst>
            </p:cNvPr>
            <p:cNvSpPr/>
            <p:nvPr/>
          </p:nvSpPr>
          <p:spPr>
            <a:xfrm>
              <a:off x="8146875" y="1922011"/>
              <a:ext cx="108299" cy="108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1" name="円/楕円 210">
              <a:extLst>
                <a:ext uri="{FF2B5EF4-FFF2-40B4-BE49-F238E27FC236}">
                  <a16:creationId xmlns:a16="http://schemas.microsoft.com/office/drawing/2014/main" id="{5123D04B-09FC-BD47-8B91-437638910392}"/>
                </a:ext>
              </a:extLst>
            </p:cNvPr>
            <p:cNvSpPr/>
            <p:nvPr/>
          </p:nvSpPr>
          <p:spPr>
            <a:xfrm>
              <a:off x="8837915" y="1721221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F52114B7-6591-9346-B010-DCBDFB99A3F7}"/>
                </a:ext>
              </a:extLst>
            </p:cNvPr>
            <p:cNvSpPr txBox="1"/>
            <p:nvPr/>
          </p:nvSpPr>
          <p:spPr>
            <a:xfrm>
              <a:off x="8736485" y="1541781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47D8BBA-498E-9A4E-9D3C-3CFAC6773D49}"/>
                    </a:ext>
                  </a:extLst>
                </p:cNvPr>
                <p:cNvSpPr txBox="1"/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647D8BBA-498E-9A4E-9D3C-3CFAC6773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176" y="1425969"/>
                  <a:ext cx="384913" cy="350865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0DAB620-B4B2-9D4E-A94E-E338476ACAF6}"/>
                    </a:ext>
                  </a:extLst>
                </p:cNvPr>
                <p:cNvSpPr txBox="1"/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B0DAB620-B4B2-9D4E-A94E-E338476AC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673" y="1424392"/>
                  <a:ext cx="376898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8E0D96-4EB8-E14B-96DB-2717D1518D2C}"/>
                    </a:ext>
                  </a:extLst>
                </p:cNvPr>
                <p:cNvSpPr txBox="1"/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168E0D96-4EB8-E14B-96DB-2717D1518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25" y="1430063"/>
                  <a:ext cx="371127" cy="3508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713DE4C0-7F13-B749-88C9-855518451D8D}"/>
                    </a:ext>
                  </a:extLst>
                </p:cNvPr>
                <p:cNvSpPr/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713DE4C0-7F13-B749-88C9-855518451D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6657" y="1414997"/>
                  <a:ext cx="482120" cy="3508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279944-9CB1-1D41-A417-5AF4166129C9}"/>
                    </a:ext>
                  </a:extLst>
                </p:cNvPr>
                <p:cNvSpPr/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279944-9CB1-1D41-A417-5AF416612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705" y="1408905"/>
                  <a:ext cx="482120" cy="3508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ECA0B5C5-811B-404D-AB46-BFE8AF5D7DB2}"/>
                    </a:ext>
                  </a:extLst>
                </p:cNvPr>
                <p:cNvSpPr/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sz="168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ja-JP" altLang="en-US" sz="1680"/>
                </a:p>
              </p:txBody>
            </p:sp>
          </mc:Choice>
          <mc:Fallback xmlns="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ECA0B5C5-811B-404D-AB46-BFE8AF5D7D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443" y="1400726"/>
                  <a:ext cx="482120" cy="350865"/>
                </a:xfrm>
                <a:prstGeom prst="rect">
                  <a:avLst/>
                </a:prstGeom>
                <a:blipFill>
                  <a:blip r:embed="rId1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FC446E-AD99-FBDE-1745-CBD4DC4C7525}"/>
              </a:ext>
            </a:extLst>
          </p:cNvPr>
          <p:cNvGrpSpPr/>
          <p:nvPr/>
        </p:nvGrpSpPr>
        <p:grpSpPr>
          <a:xfrm>
            <a:off x="2073758" y="2893281"/>
            <a:ext cx="7324126" cy="1019708"/>
            <a:chOff x="2073758" y="2893281"/>
            <a:chExt cx="73241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3951886" y="3341983"/>
              <a:ext cx="90249" cy="853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3867338" y="324118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4442355" y="324118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4160320" y="354313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4358103" y="3744292"/>
              <a:ext cx="90249" cy="853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3110356" y="3244085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259" y="3282563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4623663" y="323569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5214902" y="323569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299" y="3282563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010" y="3280841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2073758" y="3235691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02" y="3300280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4657423" y="331132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4660527" y="3510377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4655082" y="3719062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5700507" y="3244085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6807588" y="3244085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7879580" y="3246416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8918906" y="315160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8826894" y="300207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90" y="2895545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143" y="2913608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29" y="2936381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922" y="2893281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349" y="2893621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130" y="2898044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686" y="2911962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76DAFE-71A8-D548-0F61-0717F3127FD9}"/>
              </a:ext>
            </a:extLst>
          </p:cNvPr>
          <p:cNvGrpSpPr/>
          <p:nvPr/>
        </p:nvGrpSpPr>
        <p:grpSpPr>
          <a:xfrm>
            <a:off x="2238131" y="1520728"/>
            <a:ext cx="6419846" cy="1231441"/>
            <a:chOff x="2238131" y="1520728"/>
            <a:chExt cx="6419846" cy="1231441"/>
          </a:xfrm>
        </p:grpSpPr>
        <p:sp>
          <p:nvSpPr>
            <p:cNvPr id="175" name="円/楕円 174">
              <a:extLst>
                <a:ext uri="{FF2B5EF4-FFF2-40B4-BE49-F238E27FC236}">
                  <a16:creationId xmlns:a16="http://schemas.microsoft.com/office/drawing/2014/main" id="{59444590-F788-C74D-8A99-4E007F9F58B5}"/>
                </a:ext>
              </a:extLst>
            </p:cNvPr>
            <p:cNvSpPr/>
            <p:nvPr/>
          </p:nvSpPr>
          <p:spPr>
            <a:xfrm>
              <a:off x="8111473" y="1807514"/>
              <a:ext cx="432000" cy="432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811F174C-6566-154D-9E74-A1FA9C07BBA0}"/>
                </a:ext>
              </a:extLst>
            </p:cNvPr>
            <p:cNvSpPr txBox="1"/>
            <p:nvPr/>
          </p:nvSpPr>
          <p:spPr>
            <a:xfrm>
              <a:off x="8010043" y="1628074"/>
              <a:ext cx="647934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B4A8C67C-A460-2E4E-A04F-AC58A77FF993}"/>
                    </a:ext>
                  </a:extLst>
                </p:cNvPr>
                <p:cNvSpPr txBox="1"/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B4A8C67C-A460-2E4E-A04F-AC58A77FF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768" y="1937907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981D71CC-071A-2348-9212-8AF562B0A2DA}"/>
                    </a:ext>
                  </a:extLst>
                </p:cNvPr>
                <p:cNvSpPr txBox="1"/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981D71CC-071A-2348-9212-8AF562B0A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288" y="193346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EA0DF343-E380-E946-8B10-5CA4FAC0A603}"/>
                </a:ext>
              </a:extLst>
            </p:cNvPr>
            <p:cNvGrpSpPr/>
            <p:nvPr/>
          </p:nvGrpSpPr>
          <p:grpSpPr>
            <a:xfrm>
              <a:off x="2238131" y="1952279"/>
              <a:ext cx="540005" cy="799888"/>
              <a:chOff x="972452" y="2663064"/>
              <a:chExt cx="450004" cy="666573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AB4F04CA-85A6-C94B-925E-79BDA5B3178A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379693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32" name="グループ化 131">
                <a:extLst>
                  <a:ext uri="{FF2B5EF4-FFF2-40B4-BE49-F238E27FC236}">
                    <a16:creationId xmlns:a16="http://schemas.microsoft.com/office/drawing/2014/main" id="{6B58E19F-BD2E-B047-B61B-D9E8A771DED0}"/>
                  </a:ext>
                </a:extLst>
              </p:cNvPr>
              <p:cNvGrpSpPr/>
              <p:nvPr/>
            </p:nvGrpSpPr>
            <p:grpSpPr>
              <a:xfrm>
                <a:off x="972452" y="2663064"/>
                <a:ext cx="450004" cy="666573"/>
                <a:chOff x="1462419" y="107793"/>
                <a:chExt cx="240948" cy="356903"/>
              </a:xfrm>
            </p:grpSpPr>
            <p:sp>
              <p:nvSpPr>
                <p:cNvPr id="133" name="左大かっこ 132">
                  <a:extLst>
                    <a:ext uri="{FF2B5EF4-FFF2-40B4-BE49-F238E27FC236}">
                      <a16:creationId xmlns:a16="http://schemas.microsoft.com/office/drawing/2014/main" id="{97925387-735E-9442-8FA5-6F937F0C871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34" name="左大かっこ 133">
                  <a:extLst>
                    <a:ext uri="{FF2B5EF4-FFF2-40B4-BE49-F238E27FC236}">
                      <a16:creationId xmlns:a16="http://schemas.microsoft.com/office/drawing/2014/main" id="{108D0E51-BD25-374A-83D4-DA423DCA2067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00DC0F71-109A-CD4B-828A-FE4BC9ABA9AB}"/>
                    </a:ext>
                  </a:extLst>
                </p:cNvPr>
                <p:cNvSpPr txBox="1"/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00DC0F71-109A-CD4B-828A-FE4BC9AB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79" y="1943516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0F8F3A01-F016-6F4C-9C85-E128C237764D}"/>
                </a:ext>
              </a:extLst>
            </p:cNvPr>
            <p:cNvGrpSpPr/>
            <p:nvPr/>
          </p:nvGrpSpPr>
          <p:grpSpPr>
            <a:xfrm>
              <a:off x="5925587" y="1891733"/>
              <a:ext cx="646175" cy="799888"/>
              <a:chOff x="4609280" y="1673723"/>
              <a:chExt cx="538479" cy="666573"/>
            </a:xfrm>
          </p:grpSpPr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E20B875A-58AA-394C-A2DF-AFDF5985FA0F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22166494-0675-C649-A006-1CEAD2E60875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144" name="左大かっこ 143">
                  <a:extLst>
                    <a:ext uri="{FF2B5EF4-FFF2-40B4-BE49-F238E27FC236}">
                      <a16:creationId xmlns:a16="http://schemas.microsoft.com/office/drawing/2014/main" id="{033C838F-C67E-6242-BCA5-A88A9A81759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45" name="左大かっこ 144">
                  <a:extLst>
                    <a:ext uri="{FF2B5EF4-FFF2-40B4-BE49-F238E27FC236}">
                      <a16:creationId xmlns:a16="http://schemas.microsoft.com/office/drawing/2014/main" id="{1C2F5CDA-5522-6F4E-A20F-04F618C31614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4EDADC8D-5801-384B-8A49-E1E8EFB357F9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79306B38-4A05-F141-A116-4E355DBA794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3314796D-BB6E-9A44-8A96-CF28A8FFB57F}"/>
                </a:ext>
              </a:extLst>
            </p:cNvPr>
            <p:cNvSpPr/>
            <p:nvPr/>
          </p:nvSpPr>
          <p:spPr>
            <a:xfrm>
              <a:off x="6069654" y="1964378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E450594E-5147-E749-BBA8-A6341A4226B0}"/>
                </a:ext>
              </a:extLst>
            </p:cNvPr>
            <p:cNvGrpSpPr/>
            <p:nvPr/>
          </p:nvGrpSpPr>
          <p:grpSpPr>
            <a:xfrm>
              <a:off x="7156105" y="1891731"/>
              <a:ext cx="646175" cy="799888"/>
              <a:chOff x="4609280" y="1673723"/>
              <a:chExt cx="538479" cy="666573"/>
            </a:xfrm>
          </p:grpSpPr>
          <p:sp>
            <p:nvSpPr>
              <p:cNvPr id="164" name="正方形/長方形 163">
                <a:extLst>
                  <a:ext uri="{FF2B5EF4-FFF2-40B4-BE49-F238E27FC236}">
                    <a16:creationId xmlns:a16="http://schemas.microsoft.com/office/drawing/2014/main" id="{9BFA2F7E-B793-4F42-9875-2B8E28814952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370025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65" name="グループ化 164">
                <a:extLst>
                  <a:ext uri="{FF2B5EF4-FFF2-40B4-BE49-F238E27FC236}">
                    <a16:creationId xmlns:a16="http://schemas.microsoft.com/office/drawing/2014/main" id="{0A4D5906-F38A-DB4D-8E7B-9446BE3A6FEC}"/>
                  </a:ext>
                </a:extLst>
              </p:cNvPr>
              <p:cNvGrpSpPr/>
              <p:nvPr/>
            </p:nvGrpSpPr>
            <p:grpSpPr>
              <a:xfrm>
                <a:off x="4697755" y="1673723"/>
                <a:ext cx="450004" cy="666573"/>
                <a:chOff x="1462419" y="107793"/>
                <a:chExt cx="240948" cy="356903"/>
              </a:xfrm>
            </p:grpSpPr>
            <p:sp>
              <p:nvSpPr>
                <p:cNvPr id="168" name="左大かっこ 167">
                  <a:extLst>
                    <a:ext uri="{FF2B5EF4-FFF2-40B4-BE49-F238E27FC236}">
                      <a16:creationId xmlns:a16="http://schemas.microsoft.com/office/drawing/2014/main" id="{030A7B21-105A-A94C-97D0-849210547E1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9" name="左大かっこ 168">
                  <a:extLst>
                    <a:ext uri="{FF2B5EF4-FFF2-40B4-BE49-F238E27FC236}">
                      <a16:creationId xmlns:a16="http://schemas.microsoft.com/office/drawing/2014/main" id="{80160C49-DADB-ED46-A293-0E0684EEB03D}"/>
                    </a:ext>
                  </a:extLst>
                </p:cNvPr>
                <p:cNvSpPr/>
                <p:nvPr/>
              </p:nvSpPr>
              <p:spPr>
                <a:xfrm flipH="1">
                  <a:off x="1657648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AB4ACD19-FE26-A74D-8860-6B54973582E2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40E1CB77-CBD6-0347-97F4-CE8B756EFEF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AD500871-AEC1-3940-99EC-C753EB23280B}"/>
                </a:ext>
              </a:extLst>
            </p:cNvPr>
            <p:cNvSpPr/>
            <p:nvPr/>
          </p:nvSpPr>
          <p:spPr>
            <a:xfrm>
              <a:off x="7289539" y="1966586"/>
              <a:ext cx="445576" cy="15984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389FE0A-147E-BC46-8927-59C134161CF4}"/>
                </a:ext>
              </a:extLst>
            </p:cNvPr>
            <p:cNvGrpSpPr/>
            <p:nvPr/>
          </p:nvGrpSpPr>
          <p:grpSpPr>
            <a:xfrm>
              <a:off x="3271824" y="1939163"/>
              <a:ext cx="2125901" cy="813006"/>
              <a:chOff x="2218520" y="1615969"/>
              <a:chExt cx="1771584" cy="677505"/>
            </a:xfrm>
          </p:grpSpPr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87D55E5-A047-764B-899D-F8FF4D8F819C}"/>
                  </a:ext>
                </a:extLst>
              </p:cNvPr>
              <p:cNvSpPr/>
              <p:nvPr/>
            </p:nvSpPr>
            <p:spPr>
              <a:xfrm>
                <a:off x="3060050" y="1724799"/>
                <a:ext cx="90249" cy="8538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18" name="円/楕円 117">
                <a:extLst>
                  <a:ext uri="{FF2B5EF4-FFF2-40B4-BE49-F238E27FC236}">
                    <a16:creationId xmlns:a16="http://schemas.microsoft.com/office/drawing/2014/main" id="{1763E761-0D71-A945-8A41-BB312E5F4A10}"/>
                  </a:ext>
                </a:extLst>
              </p:cNvPr>
              <p:cNvSpPr/>
              <p:nvPr/>
            </p:nvSpPr>
            <p:spPr>
              <a:xfrm>
                <a:off x="3260171" y="1917640"/>
                <a:ext cx="90249" cy="853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815A4631-68F4-1146-A1DF-62B0BA1F4F3F}"/>
                  </a:ext>
                </a:extLst>
              </p:cNvPr>
              <p:cNvGrpSpPr/>
              <p:nvPr/>
            </p:nvGrpSpPr>
            <p:grpSpPr>
              <a:xfrm>
                <a:off x="2218520" y="1626901"/>
                <a:ext cx="647132" cy="666573"/>
                <a:chOff x="1000256" y="3453676"/>
                <a:chExt cx="647132" cy="666573"/>
              </a:xfrm>
            </p:grpSpPr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64ED9635-F54A-A841-A3C2-67D98949CDDA}"/>
                    </a:ext>
                  </a:extLst>
                </p:cNvPr>
                <p:cNvSpPr/>
                <p:nvPr/>
              </p:nvSpPr>
              <p:spPr>
                <a:xfrm>
                  <a:off x="1250118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2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F8F6A2D7-3A9A-3E49-B12A-DFC8E6D13E8D}"/>
                    </a:ext>
                  </a:extLst>
                </p:cNvPr>
                <p:cNvSpPr/>
                <p:nvPr/>
              </p:nvSpPr>
              <p:spPr>
                <a:xfrm>
                  <a:off x="1438122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3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2" name="左大かっこ 121">
                  <a:extLst>
                    <a:ext uri="{FF2B5EF4-FFF2-40B4-BE49-F238E27FC236}">
                      <a16:creationId xmlns:a16="http://schemas.microsoft.com/office/drawing/2014/main" id="{BC12100E-537D-5248-8214-08B39FA01190}"/>
                    </a:ext>
                  </a:extLst>
                </p:cNvPr>
                <p:cNvSpPr/>
                <p:nvPr/>
              </p:nvSpPr>
              <p:spPr>
                <a:xfrm>
                  <a:off x="1000256" y="3453676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3" name="左大かっこ 122">
                  <a:extLst>
                    <a:ext uri="{FF2B5EF4-FFF2-40B4-BE49-F238E27FC236}">
                      <a16:creationId xmlns:a16="http://schemas.microsoft.com/office/drawing/2014/main" id="{C46B95E6-7B6D-6049-820B-FCF729A7D119}"/>
                    </a:ext>
                  </a:extLst>
                </p:cNvPr>
                <p:cNvSpPr/>
                <p:nvPr/>
              </p:nvSpPr>
              <p:spPr>
                <a:xfrm flipH="1">
                  <a:off x="1562000" y="3453678"/>
                  <a:ext cx="85388" cy="666571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24" name="正方形/長方形 123">
                  <a:extLst>
                    <a:ext uri="{FF2B5EF4-FFF2-40B4-BE49-F238E27FC236}">
                      <a16:creationId xmlns:a16="http://schemas.microsoft.com/office/drawing/2014/main" id="{B0CB8ABD-5E08-7F4D-BB42-00F0BEC80E3E}"/>
                    </a:ext>
                  </a:extLst>
                </p:cNvPr>
                <p:cNvSpPr/>
                <p:nvPr/>
              </p:nvSpPr>
              <p:spPr>
                <a:xfrm>
                  <a:off x="1060106" y="3492017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r>
                    <a:rPr lang="en-US" altLang="ja-JP" sz="1680" dirty="0">
                      <a:solidFill>
                        <a:prstClr val="black"/>
                      </a:solidFill>
                      <a:latin typeface="Calibri" panose="020F0502020204030204"/>
                      <a:ea typeface="游ゴシック" panose="020B0400000000000000" pitchFamily="34" charset="-128"/>
                    </a:rPr>
                    <a:t>1</a:t>
                  </a:r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26" name="左大かっこ 125">
                <a:extLst>
                  <a:ext uri="{FF2B5EF4-FFF2-40B4-BE49-F238E27FC236}">
                    <a16:creationId xmlns:a16="http://schemas.microsoft.com/office/drawing/2014/main" id="{A7FB9363-28D1-9941-8F1D-5DE20AC2BB0E}"/>
                  </a:ext>
                </a:extLst>
              </p:cNvPr>
              <p:cNvSpPr/>
              <p:nvPr/>
            </p:nvSpPr>
            <p:spPr>
              <a:xfrm>
                <a:off x="3545252" y="1618508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7" name="左大かっこ 126">
                <a:extLst>
                  <a:ext uri="{FF2B5EF4-FFF2-40B4-BE49-F238E27FC236}">
                    <a16:creationId xmlns:a16="http://schemas.microsoft.com/office/drawing/2014/main" id="{3FD69CCA-89F4-534A-A36A-B6BB0CD996C9}"/>
                  </a:ext>
                </a:extLst>
              </p:cNvPr>
              <p:cNvSpPr/>
              <p:nvPr/>
            </p:nvSpPr>
            <p:spPr>
              <a:xfrm flipH="1">
                <a:off x="3904716" y="1618510"/>
                <a:ext cx="85388" cy="461666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E6139835-7314-DC4A-AAE9-59C0CEC11FF1}"/>
                  </a:ext>
                </a:extLst>
              </p:cNvPr>
              <p:cNvSpPr/>
              <p:nvPr/>
            </p:nvSpPr>
            <p:spPr>
              <a:xfrm>
                <a:off x="3579012" y="1694138"/>
                <a:ext cx="371313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F9977EB3-C3F5-1144-9A66-8BABB922B506}"/>
                  </a:ext>
                </a:extLst>
              </p:cNvPr>
              <p:cNvSpPr/>
              <p:nvPr/>
            </p:nvSpPr>
            <p:spPr>
              <a:xfrm>
                <a:off x="3582116" y="1893193"/>
                <a:ext cx="368209" cy="133200"/>
              </a:xfrm>
              <a:prstGeom prst="rect">
                <a:avLst/>
              </a:prstGeom>
              <a:solidFill>
                <a:srgbClr val="E11F5B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2" name="左大かっこ 171">
                <a:extLst>
                  <a:ext uri="{FF2B5EF4-FFF2-40B4-BE49-F238E27FC236}">
                    <a16:creationId xmlns:a16="http://schemas.microsoft.com/office/drawing/2014/main" id="{BC102288-C249-8544-AE3F-CCA76F08A1C6}"/>
                  </a:ext>
                </a:extLst>
              </p:cNvPr>
              <p:cNvSpPr/>
              <p:nvPr/>
            </p:nvSpPr>
            <p:spPr>
              <a:xfrm>
                <a:off x="2995945" y="1615969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3" name="左大かっこ 172">
                <a:extLst>
                  <a:ext uri="{FF2B5EF4-FFF2-40B4-BE49-F238E27FC236}">
                    <a16:creationId xmlns:a16="http://schemas.microsoft.com/office/drawing/2014/main" id="{89B4B327-74C5-8842-AB78-523DACE59890}"/>
                  </a:ext>
                </a:extLst>
              </p:cNvPr>
              <p:cNvSpPr/>
              <p:nvPr/>
            </p:nvSpPr>
            <p:spPr>
              <a:xfrm flipH="1">
                <a:off x="3360562" y="1615971"/>
                <a:ext cx="85387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C350B4A-0CAE-BA41-9EC9-AAE8B9E1E6E5}"/>
                    </a:ext>
                  </a:extLst>
                </p:cNvPr>
                <p:cNvSpPr txBox="1"/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4C350B4A-0CAE-BA41-9EC9-AAE8B9E1E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98" y="1538476"/>
                  <a:ext cx="386068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8A15117B-A225-6641-822F-93DF2B4E4A49}"/>
                    </a:ext>
                  </a:extLst>
                </p:cNvPr>
                <p:cNvSpPr txBox="1"/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ja-JP" sz="1680" i="1"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8A15117B-A225-6641-822F-93DF2B4E4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538" y="1534310"/>
                  <a:ext cx="370743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B07B4B1-6ADB-1240-ABD2-88EC0FC11001}"/>
                    </a:ext>
                  </a:extLst>
                </p:cNvPr>
                <p:cNvSpPr txBox="1"/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B07B4B1-6ADB-1240-ABD2-88EC0FC11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790" y="1539224"/>
                  <a:ext cx="371127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63649BD4-4968-AE48-A780-1238896808B9}"/>
                    </a:ext>
                  </a:extLst>
                </p:cNvPr>
                <p:cNvSpPr txBox="1"/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63649BD4-4968-AE48-A780-123889680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81" y="1531074"/>
                  <a:ext cx="490839" cy="3554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E39D4CDA-72CA-AB4D-9766-D79977283F6C}"/>
                    </a:ext>
                  </a:extLst>
                </p:cNvPr>
                <p:cNvSpPr/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E39D4CDA-72CA-AB4D-9766-D79977283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048" y="1520728"/>
                  <a:ext cx="800296" cy="359201"/>
                </a:xfrm>
                <a:prstGeom prst="rect">
                  <a:avLst/>
                </a:prstGeom>
                <a:blipFill>
                  <a:blip r:embed="rId9"/>
                  <a:stretch>
                    <a:fillRect r="-9524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564AA0C-8084-9141-B10B-29E43EDCBFBC}"/>
                    </a:ext>
                  </a:extLst>
                </p:cNvPr>
                <p:cNvSpPr/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68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168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168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4564AA0C-8084-9141-B10B-29E43EDCB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805" y="1525576"/>
                  <a:ext cx="800296" cy="359714"/>
                </a:xfrm>
                <a:prstGeom prst="rect">
                  <a:avLst/>
                </a:prstGeom>
                <a:blipFill>
                  <a:blip r:embed="rId10"/>
                  <a:stretch>
                    <a:fillRect r="-9375" b="-172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995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5781691" y="1024220"/>
            <a:ext cx="13345" cy="5159860"/>
          </a:xfrm>
          <a:prstGeom prst="line">
            <a:avLst/>
          </a:prstGeom>
          <a:ln w="6350" cmpd="sng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72B50F7B-D10A-C76B-6490-3820E3069CD7}"/>
              </a:ext>
            </a:extLst>
          </p:cNvPr>
          <p:cNvSpPr/>
          <p:nvPr/>
        </p:nvSpPr>
        <p:spPr>
          <a:xfrm rot="4721341">
            <a:off x="5875471" y="3023986"/>
            <a:ext cx="851142" cy="1750652"/>
          </a:xfrm>
          <a:custGeom>
            <a:avLst/>
            <a:gdLst>
              <a:gd name="connsiteX0" fmla="*/ 458001 w 914400"/>
              <a:gd name="connsiteY0" fmla="*/ 1879091 h 1879093"/>
              <a:gd name="connsiteX1" fmla="*/ 224840 w 914400"/>
              <a:gd name="connsiteY1" fmla="*/ 1652330 h 1879093"/>
              <a:gd name="connsiteX2" fmla="*/ 226400 w 914400"/>
              <a:gd name="connsiteY2" fmla="*/ 1652314 h 1879093"/>
              <a:gd name="connsiteX3" fmla="*/ 1754 w 914400"/>
              <a:gd name="connsiteY3" fmla="*/ 457200 h 1879093"/>
              <a:gd name="connsiteX4" fmla="*/ 0 w 914400"/>
              <a:gd name="connsiteY4" fmla="*/ 457200 h 1879093"/>
              <a:gd name="connsiteX5" fmla="*/ 611 w 914400"/>
              <a:gd name="connsiteY5" fmla="*/ 451119 h 1879093"/>
              <a:gd name="connsiteX6" fmla="*/ 0 w 914400"/>
              <a:gd name="connsiteY6" fmla="*/ 447869 h 1879093"/>
              <a:gd name="connsiteX7" fmla="*/ 937 w 914400"/>
              <a:gd name="connsiteY7" fmla="*/ 447869 h 1879093"/>
              <a:gd name="connsiteX8" fmla="*/ 9226 w 914400"/>
              <a:gd name="connsiteY8" fmla="*/ 365372 h 1879093"/>
              <a:gd name="connsiteX9" fmla="*/ 454867 w 914400"/>
              <a:gd name="connsiteY9" fmla="*/ 6 h 1879093"/>
              <a:gd name="connsiteX10" fmla="*/ 904214 w 914400"/>
              <a:gd name="connsiteY10" fmla="*/ 360806 h 1879093"/>
              <a:gd name="connsiteX11" fmla="*/ 913859 w 914400"/>
              <a:gd name="connsiteY11" fmla="*/ 447869 h 1879093"/>
              <a:gd name="connsiteX12" fmla="*/ 914400 w 914400"/>
              <a:gd name="connsiteY12" fmla="*/ 447869 h 1879093"/>
              <a:gd name="connsiteX13" fmla="*/ 914060 w 914400"/>
              <a:gd name="connsiteY13" fmla="*/ 449679 h 1879093"/>
              <a:gd name="connsiteX14" fmla="*/ 914376 w 914400"/>
              <a:gd name="connsiteY14" fmla="*/ 452535 h 1879093"/>
              <a:gd name="connsiteX15" fmla="*/ 913521 w 914400"/>
              <a:gd name="connsiteY15" fmla="*/ 452544 h 1879093"/>
              <a:gd name="connsiteX16" fmla="*/ 688443 w 914400"/>
              <a:gd name="connsiteY16" fmla="*/ 1649963 h 1879093"/>
              <a:gd name="connsiteX17" fmla="*/ 688836 w 914400"/>
              <a:gd name="connsiteY17" fmla="*/ 1649963 h 1879093"/>
              <a:gd name="connsiteX18" fmla="*/ 458001 w 914400"/>
              <a:gd name="connsiteY18" fmla="*/ 1879091 h 187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4400" h="1879093">
                <a:moveTo>
                  <a:pt x="458001" y="1879091"/>
                </a:moveTo>
                <a:cubicBezTo>
                  <a:pt x="330350" y="1879726"/>
                  <a:pt x="226159" y="1778396"/>
                  <a:pt x="224840" y="1652330"/>
                </a:cubicBezTo>
                <a:lnTo>
                  <a:pt x="226400" y="1652314"/>
                </a:lnTo>
                <a:lnTo>
                  <a:pt x="1754" y="457200"/>
                </a:lnTo>
                <a:lnTo>
                  <a:pt x="0" y="457200"/>
                </a:lnTo>
                <a:lnTo>
                  <a:pt x="611" y="451119"/>
                </a:lnTo>
                <a:lnTo>
                  <a:pt x="0" y="447869"/>
                </a:lnTo>
                <a:lnTo>
                  <a:pt x="937" y="447869"/>
                </a:lnTo>
                <a:lnTo>
                  <a:pt x="9226" y="365372"/>
                </a:lnTo>
                <a:cubicBezTo>
                  <a:pt x="51574" y="157699"/>
                  <a:pt x="234726" y="1129"/>
                  <a:pt x="454867" y="6"/>
                </a:cubicBezTo>
                <a:cubicBezTo>
                  <a:pt x="675009" y="-1118"/>
                  <a:pt x="859749" y="153576"/>
                  <a:pt x="904214" y="360806"/>
                </a:cubicBezTo>
                <a:lnTo>
                  <a:pt x="913859" y="447869"/>
                </a:lnTo>
                <a:lnTo>
                  <a:pt x="914400" y="447869"/>
                </a:lnTo>
                <a:lnTo>
                  <a:pt x="914060" y="449679"/>
                </a:lnTo>
                <a:lnTo>
                  <a:pt x="914376" y="452535"/>
                </a:lnTo>
                <a:lnTo>
                  <a:pt x="913521" y="452544"/>
                </a:lnTo>
                <a:lnTo>
                  <a:pt x="688443" y="1649963"/>
                </a:lnTo>
                <a:lnTo>
                  <a:pt x="688836" y="1649963"/>
                </a:lnTo>
                <a:cubicBezTo>
                  <a:pt x="688836" y="1776058"/>
                  <a:pt x="585675" y="1878456"/>
                  <a:pt x="458001" y="18790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4788304" y="2985960"/>
            <a:ext cx="2511043" cy="2196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41038" y="3892160"/>
            <a:ext cx="2816164" cy="674010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4789508" y="2713606"/>
            <a:ext cx="3760468" cy="26986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780748" y="3343361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105665" y="2673024"/>
            <a:ext cx="1029449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Symmetric</a:t>
            </a:r>
            <a:endParaRPr lang="ja-JP" altLang="en-US" sz="1259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098159" y="3460250"/>
            <a:ext cx="1070678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Orthogonal</a:t>
            </a:r>
            <a:endParaRPr lang="ja-JP" altLang="en-US" sz="1259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21440" y="2967939"/>
            <a:ext cx="121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dirty="0"/>
              <a:t>Positive</a:t>
            </a:r>
            <a:br>
              <a:rPr lang="en-US" altLang="ja-JP" dirty="0"/>
            </a:br>
            <a:r>
              <a:rPr lang="en-US" altLang="ja-JP" dirty="0"/>
              <a:t>Semidefinite</a:t>
            </a:r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573316" y="4227173"/>
            <a:ext cx="874214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Diagonal</a:t>
            </a:r>
            <a:endParaRPr lang="ja-JP" altLang="en-US" sz="1259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472345"/>
            <a:ext cx="6367277" cy="3183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982877" y="2511221"/>
            <a:ext cx="758541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Normal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1" y="4237540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07" y="3426910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/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680" b="1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D2D868-0F79-8541-A3D3-9A99C16A4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97" y="3941814"/>
                <a:ext cx="181591" cy="258532"/>
              </a:xfrm>
              <a:prstGeom prst="rect">
                <a:avLst/>
              </a:prstGeom>
              <a:blipFill>
                <a:blip r:embed="rId4"/>
                <a:stretch>
                  <a:fillRect l="-13333" r="-20000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088016" y="4511688"/>
            <a:ext cx="909740" cy="479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Positive</a:t>
            </a:r>
          </a:p>
          <a:p>
            <a:r>
              <a:rPr lang="en-US" altLang="ja-JP" sz="1259" dirty="0"/>
              <a:t>Definite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3" y="3753027"/>
                <a:ext cx="719050" cy="155042"/>
              </a:xfrm>
              <a:prstGeom prst="rect">
                <a:avLst/>
              </a:prstGeom>
              <a:blipFill>
                <a:blip r:embed="rId5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95" y="3925623"/>
                <a:ext cx="109239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ja-JP" sz="990"/>
                  <a:t>,</a:t>
                </a:r>
                <a:r>
                  <a:rPr lang="en-US" altLang="ja-JP" sz="108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08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08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108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108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1" y="3369654"/>
                <a:ext cx="1030673" cy="321498"/>
              </a:xfrm>
              <a:prstGeom prst="rect">
                <a:avLst/>
              </a:prstGeom>
              <a:blipFill>
                <a:blip r:embed="rId7"/>
                <a:stretch>
                  <a:fillRect l="-4878" t="-7692" r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47" y="4963959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3367756" y="2756615"/>
                <a:ext cx="1889741" cy="307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𝑑𝑖𝑎𝑔𝑜𝑛</m:t>
                      </m:r>
                      <m:r>
                        <a:rPr lang="en-US" altLang="ja-JP" sz="990" b="0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𝑖𝑧𝑎𝑏𝑙𝑒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altLang="ja-JP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6" y="2756615"/>
                <a:ext cx="1889741" cy="307392"/>
              </a:xfrm>
              <a:prstGeom prst="rect">
                <a:avLst/>
              </a:prstGeom>
              <a:blipFill>
                <a:blip r:embed="rId9"/>
                <a:stretch>
                  <a:fillRect l="-2667" r="-1400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845" y="3095401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7018" t="-11765" r="-5263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1972280"/>
            <a:ext cx="1402742" cy="28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259" dirty="0">
                <a:latin typeface="Arial Rounded MT Bold" panose="020F0704030504030204" pitchFamily="34" charset="0"/>
              </a:rPr>
              <a:t>Diagonalizable</a:t>
            </a:r>
            <a:endParaRPr lang="ja-JP" altLang="en-US" sz="1259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78" y="2246521"/>
                <a:ext cx="854021" cy="193771"/>
              </a:xfrm>
              <a:prstGeom prst="rect">
                <a:avLst/>
              </a:prstGeom>
              <a:blipFill>
                <a:blip r:embed="rId11"/>
                <a:stretch>
                  <a:fillRect l="-1449"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775" y="2312467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762" y="2596263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951213"/>
            <a:ext cx="8122994" cy="5232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Square 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294" y="931626"/>
                <a:ext cx="1959852" cy="286104"/>
              </a:xfrm>
              <a:prstGeom prst="rect">
                <a:avLst/>
              </a:prstGeom>
              <a:blipFill>
                <a:blip r:embed="rId14"/>
                <a:stretch>
                  <a:fillRect l="-645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25" y="1916262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/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CA97591-7AC0-9742-B4C3-71D3146FB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90" y="2762601"/>
                <a:ext cx="962237" cy="253018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327852" y="263975"/>
            <a:ext cx="8781114" cy="6229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59" dirty="0">
                    <a:latin typeface="Arial Rounded MT Bold" panose="020F0704030504030204" pitchFamily="34" charset="0"/>
                  </a:rPr>
                  <a:t>Matrix </a:t>
                </a:r>
                <a:r>
                  <a:rPr lang="en-US" altLang="ja-JP" sz="1081" dirty="0"/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/>
                  <a:t>)</a:t>
                </a:r>
                <a:endParaRPr lang="ja-JP" altLang="en-US" sz="1081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59" y="263230"/>
                <a:ext cx="1360879" cy="286104"/>
              </a:xfrm>
              <a:prstGeom prst="rect">
                <a:avLst/>
              </a:prstGeom>
              <a:blipFill>
                <a:blip r:embed="rId17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4798672" y="1145739"/>
            <a:ext cx="973631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Invertible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5961683" y="1143795"/>
            <a:ext cx="747320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1" dirty="0">
                <a:latin typeface="Arial Rounded MT Bold" panose="020F0704030504030204" pitchFamily="34" charset="0"/>
              </a:rPr>
              <a:t>Singular</a:t>
            </a:r>
            <a:endParaRPr lang="ja-JP" altLang="en-US" sz="1081"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578034"/>
                <a:ext cx="719050" cy="19377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US" altLang="ja-JP" sz="99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en-US" altLang="ja-JP" sz="990" dirty="0"/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97" y="1381946"/>
                <a:ext cx="1955045" cy="152349"/>
              </a:xfrm>
              <a:prstGeom prst="rect">
                <a:avLst/>
              </a:prstGeom>
              <a:blipFill>
                <a:blip r:embed="rId19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556980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30" y="547430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12500" r="-3448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5617615" y="1270391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10" y="1049401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5404953" y="4581658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altLang="ja-JP" sz="990" dirty="0"/>
                  <a:t> 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𝑙𝑙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ja-JP" altLang="en-US" sz="990"/>
              </a:p>
              <a:p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5" y="1382582"/>
                <a:ext cx="1311739" cy="304699"/>
              </a:xfrm>
              <a:prstGeom prst="rect">
                <a:avLst/>
              </a:prstGeom>
              <a:blipFill>
                <a:blip r:embed="rId23"/>
                <a:stretch>
                  <a:fillRect l="-3846" t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6182593" y="3495277"/>
            <a:ext cx="1392335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Projection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7" y="1582659"/>
                <a:ext cx="719050" cy="193771"/>
              </a:xfrm>
              <a:prstGeom prst="rect">
                <a:avLst/>
              </a:prstGeom>
              <a:blipFill>
                <a:blip r:embed="rId2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𝑟𝑜𝑤</m:t>
                    </m:r>
                  </m:oMath>
                </a14:m>
                <a:r>
                  <a:rPr lang="en-US" altLang="ja-JP" sz="990" dirty="0"/>
                  <a:t> 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252523" y="1792611"/>
                <a:ext cx="801907" cy="152349"/>
              </a:xfrm>
              <a:prstGeom prst="rect">
                <a:avLst/>
              </a:prstGeom>
              <a:blipFill>
                <a:blip r:embed="rId25"/>
                <a:stretch>
                  <a:fillRect l="-6250" t="-15385" r="-2187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15" y="2268626"/>
                <a:ext cx="928808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29" y="2908090"/>
                <a:ext cx="1365236" cy="155042"/>
              </a:xfrm>
              <a:prstGeom prst="rect">
                <a:avLst/>
              </a:prstGeom>
              <a:blipFill>
                <a:blip r:embed="rId27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339" y="3143609"/>
                <a:ext cx="719050" cy="197298"/>
              </a:xfrm>
              <a:prstGeom prst="rect">
                <a:avLst/>
              </a:prstGeom>
              <a:blipFill>
                <a:blip r:embed="rId28"/>
                <a:stretch>
                  <a:fillRect l="-5172" t="-11765" r="-3448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837" y="3721869"/>
                <a:ext cx="1450834" cy="155042"/>
              </a:xfrm>
              <a:prstGeom prst="rect">
                <a:avLst/>
              </a:prstGeom>
              <a:blipFill>
                <a:blip r:embed="rId29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92837" y="1675738"/>
            <a:ext cx="190364" cy="3807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6106123" y="1674920"/>
            <a:ext cx="115847" cy="81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/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𝐷𝑖𝑎𝑔𝑜𝑛𝑎𝑙𝑖𝑧𝑒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73CA59E4-02EC-8348-90A9-DF74635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02" y="2270323"/>
                <a:ext cx="779807" cy="152349"/>
              </a:xfrm>
              <a:prstGeom prst="rect">
                <a:avLst/>
              </a:prstGeom>
              <a:blipFill>
                <a:blip r:embed="rId30"/>
                <a:stretch>
                  <a:fillRect l="-1587" r="-1587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807999" y="2343407"/>
            <a:ext cx="100003" cy="3091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7687809" y="2346498"/>
            <a:ext cx="455206" cy="19014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97" y="5791244"/>
                <a:ext cx="1263600" cy="197298"/>
              </a:xfrm>
              <a:prstGeom prst="rect">
                <a:avLst/>
              </a:prstGeom>
              <a:blipFill>
                <a:blip r:embed="rId31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5551040" y="5889893"/>
            <a:ext cx="895857" cy="18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799184" y="768359"/>
                <a:ext cx="1685170" cy="152349"/>
              </a:xfrm>
              <a:prstGeom prst="rect">
                <a:avLst/>
              </a:prstGeom>
              <a:blipFill>
                <a:blip r:embed="rId32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𝑜𝑟𝑡h𝑜𝑛𝑜𝑟𝑚𝑎𝑙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74759" y="777606"/>
                <a:ext cx="1486045" cy="152349"/>
              </a:xfrm>
              <a:prstGeom prst="rect">
                <a:avLst/>
              </a:prstGeom>
              <a:blipFill>
                <a:blip r:embed="rId33"/>
                <a:stretch>
                  <a:fillRect l="-3390" t="-15385" r="-13559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892" y="5791262"/>
                <a:ext cx="1235148" cy="197298"/>
              </a:xfrm>
              <a:prstGeom prst="rect">
                <a:avLst/>
              </a:prstGeom>
              <a:blipFill>
                <a:blip r:embed="rId34"/>
                <a:stretch>
                  <a:fillRect t="-12500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5777359" y="1864326"/>
            <a:ext cx="475164" cy="446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841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081" y="5608662"/>
                <a:ext cx="1271148" cy="129394"/>
              </a:xfrm>
              <a:prstGeom prst="rect">
                <a:avLst/>
              </a:prstGeom>
              <a:blipFill>
                <a:blip r:embed="rId35"/>
                <a:stretch>
                  <a:fillRect b="-4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066DD3F-B757-1C46-AF69-582D2F26AA42}"/>
              </a:ext>
            </a:extLst>
          </p:cNvPr>
          <p:cNvSpPr txBox="1"/>
          <p:nvPr/>
        </p:nvSpPr>
        <p:spPr>
          <a:xfrm rot="10800000" flipV="1">
            <a:off x="4174252" y="1757034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C8FD507-6469-F44A-A8FC-018BF2D445A4}"/>
              </a:ext>
            </a:extLst>
          </p:cNvPr>
          <p:cNvSpPr txBox="1"/>
          <p:nvPr/>
        </p:nvSpPr>
        <p:spPr>
          <a:xfrm>
            <a:off x="5847167" y="3958218"/>
            <a:ext cx="181591" cy="2585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680" dirty="0"/>
              <a:t>O</a:t>
            </a:r>
            <a:endParaRPr lang="ja-JP" altLang="en-US" sz="1680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E08DDBC5-3B23-D241-B66B-74B548C63489}"/>
              </a:ext>
            </a:extLst>
          </p:cNvPr>
          <p:cNvSpPr/>
          <p:nvPr/>
        </p:nvSpPr>
        <p:spPr>
          <a:xfrm rot="16200000">
            <a:off x="4482216" y="3214095"/>
            <a:ext cx="763594" cy="16804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976787-29DB-AD42-ABC7-6686393431A6}"/>
              </a:ext>
            </a:extLst>
          </p:cNvPr>
          <p:cNvSpPr/>
          <p:nvPr/>
        </p:nvSpPr>
        <p:spPr>
          <a:xfrm>
            <a:off x="4728049" y="3751124"/>
            <a:ext cx="226925" cy="622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3FADFD2-F70A-E74F-B411-5047D6660D70}"/>
              </a:ext>
            </a:extLst>
          </p:cNvPr>
          <p:cNvSpPr txBox="1"/>
          <p:nvPr/>
        </p:nvSpPr>
        <p:spPr>
          <a:xfrm>
            <a:off x="4196225" y="3685362"/>
            <a:ext cx="113736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en-US" altLang="ja-JP" sz="1259" dirty="0"/>
              <a:t>Permutation</a:t>
            </a:r>
            <a:endParaRPr lang="ja-JP" altLang="en-US" sz="125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/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𝑝𝑒𝑟𝑚𝑢𝑡𝑎</m:t>
                      </m:r>
                      <m:r>
                        <a:rPr lang="en-US" altLang="ja-JP" sz="99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𝑖𝑜𝑛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ja-JP" sz="990" b="1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𝑙𝑙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𝑟𝑜𝑜𝑡𝑠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 </m:t>
                      </m:r>
                    </m:oMath>
                  </m:oMathPara>
                </a14:m>
                <a:endParaRPr lang="en-US" altLang="ja-JP" sz="99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2CB20A8-F85A-7D46-83BA-27BEF82B4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51" y="3951202"/>
                <a:ext cx="1265107" cy="304699"/>
              </a:xfrm>
              <a:prstGeom prst="rect">
                <a:avLst/>
              </a:prstGeom>
              <a:blipFill>
                <a:blip r:embed="rId36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5E6EC3-087D-1848-8582-CFA8540AD2F7}"/>
              </a:ext>
            </a:extLst>
          </p:cNvPr>
          <p:cNvSpPr txBox="1"/>
          <p:nvPr/>
        </p:nvSpPr>
        <p:spPr>
          <a:xfrm>
            <a:off x="4270565" y="57041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1.4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4972E05-1B91-9642-9898-49BC73231F14}"/>
              </a:ext>
            </a:extLst>
          </p:cNvPr>
          <p:cNvSpPr txBox="1"/>
          <p:nvPr/>
        </p:nvSpPr>
        <p:spPr>
          <a:xfrm>
            <a:off x="6927694" y="1583191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C2106D9-F9C8-F846-B8AA-A676EF08D68B}"/>
              </a:ext>
            </a:extLst>
          </p:cNvPr>
          <p:cNvSpPr txBox="1"/>
          <p:nvPr/>
        </p:nvSpPr>
        <p:spPr>
          <a:xfrm>
            <a:off x="5010992" y="356536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F547B75-78E7-EF45-9534-BB6F0E235B0E}"/>
              </a:ext>
            </a:extLst>
          </p:cNvPr>
          <p:cNvSpPr txBox="1"/>
          <p:nvPr/>
        </p:nvSpPr>
        <p:spPr>
          <a:xfrm>
            <a:off x="5798750" y="272578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2.4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C01F989-90D4-4B44-B506-FB6D2AFB2F46}"/>
              </a:ext>
            </a:extLst>
          </p:cNvPr>
          <p:cNvSpPr txBox="1"/>
          <p:nvPr/>
        </p:nvSpPr>
        <p:spPr>
          <a:xfrm>
            <a:off x="6615661" y="3402939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04BACE5-A727-E447-A13C-764DF8B624BA}"/>
              </a:ext>
            </a:extLst>
          </p:cNvPr>
          <p:cNvSpPr txBox="1"/>
          <p:nvPr/>
        </p:nvSpPr>
        <p:spPr>
          <a:xfrm>
            <a:off x="3916738" y="1572455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58D054-2847-B847-A86D-8A2D85558923}"/>
              </a:ext>
            </a:extLst>
          </p:cNvPr>
          <p:cNvSpPr txBox="1"/>
          <p:nvPr/>
        </p:nvSpPr>
        <p:spPr>
          <a:xfrm>
            <a:off x="4128485" y="3478648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4.4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D7FEAF3-D4A5-7843-9CF5-368CDF9D4752}"/>
              </a:ext>
            </a:extLst>
          </p:cNvPr>
          <p:cNvSpPr txBox="1"/>
          <p:nvPr/>
        </p:nvSpPr>
        <p:spPr>
          <a:xfrm>
            <a:off x="5619227" y="2248583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6.2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813A672-5081-B54F-8C45-37BCF47847FB}"/>
              </a:ext>
            </a:extLst>
          </p:cNvPr>
          <p:cNvSpPr txBox="1"/>
          <p:nvPr/>
        </p:nvSpPr>
        <p:spPr>
          <a:xfrm>
            <a:off x="5850876" y="4623877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BB8208-7D93-6E4C-BDA6-16B45CDEC7FE}"/>
              </a:ext>
            </a:extLst>
          </p:cNvPr>
          <p:cNvSpPr txBox="1"/>
          <p:nvPr/>
        </p:nvSpPr>
        <p:spPr>
          <a:xfrm>
            <a:off x="5324041" y="3101396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45D6487-AD41-874E-A43F-A6DA852A4774}"/>
              </a:ext>
            </a:extLst>
          </p:cNvPr>
          <p:cNvSpPr txBox="1"/>
          <p:nvPr/>
        </p:nvSpPr>
        <p:spPr>
          <a:xfrm>
            <a:off x="8454022" y="263975"/>
            <a:ext cx="1637647" cy="1937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 sz="1050" i="1"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altLang="ja-JP" sz="1259" dirty="0"/>
              <a:t>Matrix Factorization</a:t>
            </a:r>
            <a:endParaRPr lang="ja-JP" altLang="en-US" sz="1259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B976046-A5E4-4241-BB66-CE10D099F755}"/>
              </a:ext>
            </a:extLst>
          </p:cNvPr>
          <p:cNvSpPr txBox="1"/>
          <p:nvPr/>
        </p:nvSpPr>
        <p:spPr>
          <a:xfrm>
            <a:off x="8454022" y="520316"/>
            <a:ext cx="163764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Appearing section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2EA018D-DDC3-AA4C-91A3-3F1C9F0D8FCC}"/>
              </a:ext>
            </a:extLst>
          </p:cNvPr>
          <p:cNvSpPr txBox="1"/>
          <p:nvPr/>
        </p:nvSpPr>
        <p:spPr>
          <a:xfrm>
            <a:off x="7718653" y="3138382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6.3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DE4E0A9-766E-384E-8EE1-727E2A4B1967}"/>
              </a:ext>
            </a:extLst>
          </p:cNvPr>
          <p:cNvSpPr txBox="1"/>
          <p:nvPr/>
        </p:nvSpPr>
        <p:spPr>
          <a:xfrm>
            <a:off x="6932232" y="547484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7.1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BE7CDF2-3D56-B449-B14C-6CC86F6C7DA8}"/>
              </a:ext>
            </a:extLst>
          </p:cNvPr>
          <p:cNvSpPr txBox="1"/>
          <p:nvPr/>
        </p:nvSpPr>
        <p:spPr>
          <a:xfrm>
            <a:off x="7696789" y="5790339"/>
            <a:ext cx="560412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3.5, 7.4</a:t>
            </a:r>
            <a:endParaRPr lang="ja-JP" altLang="en-US" sz="126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A60F75-ED45-A44C-8DBB-8444AAB54E10}"/>
              </a:ext>
            </a:extLst>
          </p:cNvPr>
          <p:cNvSpPr txBox="1"/>
          <p:nvPr/>
        </p:nvSpPr>
        <p:spPr>
          <a:xfrm>
            <a:off x="8431289" y="727235"/>
            <a:ext cx="1771639" cy="221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40" dirty="0"/>
              <a:t>(in Linear Algebra for Everyone)</a:t>
            </a:r>
            <a:endParaRPr lang="ja-JP" altLang="en-US" sz="840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83035" y="1979878"/>
            <a:ext cx="7010807" cy="3765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B6C43B-03B3-6DB4-444A-AF8284454DAE}"/>
              </a:ext>
            </a:extLst>
          </p:cNvPr>
          <p:cNvSpPr txBox="1"/>
          <p:nvPr/>
        </p:nvSpPr>
        <p:spPr>
          <a:xfrm>
            <a:off x="9067614" y="226387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A7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/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𝐽𝑜𝑟𝑑𝑎𝑛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C6E1CD7-D298-559F-F9E8-B099D7B7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926" y="2440266"/>
                <a:ext cx="1103251" cy="152349"/>
              </a:xfrm>
              <a:prstGeom prst="rect">
                <a:avLst/>
              </a:prstGeom>
              <a:blipFill>
                <a:blip r:embed="rId37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6BA815B-6576-0606-3AC9-3E0C83CEAF99}"/>
              </a:ext>
            </a:extLst>
          </p:cNvPr>
          <p:cNvSpPr txBox="1"/>
          <p:nvPr/>
        </p:nvSpPr>
        <p:spPr>
          <a:xfrm>
            <a:off x="4682816" y="2561560"/>
            <a:ext cx="359237" cy="1938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60" dirty="0">
                <a:solidFill>
                  <a:schemeClr val="bg1"/>
                </a:solidFill>
              </a:rPr>
              <a:t>A5</a:t>
            </a:r>
            <a:endParaRPr lang="ja-JP" altLang="en-US" sz="126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/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687FACA9-7EF8-8240-749A-FD0D9BC2E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631" y="3190355"/>
                <a:ext cx="962237" cy="2540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𝑇𝑟𝑖𝑎𝑛𝑔𝑢𝑙𝑎𝑟𝑖𝑧𝑒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01" y="1599563"/>
                <a:ext cx="922922" cy="152349"/>
              </a:xfrm>
              <a:prstGeom prst="rect">
                <a:avLst/>
              </a:prstGeom>
              <a:blipFill>
                <a:blip r:embed="rId3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/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6603D4F-4366-DD97-101D-D2361836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56" y="4227173"/>
                <a:ext cx="691554" cy="257122"/>
              </a:xfrm>
              <a:prstGeom prst="rect">
                <a:avLst/>
              </a:prstGeom>
              <a:blipFill>
                <a:blip r:embed="rId4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/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ja-JP" sz="99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B970422-5A65-B1F5-7F16-BD7298D5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80" y="4235092"/>
                <a:ext cx="962237" cy="273536"/>
              </a:xfrm>
              <a:prstGeom prst="rect">
                <a:avLst/>
              </a:prstGeom>
              <a:blipFill>
                <a:blip r:embed="rId4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966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670122-7194-D256-5B80-B16917AFB58C}"/>
              </a:ext>
            </a:extLst>
          </p:cNvPr>
          <p:cNvGrpSpPr/>
          <p:nvPr/>
        </p:nvGrpSpPr>
        <p:grpSpPr>
          <a:xfrm>
            <a:off x="4661436" y="1531904"/>
            <a:ext cx="4184587" cy="747256"/>
            <a:chOff x="4661436" y="1531904"/>
            <a:chExt cx="4184587" cy="747256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F9C2665-20E0-398F-DFEF-0296DDDD759B}"/>
                </a:ext>
              </a:extLst>
            </p:cNvPr>
            <p:cNvGrpSpPr/>
            <p:nvPr/>
          </p:nvGrpSpPr>
          <p:grpSpPr>
            <a:xfrm>
              <a:off x="6227078" y="1599218"/>
              <a:ext cx="481952" cy="666573"/>
              <a:chOff x="6582673" y="1895026"/>
              <a:chExt cx="481952" cy="666573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FF41A42-A341-CB5B-DE7E-34A28A5475D6}"/>
                  </a:ext>
                </a:extLst>
              </p:cNvPr>
              <p:cNvSpPr/>
              <p:nvPr/>
            </p:nvSpPr>
            <p:spPr>
              <a:xfrm>
                <a:off x="6615487" y="1947645"/>
                <a:ext cx="409544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AC5531B1-0B9E-0280-1E8C-AB1BC5F8644C}"/>
                  </a:ext>
                </a:extLst>
              </p:cNvPr>
              <p:cNvGrpSpPr/>
              <p:nvPr/>
            </p:nvGrpSpPr>
            <p:grpSpPr>
              <a:xfrm>
                <a:off x="6582673" y="1895026"/>
                <a:ext cx="481952" cy="666573"/>
                <a:chOff x="5878563" y="4348528"/>
                <a:chExt cx="481952" cy="666573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C431373C-7BA7-E116-03FA-E878D8CF7379}"/>
                    </a:ext>
                  </a:extLst>
                </p:cNvPr>
                <p:cNvSpPr/>
                <p:nvPr/>
              </p:nvSpPr>
              <p:spPr>
                <a:xfrm>
                  <a:off x="5921129" y="4403534"/>
                  <a:ext cx="133984" cy="588498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D6C6F73B-F0BD-DE1A-0A4C-4C21C97F5325}"/>
                    </a:ext>
                  </a:extLst>
                </p:cNvPr>
                <p:cNvSpPr/>
                <p:nvPr/>
              </p:nvSpPr>
              <p:spPr>
                <a:xfrm rot="5400000">
                  <a:off x="6049947" y="4274716"/>
                  <a:ext cx="136800" cy="394437"/>
                </a:xfrm>
                <a:prstGeom prst="rect">
                  <a:avLst/>
                </a:prstGeom>
                <a:solidFill>
                  <a:srgbClr val="E11F5B">
                    <a:alpha val="7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17F0B436-C27A-CD27-27FB-079D2A686ED4}"/>
                    </a:ext>
                  </a:extLst>
                </p:cNvPr>
                <p:cNvGrpSpPr/>
                <p:nvPr/>
              </p:nvGrpSpPr>
              <p:grpSpPr>
                <a:xfrm>
                  <a:off x="5878563" y="4348528"/>
                  <a:ext cx="481952" cy="666573"/>
                  <a:chOff x="1462419" y="107793"/>
                  <a:chExt cx="258051" cy="356903"/>
                </a:xfrm>
              </p:grpSpPr>
              <p:sp>
                <p:nvSpPr>
                  <p:cNvPr id="29" name="左大かっこ 28">
                    <a:extLst>
                      <a:ext uri="{FF2B5EF4-FFF2-40B4-BE49-F238E27FC236}">
                        <a16:creationId xmlns:a16="http://schemas.microsoft.com/office/drawing/2014/main" id="{BEBADB35-D79D-AE4D-CB40-BA9BCFCD0780}"/>
                      </a:ext>
                    </a:extLst>
                  </p:cNvPr>
                  <p:cNvSpPr/>
                  <p:nvPr/>
                </p:nvSpPr>
                <p:spPr>
                  <a:xfrm>
                    <a:off x="1462419" y="107793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30" name="左大かっこ 29">
                    <a:extLst>
                      <a:ext uri="{FF2B5EF4-FFF2-40B4-BE49-F238E27FC236}">
                        <a16:creationId xmlns:a16="http://schemas.microsoft.com/office/drawing/2014/main" id="{8120897D-29DE-5CFD-E441-E21BB5D4A239}"/>
                      </a:ext>
                    </a:extLst>
                  </p:cNvPr>
                  <p:cNvSpPr/>
                  <p:nvPr/>
                </p:nvSpPr>
                <p:spPr>
                  <a:xfrm flipH="1">
                    <a:off x="1674751" y="107794"/>
                    <a:ext cx="45719" cy="356902"/>
                  </a:xfrm>
                  <a:prstGeom prst="leftBracke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</p:grp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5D247B1-BA69-101E-BA57-142A5D1859F2}"/>
                </a:ext>
              </a:extLst>
            </p:cNvPr>
            <p:cNvSpPr/>
            <p:nvPr/>
          </p:nvSpPr>
          <p:spPr>
            <a:xfrm>
              <a:off x="5253796" y="166442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2047358A-47F0-9FFA-1BFB-1689DBA5AF18}"/>
                </a:ext>
              </a:extLst>
            </p:cNvPr>
            <p:cNvGrpSpPr/>
            <p:nvPr/>
          </p:nvGrpSpPr>
          <p:grpSpPr>
            <a:xfrm>
              <a:off x="5449562" y="1606146"/>
              <a:ext cx="447338" cy="219730"/>
              <a:chOff x="5010117" y="1088163"/>
              <a:chExt cx="447338" cy="219730"/>
            </a:xfrm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E227F570-A252-6499-11B3-B54D0B3EA33C}"/>
                  </a:ext>
                </a:extLst>
              </p:cNvPr>
              <p:cNvSpPr/>
              <p:nvPr/>
            </p:nvSpPr>
            <p:spPr>
              <a:xfrm rot="5400000">
                <a:off x="5162795" y="998038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1FB8DD44-0838-B853-CB4D-6E7FD8067CA7}"/>
                  </a:ext>
                </a:extLst>
              </p:cNvPr>
              <p:cNvSpPr/>
              <p:nvPr/>
            </p:nvSpPr>
            <p:spPr>
              <a:xfrm flipH="1">
                <a:off x="5384325" y="1088163"/>
                <a:ext cx="73130" cy="21973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3" name="左大かっこ 22">
                <a:extLst>
                  <a:ext uri="{FF2B5EF4-FFF2-40B4-BE49-F238E27FC236}">
                    <a16:creationId xmlns:a16="http://schemas.microsoft.com/office/drawing/2014/main" id="{4E4FA47A-17EE-E078-930A-3CBD45464DF9}"/>
                  </a:ext>
                </a:extLst>
              </p:cNvPr>
              <p:cNvSpPr/>
              <p:nvPr/>
            </p:nvSpPr>
            <p:spPr>
              <a:xfrm>
                <a:off x="5010117" y="1097073"/>
                <a:ext cx="73130" cy="210820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E4EEE002-5E47-56CC-76CD-3D6CD15693EB}"/>
                </a:ext>
              </a:extLst>
            </p:cNvPr>
            <p:cNvSpPr/>
            <p:nvPr/>
          </p:nvSpPr>
          <p:spPr>
            <a:xfrm>
              <a:off x="5209205" y="161258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6DECF5CF-58A4-FB92-B59C-342823EAB485}"/>
                </a:ext>
              </a:extLst>
            </p:cNvPr>
            <p:cNvSpPr/>
            <p:nvPr/>
          </p:nvSpPr>
          <p:spPr>
            <a:xfrm flipH="1">
              <a:off x="5338763" y="161258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/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5FBC84B-A963-F8E7-0D8A-EA96C5850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523" y="153190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42B4AA4-A1AB-002E-553C-75B877F53ED3}"/>
                </a:ext>
              </a:extLst>
            </p:cNvPr>
            <p:cNvSpPr txBox="1"/>
            <p:nvPr/>
          </p:nvSpPr>
          <p:spPr>
            <a:xfrm>
              <a:off x="7603119" y="1548877"/>
              <a:ext cx="1242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Rank 1 </a:t>
              </a:r>
              <a:r>
                <a:rPr kumimoji="1" lang="en-US" altLang="ja-JP" sz="1200">
                  <a:latin typeface="Meiryo" panose="020B0604030504040204" pitchFamily="34" charset="-128"/>
                  <a:ea typeface="Meiryo" panose="020B0604030504040204" pitchFamily="34" charset="-128"/>
                </a:rPr>
                <a:t>Matrix</a:t>
              </a:r>
              <a:endPara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B253F8FC-CD28-858C-E58F-893423DB82C7}"/>
                </a:ext>
              </a:extLst>
            </p:cNvPr>
            <p:cNvSpPr/>
            <p:nvPr/>
          </p:nvSpPr>
          <p:spPr>
            <a:xfrm>
              <a:off x="7106027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6BDEE23-B37A-D348-953C-8A4BD6D575DC}"/>
                </a:ext>
              </a:extLst>
            </p:cNvPr>
            <p:cNvGrpSpPr/>
            <p:nvPr/>
          </p:nvGrpSpPr>
          <p:grpSpPr>
            <a:xfrm>
              <a:off x="7021479" y="1608252"/>
              <a:ext cx="481952" cy="666573"/>
              <a:chOff x="2993085" y="107794"/>
              <a:chExt cx="258051" cy="356903"/>
            </a:xfrm>
          </p:grpSpPr>
          <p:sp>
            <p:nvSpPr>
              <p:cNvPr id="19" name="左大かっこ 18">
                <a:extLst>
                  <a:ext uri="{FF2B5EF4-FFF2-40B4-BE49-F238E27FC236}">
                    <a16:creationId xmlns:a16="http://schemas.microsoft.com/office/drawing/2014/main" id="{AC6C53FE-16A3-910C-8B87-6E6F670DC1AC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324D3A9A-D6CB-5BF1-2F30-9876942FB9AF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044BCF54-0DEE-C4F8-9F62-2FACDE98299B}"/>
                </a:ext>
              </a:extLst>
            </p:cNvPr>
            <p:cNvSpPr/>
            <p:nvPr/>
          </p:nvSpPr>
          <p:spPr>
            <a:xfrm>
              <a:off x="7106027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BA49552-A6EC-3B1B-6E4C-9B69B2002978}"/>
                </a:ext>
              </a:extLst>
            </p:cNvPr>
            <p:cNvSpPr/>
            <p:nvPr/>
          </p:nvSpPr>
          <p:spPr>
            <a:xfrm>
              <a:off x="7106027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58D5B6-2145-AD3B-253A-D864BDE1ECE5}"/>
                </a:ext>
              </a:extLst>
            </p:cNvPr>
            <p:cNvSpPr/>
            <p:nvPr/>
          </p:nvSpPr>
          <p:spPr>
            <a:xfrm>
              <a:off x="7314461" y="170905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3B34B3BC-5017-9526-1D66-10B9264990B4}"/>
                </a:ext>
              </a:extLst>
            </p:cNvPr>
            <p:cNvSpPr/>
            <p:nvPr/>
          </p:nvSpPr>
          <p:spPr>
            <a:xfrm>
              <a:off x="7314461" y="191020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49103B83-DC8C-C03C-58C5-461030167FD4}"/>
                </a:ext>
              </a:extLst>
            </p:cNvPr>
            <p:cNvSpPr/>
            <p:nvPr/>
          </p:nvSpPr>
          <p:spPr>
            <a:xfrm>
              <a:off x="7314461" y="211136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/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7088C4B-8D3F-71D5-4E4E-C404D2E15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337" y="153696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35BB451-5907-6F01-52DF-1F4C47A20D1B}"/>
                </a:ext>
              </a:extLst>
            </p:cNvPr>
            <p:cNvSpPr/>
            <p:nvPr/>
          </p:nvSpPr>
          <p:spPr>
            <a:xfrm>
              <a:off x="4661436" y="160819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v2</a:t>
              </a:r>
              <a:endParaRPr kumimoji="1" lang="ja-JP" altLang="en-US" sz="16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52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8755F4BA-0AE3-7E60-4606-265C8DB243FC}"/>
              </a:ext>
            </a:extLst>
          </p:cNvPr>
          <p:cNvGrpSpPr/>
          <p:nvPr/>
        </p:nvGrpSpPr>
        <p:grpSpPr>
          <a:xfrm>
            <a:off x="4602778" y="1989671"/>
            <a:ext cx="235915" cy="233212"/>
            <a:chOff x="4163876" y="2548857"/>
            <a:chExt cx="196596" cy="194343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D0DF3325-6E41-8315-ADB1-551AFD2478D9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3F0D116D-3C44-2180-10D5-77C2C9A60AD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7E67D59-D074-63BE-BFC4-8C076FA32F60}"/>
              </a:ext>
            </a:extLst>
          </p:cNvPr>
          <p:cNvGrpSpPr/>
          <p:nvPr/>
        </p:nvGrpSpPr>
        <p:grpSpPr>
          <a:xfrm>
            <a:off x="2889931" y="1958933"/>
            <a:ext cx="578342" cy="799888"/>
            <a:chOff x="1462419" y="107793"/>
            <a:chExt cx="258051" cy="356903"/>
          </a:xfrm>
        </p:grpSpPr>
        <p:sp>
          <p:nvSpPr>
            <p:cNvPr id="105" name="左大かっこ 104">
              <a:extLst>
                <a:ext uri="{FF2B5EF4-FFF2-40B4-BE49-F238E27FC236}">
                  <a16:creationId xmlns:a16="http://schemas.microsoft.com/office/drawing/2014/main" id="{17F31D78-A7B7-BCAA-9BDB-998A1A3F6BC7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6" name="左大かっこ 105">
              <a:extLst>
                <a:ext uri="{FF2B5EF4-FFF2-40B4-BE49-F238E27FC236}">
                  <a16:creationId xmlns:a16="http://schemas.microsoft.com/office/drawing/2014/main" id="{DF86B00D-D2E0-9C7A-BDFF-BC72C43A22B4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F23FF647-4DA0-B172-8186-CD575813BC84}"/>
              </a:ext>
            </a:extLst>
          </p:cNvPr>
          <p:cNvSpPr/>
          <p:nvPr/>
        </p:nvSpPr>
        <p:spPr>
          <a:xfrm rot="5400000">
            <a:off x="3095254" y="1863627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CF882B8-E1DB-ADBD-8455-DFC7A3E17200}"/>
              </a:ext>
            </a:extLst>
          </p:cNvPr>
          <p:cNvSpPr/>
          <p:nvPr/>
        </p:nvSpPr>
        <p:spPr>
          <a:xfrm rot="5400000">
            <a:off x="3087851" y="2122214"/>
            <a:ext cx="164160" cy="47332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A677757E-6410-5200-9E4B-C9A9EB9501A3}"/>
              </a:ext>
            </a:extLst>
          </p:cNvPr>
          <p:cNvSpPr/>
          <p:nvPr/>
        </p:nvSpPr>
        <p:spPr>
          <a:xfrm rot="5400000">
            <a:off x="3093694" y="2382360"/>
            <a:ext cx="164160" cy="47020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E078DFFC-1C25-0505-14EE-5F20FD96DFBC}"/>
              </a:ext>
            </a:extLst>
          </p:cNvPr>
          <p:cNvSpPr/>
          <p:nvPr/>
        </p:nvSpPr>
        <p:spPr>
          <a:xfrm>
            <a:off x="3631309" y="1975836"/>
            <a:ext cx="139550" cy="436184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1" name="左大かっこ 110">
            <a:extLst>
              <a:ext uri="{FF2B5EF4-FFF2-40B4-BE49-F238E27FC236}">
                <a16:creationId xmlns:a16="http://schemas.microsoft.com/office/drawing/2014/main" id="{EBFCFF79-AFEC-9806-5C7F-B5189BB187B9}"/>
              </a:ext>
            </a:extLst>
          </p:cNvPr>
          <p:cNvSpPr/>
          <p:nvPr/>
        </p:nvSpPr>
        <p:spPr>
          <a:xfrm>
            <a:off x="3551247" y="1946903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2" name="左大かっこ 111">
            <a:extLst>
              <a:ext uri="{FF2B5EF4-FFF2-40B4-BE49-F238E27FC236}">
                <a16:creationId xmlns:a16="http://schemas.microsoft.com/office/drawing/2014/main" id="{598379B7-6AA1-DD79-F263-8D6A9E08180E}"/>
              </a:ext>
            </a:extLst>
          </p:cNvPr>
          <p:cNvSpPr/>
          <p:nvPr/>
        </p:nvSpPr>
        <p:spPr>
          <a:xfrm flipH="1">
            <a:off x="3773363" y="1946906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/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8B024D7F-36FD-626B-2ED5-B8DDBE9DB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866" y="190172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4E29157-0329-9120-D0B8-CA27C0A9DB38}"/>
              </a:ext>
            </a:extLst>
          </p:cNvPr>
          <p:cNvGrpSpPr/>
          <p:nvPr/>
        </p:nvGrpSpPr>
        <p:grpSpPr>
          <a:xfrm>
            <a:off x="4608984" y="2246531"/>
            <a:ext cx="235915" cy="233212"/>
            <a:chOff x="4163876" y="2548857"/>
            <a:chExt cx="196596" cy="19434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524FC8F0-5F84-028A-E26F-E68127B4117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3AA95CC-C97B-8DA7-C881-B89E113F762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C5B7A43-6E24-99EE-E983-9AED1D10D05F}"/>
              </a:ext>
            </a:extLst>
          </p:cNvPr>
          <p:cNvGrpSpPr/>
          <p:nvPr/>
        </p:nvGrpSpPr>
        <p:grpSpPr>
          <a:xfrm>
            <a:off x="4615191" y="2503391"/>
            <a:ext cx="235915" cy="233212"/>
            <a:chOff x="4163876" y="2548857"/>
            <a:chExt cx="196596" cy="194343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0E5C9F92-CB35-F076-BCA4-3F812739245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CCFD4D59-DCD2-8ECA-4D68-69083672990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20" name="左大かっこ 119">
            <a:extLst>
              <a:ext uri="{FF2B5EF4-FFF2-40B4-BE49-F238E27FC236}">
                <a16:creationId xmlns:a16="http://schemas.microsoft.com/office/drawing/2014/main" id="{AFA93B23-1ADF-E6D8-5774-9EB15FC29CC6}"/>
              </a:ext>
            </a:extLst>
          </p:cNvPr>
          <p:cNvSpPr/>
          <p:nvPr/>
        </p:nvSpPr>
        <p:spPr>
          <a:xfrm>
            <a:off x="4552273" y="1936716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1" name="左大かっこ 120">
            <a:extLst>
              <a:ext uri="{FF2B5EF4-FFF2-40B4-BE49-F238E27FC236}">
                <a16:creationId xmlns:a16="http://schemas.microsoft.com/office/drawing/2014/main" id="{7005BDDA-3C4B-EF12-062C-5287138A2DFD}"/>
              </a:ext>
            </a:extLst>
          </p:cNvPr>
          <p:cNvSpPr/>
          <p:nvPr/>
        </p:nvSpPr>
        <p:spPr>
          <a:xfrm flipH="1">
            <a:off x="4796502" y="1936718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2" name="左大かっこ 121">
            <a:extLst>
              <a:ext uri="{FF2B5EF4-FFF2-40B4-BE49-F238E27FC236}">
                <a16:creationId xmlns:a16="http://schemas.microsoft.com/office/drawing/2014/main" id="{7A3EC1D0-D6DC-7C43-DE62-C4DEB25776DF}"/>
              </a:ext>
            </a:extLst>
          </p:cNvPr>
          <p:cNvSpPr/>
          <p:nvPr/>
        </p:nvSpPr>
        <p:spPr>
          <a:xfrm>
            <a:off x="7936599" y="1975070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3" name="左大かっこ 122">
            <a:extLst>
              <a:ext uri="{FF2B5EF4-FFF2-40B4-BE49-F238E27FC236}">
                <a16:creationId xmlns:a16="http://schemas.microsoft.com/office/drawing/2014/main" id="{BE6BAFA9-AF31-9C60-E954-1329CE7D585E}"/>
              </a:ext>
            </a:extLst>
          </p:cNvPr>
          <p:cNvSpPr/>
          <p:nvPr/>
        </p:nvSpPr>
        <p:spPr>
          <a:xfrm flipH="1">
            <a:off x="8158715" y="1975072"/>
            <a:ext cx="8893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/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F931F0E-9A42-28A0-66CC-41B93228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218" y="1929893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左大かっこ 124">
            <a:extLst>
              <a:ext uri="{FF2B5EF4-FFF2-40B4-BE49-F238E27FC236}">
                <a16:creationId xmlns:a16="http://schemas.microsoft.com/office/drawing/2014/main" id="{25403AD4-68C0-2F53-11FA-31C456A4AD22}"/>
              </a:ext>
            </a:extLst>
          </p:cNvPr>
          <p:cNvSpPr/>
          <p:nvPr/>
        </p:nvSpPr>
        <p:spPr>
          <a:xfrm>
            <a:off x="8966676" y="195725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6" name="左大かっこ 125">
            <a:extLst>
              <a:ext uri="{FF2B5EF4-FFF2-40B4-BE49-F238E27FC236}">
                <a16:creationId xmlns:a16="http://schemas.microsoft.com/office/drawing/2014/main" id="{24B3DB37-35D8-132C-6793-162E7DF24383}"/>
              </a:ext>
            </a:extLst>
          </p:cNvPr>
          <p:cNvSpPr/>
          <p:nvPr/>
        </p:nvSpPr>
        <p:spPr>
          <a:xfrm flipH="1">
            <a:off x="9162137" y="1957254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4DD3E438-364B-131F-D6C7-087797BF9A98}"/>
              </a:ext>
            </a:extLst>
          </p:cNvPr>
          <p:cNvSpPr/>
          <p:nvPr/>
        </p:nvSpPr>
        <p:spPr>
          <a:xfrm>
            <a:off x="8048591" y="20489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6E1DAC5-82A7-9543-24A0-A888C74ED996}"/>
              </a:ext>
            </a:extLst>
          </p:cNvPr>
          <p:cNvSpPr/>
          <p:nvPr/>
        </p:nvSpPr>
        <p:spPr>
          <a:xfrm>
            <a:off x="8048591" y="229034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B820CD3-1357-33C5-EEE6-3CC620339B0D}"/>
              </a:ext>
            </a:extLst>
          </p:cNvPr>
          <p:cNvGrpSpPr/>
          <p:nvPr/>
        </p:nvGrpSpPr>
        <p:grpSpPr>
          <a:xfrm>
            <a:off x="7275279" y="1987100"/>
            <a:ext cx="554486" cy="799888"/>
            <a:chOff x="1462419" y="107793"/>
            <a:chExt cx="247407" cy="356903"/>
          </a:xfrm>
        </p:grpSpPr>
        <p:sp>
          <p:nvSpPr>
            <p:cNvPr id="130" name="左大かっこ 129">
              <a:extLst>
                <a:ext uri="{FF2B5EF4-FFF2-40B4-BE49-F238E27FC236}">
                  <a16:creationId xmlns:a16="http://schemas.microsoft.com/office/drawing/2014/main" id="{4D2D7077-ACC2-131F-BC90-0EA8DABF73B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1" name="左大かっこ 130">
              <a:extLst>
                <a:ext uri="{FF2B5EF4-FFF2-40B4-BE49-F238E27FC236}">
                  <a16:creationId xmlns:a16="http://schemas.microsoft.com/office/drawing/2014/main" id="{DCBD000B-F648-FF9A-FAB1-836491E2CCC9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2D02DC94-5947-99BE-DBB4-2BC12D05FFE5}"/>
              </a:ext>
            </a:extLst>
          </p:cNvPr>
          <p:cNvSpPr/>
          <p:nvPr/>
        </p:nvSpPr>
        <p:spPr>
          <a:xfrm>
            <a:off x="7347985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14A0025-8381-EA06-AC1C-F5A265DA829E}"/>
              </a:ext>
            </a:extLst>
          </p:cNvPr>
          <p:cNvSpPr/>
          <p:nvPr/>
        </p:nvSpPr>
        <p:spPr>
          <a:xfrm>
            <a:off x="7594579" y="2033100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3686A5CE-E43B-04F5-99C4-74D9C21F6E82}"/>
              </a:ext>
            </a:extLst>
          </p:cNvPr>
          <p:cNvSpPr/>
          <p:nvPr/>
        </p:nvSpPr>
        <p:spPr>
          <a:xfrm>
            <a:off x="9036768" y="201507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0A32C72-BA2F-6ECE-3E74-5D368F85307B}"/>
              </a:ext>
            </a:extLst>
          </p:cNvPr>
          <p:cNvSpPr/>
          <p:nvPr/>
        </p:nvSpPr>
        <p:spPr>
          <a:xfrm>
            <a:off x="8810855" y="205013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14AA85F0-C907-4238-5682-B84CEDC585F4}"/>
              </a:ext>
            </a:extLst>
          </p:cNvPr>
          <p:cNvSpPr/>
          <p:nvPr/>
        </p:nvSpPr>
        <p:spPr>
          <a:xfrm>
            <a:off x="9773822" y="1951099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10CC98BB-7E07-4B46-FA4C-8D74F7A7F8B4}"/>
              </a:ext>
            </a:extLst>
          </p:cNvPr>
          <p:cNvSpPr/>
          <p:nvPr/>
        </p:nvSpPr>
        <p:spPr>
          <a:xfrm flipH="1">
            <a:off x="9969283" y="1951101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66B4F61-8FEE-6B32-F96C-A527C6E3D3F1}"/>
              </a:ext>
            </a:extLst>
          </p:cNvPr>
          <p:cNvSpPr/>
          <p:nvPr/>
        </p:nvSpPr>
        <p:spPr>
          <a:xfrm>
            <a:off x="9843914" y="200892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6C411AF-4B1D-192D-49FF-5EEEF78E4384}"/>
              </a:ext>
            </a:extLst>
          </p:cNvPr>
          <p:cNvSpPr/>
          <p:nvPr/>
        </p:nvSpPr>
        <p:spPr>
          <a:xfrm>
            <a:off x="9618002" y="204398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/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3BD0958-9D55-6583-9472-071CCEBD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094" y="1901727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/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multiplied by a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three dot-product elements of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DAA86EF8-8FE6-84E2-EAF5-CE2BF5AC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05" y="3020184"/>
                <a:ext cx="4887875" cy="535531"/>
              </a:xfrm>
              <a:prstGeom prst="rect">
                <a:avLst/>
              </a:prstGeom>
              <a:blipFill>
                <a:blip r:embed="rId5"/>
                <a:stretch>
                  <a:fillRect l="-518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/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2D40A3D5-D1B8-C554-670F-945BF11E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72" y="3017443"/>
                <a:ext cx="4106632" cy="535531"/>
              </a:xfrm>
              <a:prstGeom prst="rect">
                <a:avLst/>
              </a:prstGeom>
              <a:blipFill>
                <a:blip r:embed="rId6"/>
                <a:stretch>
                  <a:fillRect l="-309"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/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4DC8F327-B837-CD4F-8CE4-0DC07802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201" y="3898764"/>
                <a:ext cx="3165229" cy="821700"/>
              </a:xfrm>
              <a:prstGeom prst="rect">
                <a:avLst/>
              </a:prstGeom>
              <a:blipFill>
                <a:blip r:embed="rId7"/>
                <a:stretch>
                  <a:fillRect l="-2000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/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68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ja-JP" sz="16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F92BA8F-9A42-CDEF-0A7B-47E6450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15" y="3898765"/>
                <a:ext cx="3493837" cy="683649"/>
              </a:xfrm>
              <a:prstGeom prst="rect">
                <a:avLst/>
              </a:prstGeom>
              <a:blipFill>
                <a:blip r:embed="rId8"/>
                <a:stretch>
                  <a:fillRect l="-217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F7A7DC51-6B7F-F620-6C03-90930F725AAC}"/>
              </a:ext>
            </a:extLst>
          </p:cNvPr>
          <p:cNvSpPr/>
          <p:nvPr/>
        </p:nvSpPr>
        <p:spPr>
          <a:xfrm>
            <a:off x="2047119" y="1980019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A6B0A3E5-4AD7-C804-4D8D-92D2F70BF6E2}"/>
              </a:ext>
            </a:extLst>
          </p:cNvPr>
          <p:cNvSpPr/>
          <p:nvPr/>
        </p:nvSpPr>
        <p:spPr>
          <a:xfrm>
            <a:off x="6266838" y="2006094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Mv2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6195CE8-4C31-774E-E651-F817D4072CD1}"/>
              </a:ext>
            </a:extLst>
          </p:cNvPr>
          <p:cNvGrpSpPr/>
          <p:nvPr/>
        </p:nvGrpSpPr>
        <p:grpSpPr>
          <a:xfrm>
            <a:off x="1722308" y="1407492"/>
            <a:ext cx="2197402" cy="714245"/>
            <a:chOff x="1722308" y="1407492"/>
            <a:chExt cx="2197402" cy="71424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5F0F94A-D4C0-BAF3-A5DA-7A90E5453C3D}"/>
                </a:ext>
              </a:extLst>
            </p:cNvPr>
            <p:cNvGrpSpPr/>
            <p:nvPr/>
          </p:nvGrpSpPr>
          <p:grpSpPr>
            <a:xfrm>
              <a:off x="3672885" y="1480779"/>
              <a:ext cx="196596" cy="194343"/>
              <a:chOff x="4163876" y="2548857"/>
              <a:chExt cx="196596" cy="194343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0086C00-5E11-8460-AD68-AFB9BE2D86A3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2E612F9-7ADA-446C-778C-C38EA395BD80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174636D-21FC-74C4-7A15-4C47CD6805F9}"/>
                </a:ext>
              </a:extLst>
            </p:cNvPr>
            <p:cNvGrpSpPr/>
            <p:nvPr/>
          </p:nvGrpSpPr>
          <p:grpSpPr>
            <a:xfrm>
              <a:off x="2245513" y="1455164"/>
              <a:ext cx="481952" cy="666573"/>
              <a:chOff x="1462419" y="107793"/>
              <a:chExt cx="258051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883BA7AF-9785-C065-2C37-DBBDEE3B8351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7AAAE995-3B33-7EEE-17EC-8FC69EF08B34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6859F56-413B-AD21-A959-B2F4E825248B}"/>
                </a:ext>
              </a:extLst>
            </p:cNvPr>
            <p:cNvSpPr/>
            <p:nvPr/>
          </p:nvSpPr>
          <p:spPr>
            <a:xfrm rot="5400000">
              <a:off x="2416615" y="1375742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7350E27-1280-D07E-5DE2-658ECC07679E}"/>
                </a:ext>
              </a:extLst>
            </p:cNvPr>
            <p:cNvSpPr/>
            <p:nvPr/>
          </p:nvSpPr>
          <p:spPr>
            <a:xfrm rot="5400000">
              <a:off x="2410446" y="1591231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F975FA9-7971-C3A6-EDE0-CE06D6809155}"/>
                </a:ext>
              </a:extLst>
            </p:cNvPr>
            <p:cNvSpPr/>
            <p:nvPr/>
          </p:nvSpPr>
          <p:spPr>
            <a:xfrm rot="5400000">
              <a:off x="2415315" y="1808019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E4E48BD-96D4-DBDD-018F-DD7FEABD94C0}"/>
                </a:ext>
              </a:extLst>
            </p:cNvPr>
            <p:cNvSpPr/>
            <p:nvPr/>
          </p:nvSpPr>
          <p:spPr>
            <a:xfrm>
              <a:off x="2863328" y="1469249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72A87B0B-3C9C-12DC-F8E7-B3C002FD10D4}"/>
                </a:ext>
              </a:extLst>
            </p:cNvPr>
            <p:cNvSpPr/>
            <p:nvPr/>
          </p:nvSpPr>
          <p:spPr>
            <a:xfrm>
              <a:off x="2796610" y="1445139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0DDFF439-9A5B-598A-9DDB-D6AD36F53D19}"/>
                </a:ext>
              </a:extLst>
            </p:cNvPr>
            <p:cNvSpPr/>
            <p:nvPr/>
          </p:nvSpPr>
          <p:spPr>
            <a:xfrm flipH="1">
              <a:off x="2981706" y="1445141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/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2B431ED-9882-FB66-8E9D-91DF32B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625" y="1407492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A766C73-9CC9-F508-B695-08F1F67887CF}"/>
                </a:ext>
              </a:extLst>
            </p:cNvPr>
            <p:cNvGrpSpPr/>
            <p:nvPr/>
          </p:nvGrpSpPr>
          <p:grpSpPr>
            <a:xfrm>
              <a:off x="3678057" y="1694829"/>
              <a:ext cx="196596" cy="194343"/>
              <a:chOff x="4163876" y="2548857"/>
              <a:chExt cx="196596" cy="194343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05FAF7-ACC4-0DD0-6B38-FCFC2B86CBD4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199FA89-DC50-C86B-BAC9-7E2E96C5DFEF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C4AEF4-A12E-12A0-4FEF-F930B0851C12}"/>
                </a:ext>
              </a:extLst>
            </p:cNvPr>
            <p:cNvGrpSpPr/>
            <p:nvPr/>
          </p:nvGrpSpPr>
          <p:grpSpPr>
            <a:xfrm>
              <a:off x="3683229" y="1908879"/>
              <a:ext cx="196596" cy="194343"/>
              <a:chOff x="4163876" y="2548857"/>
              <a:chExt cx="196596" cy="194343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82F54DB-7D21-4EAF-529C-A17D232621A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9C7A4C1-8386-4E69-9E35-C53D7F247D28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" name="左大かっこ 13">
              <a:extLst>
                <a:ext uri="{FF2B5EF4-FFF2-40B4-BE49-F238E27FC236}">
                  <a16:creationId xmlns:a16="http://schemas.microsoft.com/office/drawing/2014/main" id="{1C492BB9-E5CC-71C4-FFA7-E4F250C6390D}"/>
                </a:ext>
              </a:extLst>
            </p:cNvPr>
            <p:cNvSpPr/>
            <p:nvPr/>
          </p:nvSpPr>
          <p:spPr>
            <a:xfrm>
              <a:off x="3630798" y="143664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76892948-67CD-EEA2-4F16-FEF3CDA41DD3}"/>
                </a:ext>
              </a:extLst>
            </p:cNvPr>
            <p:cNvSpPr/>
            <p:nvPr/>
          </p:nvSpPr>
          <p:spPr>
            <a:xfrm flipH="1">
              <a:off x="3834322" y="143665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00A3D70E-634F-5817-5DDB-CC63794370EF}"/>
                </a:ext>
              </a:extLst>
            </p:cNvPr>
            <p:cNvSpPr/>
            <p:nvPr/>
          </p:nvSpPr>
          <p:spPr>
            <a:xfrm>
              <a:off x="1722308" y="1472736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Mv1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4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7334B-AC81-0553-7856-59DDA127E18E}"/>
              </a:ext>
            </a:extLst>
          </p:cNvPr>
          <p:cNvGrpSpPr/>
          <p:nvPr/>
        </p:nvGrpSpPr>
        <p:grpSpPr>
          <a:xfrm>
            <a:off x="5296074" y="1407492"/>
            <a:ext cx="2840977" cy="737717"/>
            <a:chOff x="5296074" y="1407492"/>
            <a:chExt cx="2840977" cy="737717"/>
          </a:xfrm>
        </p:grpSpPr>
        <p:sp>
          <p:nvSpPr>
            <p:cNvPr id="3" name="左大かっこ 2">
              <a:extLst>
                <a:ext uri="{FF2B5EF4-FFF2-40B4-BE49-F238E27FC236}">
                  <a16:creationId xmlns:a16="http://schemas.microsoft.com/office/drawing/2014/main" id="{B796ABCF-87B4-25F0-167F-739264C2444D}"/>
                </a:ext>
              </a:extLst>
            </p:cNvPr>
            <p:cNvSpPr/>
            <p:nvPr/>
          </p:nvSpPr>
          <p:spPr>
            <a:xfrm>
              <a:off x="6357760" y="146861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左大かっこ 3">
              <a:extLst>
                <a:ext uri="{FF2B5EF4-FFF2-40B4-BE49-F238E27FC236}">
                  <a16:creationId xmlns:a16="http://schemas.microsoft.com/office/drawing/2014/main" id="{1F9078A8-BBFA-4FB7-30F3-B00048C1C565}"/>
                </a:ext>
              </a:extLst>
            </p:cNvPr>
            <p:cNvSpPr/>
            <p:nvPr/>
          </p:nvSpPr>
          <p:spPr>
            <a:xfrm flipH="1">
              <a:off x="6542856" y="146861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/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813A100B-1611-7149-47E7-06FC64FDD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775" y="1430964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46580A1A-6AAC-76D1-3EDB-54986F7C3655}"/>
                </a:ext>
              </a:extLst>
            </p:cNvPr>
            <p:cNvSpPr/>
            <p:nvPr/>
          </p:nvSpPr>
          <p:spPr>
            <a:xfrm>
              <a:off x="7216157" y="145376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89E9BBDC-AB93-6BD4-C7BB-F03913415FB1}"/>
                </a:ext>
              </a:extLst>
            </p:cNvPr>
            <p:cNvSpPr/>
            <p:nvPr/>
          </p:nvSpPr>
          <p:spPr>
            <a:xfrm flipH="1">
              <a:off x="7379041" y="145376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30DC89CB-F66D-A6E9-3156-221E352A8C8D}"/>
                </a:ext>
              </a:extLst>
            </p:cNvPr>
            <p:cNvSpPr/>
            <p:nvPr/>
          </p:nvSpPr>
          <p:spPr>
            <a:xfrm>
              <a:off x="6451086" y="153018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1E3477B6-3DA9-F765-3CD1-956779CE145C}"/>
                </a:ext>
              </a:extLst>
            </p:cNvPr>
            <p:cNvSpPr/>
            <p:nvPr/>
          </p:nvSpPr>
          <p:spPr>
            <a:xfrm>
              <a:off x="6451086" y="173134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DC238DC-3665-180A-50E9-92373016FAE0}"/>
                </a:ext>
              </a:extLst>
            </p:cNvPr>
            <p:cNvGrpSpPr/>
            <p:nvPr/>
          </p:nvGrpSpPr>
          <p:grpSpPr>
            <a:xfrm>
              <a:off x="5806659" y="1478636"/>
              <a:ext cx="462072" cy="666573"/>
              <a:chOff x="1462419" y="107793"/>
              <a:chExt cx="247407" cy="356903"/>
            </a:xfrm>
          </p:grpSpPr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D17411F4-F266-239F-F8AA-FB07BE4C68B5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C1A1F4C8-889A-EBDF-5F81-1CD63A711B73}"/>
                  </a:ext>
                </a:extLst>
              </p:cNvPr>
              <p:cNvSpPr/>
              <p:nvPr/>
            </p:nvSpPr>
            <p:spPr>
              <a:xfrm flipH="1">
                <a:off x="1664107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23C6EC0-F1E7-11A5-1D27-69AD8AE663FB}"/>
                </a:ext>
              </a:extLst>
            </p:cNvPr>
            <p:cNvSpPr/>
            <p:nvPr/>
          </p:nvSpPr>
          <p:spPr>
            <a:xfrm>
              <a:off x="5867248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1ADBD9-AB54-B4FD-00A8-868338862119}"/>
                </a:ext>
              </a:extLst>
            </p:cNvPr>
            <p:cNvSpPr/>
            <p:nvPr/>
          </p:nvSpPr>
          <p:spPr>
            <a:xfrm>
              <a:off x="6072743" y="1516970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02537DB-8D23-D02F-8088-7324297CD769}"/>
                </a:ext>
              </a:extLst>
            </p:cNvPr>
            <p:cNvSpPr/>
            <p:nvPr/>
          </p:nvSpPr>
          <p:spPr>
            <a:xfrm>
              <a:off x="7274567" y="1501948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8E392BB-F137-8416-85BE-E4D60A8FCF39}"/>
                </a:ext>
              </a:extLst>
            </p:cNvPr>
            <p:cNvSpPr/>
            <p:nvPr/>
          </p:nvSpPr>
          <p:spPr>
            <a:xfrm>
              <a:off x="7086306" y="153116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左大かっこ 14">
              <a:extLst>
                <a:ext uri="{FF2B5EF4-FFF2-40B4-BE49-F238E27FC236}">
                  <a16:creationId xmlns:a16="http://schemas.microsoft.com/office/drawing/2014/main" id="{BFD3C908-47BF-EB6B-0354-5B8DD73AE19A}"/>
                </a:ext>
              </a:extLst>
            </p:cNvPr>
            <p:cNvSpPr/>
            <p:nvPr/>
          </p:nvSpPr>
          <p:spPr>
            <a:xfrm>
              <a:off x="7888779" y="1448635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17E6F73B-2223-ADB3-A5D0-8B21EE8DBDBC}"/>
                </a:ext>
              </a:extLst>
            </p:cNvPr>
            <p:cNvSpPr/>
            <p:nvPr/>
          </p:nvSpPr>
          <p:spPr>
            <a:xfrm flipH="1">
              <a:off x="8051663" y="144863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BB2C9C7-900C-B06F-6B6B-2D49C7DDF4AD}"/>
                </a:ext>
              </a:extLst>
            </p:cNvPr>
            <p:cNvSpPr/>
            <p:nvPr/>
          </p:nvSpPr>
          <p:spPr>
            <a:xfrm>
              <a:off x="7947189" y="149682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97C179B4-1FED-E8FF-2A08-44A75907223E}"/>
                </a:ext>
              </a:extLst>
            </p:cNvPr>
            <p:cNvSpPr/>
            <p:nvPr/>
          </p:nvSpPr>
          <p:spPr>
            <a:xfrm>
              <a:off x="7758928" y="152603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/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2E0153D-447F-0FAB-F888-46720000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672" y="140749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F8C9E1CF-A366-6375-FD22-8E7ED5E592DE}"/>
                </a:ext>
              </a:extLst>
            </p:cNvPr>
            <p:cNvSpPr/>
            <p:nvPr/>
          </p:nvSpPr>
          <p:spPr>
            <a:xfrm>
              <a:off x="5296074" y="1494465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Mv2</a:t>
              </a:r>
              <a:endParaRPr kumimoji="1" lang="ja-JP" altLang="en-US" sz="11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0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/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68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58908A3-3DD7-2033-C2CA-8047F12F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2559282"/>
                <a:ext cx="6652958" cy="683649"/>
              </a:xfrm>
              <a:prstGeom prst="rect">
                <a:avLst/>
              </a:prstGeom>
              <a:blipFill>
                <a:blip r:embed="rId2"/>
                <a:stretch>
                  <a:fillRect l="-1143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>
            <a:extLst>
              <a:ext uri="{FF2B5EF4-FFF2-40B4-BE49-F238E27FC236}">
                <a16:creationId xmlns:a16="http://schemas.microsoft.com/office/drawing/2014/main" id="{591E30C6-D445-BB52-534C-7CDBA5AD1247}"/>
              </a:ext>
            </a:extLst>
          </p:cNvPr>
          <p:cNvSpPr/>
          <p:nvPr/>
        </p:nvSpPr>
        <p:spPr>
          <a:xfrm>
            <a:off x="1726486" y="1394240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AF1EB19-9819-EA2E-CBE3-043724B6D0B9}"/>
              </a:ext>
            </a:extLst>
          </p:cNvPr>
          <p:cNvSpPr/>
          <p:nvPr/>
        </p:nvSpPr>
        <p:spPr>
          <a:xfrm>
            <a:off x="1722403" y="4147678"/>
            <a:ext cx="432000" cy="4320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vM2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81A39EA-2A87-D3DE-5377-C3E4B88B9834}"/>
              </a:ext>
            </a:extLst>
          </p:cNvPr>
          <p:cNvSpPr/>
          <p:nvPr/>
        </p:nvSpPr>
        <p:spPr>
          <a:xfrm>
            <a:off x="2730866" y="425894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D7F89767-4427-8CED-20F2-B80CB305AD36}"/>
              </a:ext>
            </a:extLst>
          </p:cNvPr>
          <p:cNvSpPr/>
          <p:nvPr/>
        </p:nvSpPr>
        <p:spPr>
          <a:xfrm>
            <a:off x="2972463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7" name="左大かっこ 6">
            <a:extLst>
              <a:ext uri="{FF2B5EF4-FFF2-40B4-BE49-F238E27FC236}">
                <a16:creationId xmlns:a16="http://schemas.microsoft.com/office/drawing/2014/main" id="{BB4F8807-FAC9-AD5F-7B52-535E04779F2E}"/>
              </a:ext>
            </a:extLst>
          </p:cNvPr>
          <p:cNvSpPr/>
          <p:nvPr/>
        </p:nvSpPr>
        <p:spPr>
          <a:xfrm>
            <a:off x="3223604" y="415484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C328237B-2768-DDEC-8F7C-787C585615F2}"/>
              </a:ext>
            </a:extLst>
          </p:cNvPr>
          <p:cNvSpPr/>
          <p:nvPr/>
        </p:nvSpPr>
        <p:spPr>
          <a:xfrm flipH="1">
            <a:off x="3704520" y="4154850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AE9578-94B3-0C75-93FE-73E1E56EAA52}"/>
              </a:ext>
            </a:extLst>
          </p:cNvPr>
          <p:cNvSpPr/>
          <p:nvPr/>
        </p:nvSpPr>
        <p:spPr>
          <a:xfrm>
            <a:off x="3267706" y="4238812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940076-66A7-8D76-AB04-46FE28F51A97}"/>
              </a:ext>
            </a:extLst>
          </p:cNvPr>
          <p:cNvSpPr/>
          <p:nvPr/>
        </p:nvSpPr>
        <p:spPr>
          <a:xfrm>
            <a:off x="3267706" y="4473487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11EC683-8E80-9871-8695-34909865C143}"/>
              </a:ext>
            </a:extLst>
          </p:cNvPr>
          <p:cNvSpPr/>
          <p:nvPr/>
        </p:nvSpPr>
        <p:spPr>
          <a:xfrm>
            <a:off x="3267706" y="4716574"/>
            <a:ext cx="501120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/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6634B9-BE30-305C-F1C1-1ABAF9C77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35" y="4129775"/>
                <a:ext cx="305153" cy="332399"/>
              </a:xfrm>
              <a:prstGeom prst="rect">
                <a:avLst/>
              </a:prstGeom>
              <a:blipFill>
                <a:blip r:embed="rId3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/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7601DF-BA55-6CF9-DBD2-0C02D8F2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39" y="4129774"/>
                <a:ext cx="305153" cy="332399"/>
              </a:xfrm>
              <a:prstGeom prst="rect">
                <a:avLst/>
              </a:prstGeom>
              <a:blipFill>
                <a:blip r:embed="rId4"/>
                <a:stretch>
                  <a:fillRect l="-12000" r="-16000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円/楕円 13">
            <a:extLst>
              <a:ext uri="{FF2B5EF4-FFF2-40B4-BE49-F238E27FC236}">
                <a16:creationId xmlns:a16="http://schemas.microsoft.com/office/drawing/2014/main" id="{D6CFD59B-F3A4-E704-2DEE-85D9C2FE633D}"/>
              </a:ext>
            </a:extLst>
          </p:cNvPr>
          <p:cNvSpPr/>
          <p:nvPr/>
        </p:nvSpPr>
        <p:spPr>
          <a:xfrm>
            <a:off x="4192787" y="4263763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B446FC-F179-3D79-6B70-821DBF4A6678}"/>
              </a:ext>
            </a:extLst>
          </p:cNvPr>
          <p:cNvSpPr/>
          <p:nvPr/>
        </p:nvSpPr>
        <p:spPr>
          <a:xfrm>
            <a:off x="4342235" y="4238812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6" name="左大かっこ 15">
            <a:extLst>
              <a:ext uri="{FF2B5EF4-FFF2-40B4-BE49-F238E27FC236}">
                <a16:creationId xmlns:a16="http://schemas.microsoft.com/office/drawing/2014/main" id="{7A69D0E2-0236-E0CC-7BFA-BA3B0F9B0554}"/>
              </a:ext>
            </a:extLst>
          </p:cNvPr>
          <p:cNvSpPr/>
          <p:nvPr/>
        </p:nvSpPr>
        <p:spPr>
          <a:xfrm>
            <a:off x="4305946" y="4191371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031880C5-1E02-B1D9-FEA2-DB32D39FF7EC}"/>
              </a:ext>
            </a:extLst>
          </p:cNvPr>
          <p:cNvSpPr/>
          <p:nvPr/>
        </p:nvSpPr>
        <p:spPr>
          <a:xfrm flipH="1">
            <a:off x="4812056" y="4189480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38B9713-C2A3-46B2-AAD6-B2B3CADCF18A}"/>
              </a:ext>
            </a:extLst>
          </p:cNvPr>
          <p:cNvSpPr/>
          <p:nvPr/>
        </p:nvSpPr>
        <p:spPr>
          <a:xfrm>
            <a:off x="2432849" y="4161116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E89AE9B4-ABCA-6516-0077-52B18D0BC8E3}"/>
              </a:ext>
            </a:extLst>
          </p:cNvPr>
          <p:cNvSpPr/>
          <p:nvPr/>
        </p:nvSpPr>
        <p:spPr>
          <a:xfrm flipH="1">
            <a:off x="3100393" y="4159225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6EC95B2-3D17-611D-1F0A-D2F0606E2757}"/>
              </a:ext>
            </a:extLst>
          </p:cNvPr>
          <p:cNvGrpSpPr/>
          <p:nvPr/>
        </p:nvGrpSpPr>
        <p:grpSpPr>
          <a:xfrm>
            <a:off x="2426920" y="1346992"/>
            <a:ext cx="2640950" cy="920087"/>
            <a:chOff x="3110267" y="4405447"/>
            <a:chExt cx="2200792" cy="766739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2363854-C939-48B6-99FD-CE3A358A775A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80A6D1E8-A754-7C7F-C598-1092608B18AB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37" name="左大かっこ 36">
                  <a:extLst>
                    <a:ext uri="{FF2B5EF4-FFF2-40B4-BE49-F238E27FC236}">
                      <a16:creationId xmlns:a16="http://schemas.microsoft.com/office/drawing/2014/main" id="{0806D195-B8FF-DF45-523E-007A179B5C1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38" name="左大かっこ 37">
                  <a:extLst>
                    <a:ext uri="{FF2B5EF4-FFF2-40B4-BE49-F238E27FC236}">
                      <a16:creationId xmlns:a16="http://schemas.microsoft.com/office/drawing/2014/main" id="{C3B00504-F466-1595-5B7A-E54357F21CF6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D3782E1-7F69-E477-585E-5D8D679F1BEF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AC01B5D-376C-D461-016B-4E60AD37980A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D0F9F43-1E75-3D12-E8C6-6280E1728FB6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E7E81C18-3D33-6A7F-F92E-25C2A920867C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" name="左大かっこ 23">
              <a:extLst>
                <a:ext uri="{FF2B5EF4-FFF2-40B4-BE49-F238E27FC236}">
                  <a16:creationId xmlns:a16="http://schemas.microsoft.com/office/drawing/2014/main" id="{873991CE-72DB-67EB-C73C-A137EA884587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51A69FD-2F9E-2E75-B909-91765CAD6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668E9685-1C4C-2A95-2555-9DED2BEB76E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A932092-3268-C24A-1D70-BBE9241C271F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013FF7-3219-1722-4210-79DEA86FB176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4ADC977-8F36-6DEB-E35E-E3AE0D93598D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397077D-772C-6635-5146-B8C2CA1D9AEB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8FB6CB59-2D19-660C-0ABD-4CE5B30A004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6C5E7DF4-842E-FAD1-D8F7-0541E564ECD1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9" name="左大かっこ 28">
              <a:extLst>
                <a:ext uri="{FF2B5EF4-FFF2-40B4-BE49-F238E27FC236}">
                  <a16:creationId xmlns:a16="http://schemas.microsoft.com/office/drawing/2014/main" id="{572904B5-7612-B79F-79DD-7C9198AF34C5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39" name="円/楕円 38">
            <a:extLst>
              <a:ext uri="{FF2B5EF4-FFF2-40B4-BE49-F238E27FC236}">
                <a16:creationId xmlns:a16="http://schemas.microsoft.com/office/drawing/2014/main" id="{E75BA1F3-36B5-4A2D-823C-6E16C6F4F089}"/>
              </a:ext>
            </a:extLst>
          </p:cNvPr>
          <p:cNvSpPr/>
          <p:nvPr/>
        </p:nvSpPr>
        <p:spPr>
          <a:xfrm>
            <a:off x="2501769" y="4256801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/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0" lang="en-US" altLang="ja-JP" sz="168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8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68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8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168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68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68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168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1680" b="1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DD405B1-BFA6-E010-97F3-2019D3F7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413" y="5332755"/>
                <a:ext cx="6652958" cy="683649"/>
              </a:xfrm>
              <a:prstGeom prst="rect">
                <a:avLst/>
              </a:prstGeom>
              <a:blipFill>
                <a:blip r:embed="rId6"/>
                <a:stretch>
                  <a:fillRect l="-114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/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linear combination of the row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ja-JP" sz="144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ja-JP" sz="144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8AFA100A-5222-FFE1-2B10-1976C8EF4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369" y="5368765"/>
                <a:ext cx="2429501" cy="757130"/>
              </a:xfrm>
              <a:prstGeom prst="rect">
                <a:avLst/>
              </a:prstGeom>
              <a:blipFill>
                <a:blip r:embed="rId7"/>
                <a:stretch>
                  <a:fillRect l="-1042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/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row vector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1440" b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is multiplied by the two </a:t>
                </a: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column vectors of </a:t>
                </a:r>
                <a:r>
                  <a:rPr lang="en-US" altLang="ja-JP" sz="144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endParaRPr lang="en-US" altLang="ja-JP" sz="144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become the two dot-product elements of </a:t>
                </a:r>
                <a14:m>
                  <m:oMath xmlns:m="http://schemas.openxmlformats.org/officeDocument/2006/math">
                    <m:r>
                      <a:rPr lang="en-US" altLang="ja-JP" sz="144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ja-JP" sz="144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144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6EE503-A2D8-9AAD-43B9-2B6CC2C8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96" y="2441896"/>
                <a:ext cx="2759069" cy="978729"/>
              </a:xfrm>
              <a:prstGeom prst="rect">
                <a:avLst/>
              </a:prstGeom>
              <a:blipFill>
                <a:blip r:embed="rId8"/>
                <a:stretch>
                  <a:fillRect l="-457" t="-1282" r="-913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/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FEEF53C-695E-9186-6B3F-40655E8C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77" y="4119691"/>
                <a:ext cx="305153" cy="332399"/>
              </a:xfrm>
              <a:prstGeom prst="rect">
                <a:avLst/>
              </a:prstGeom>
              <a:blipFill>
                <a:blip r:embed="rId9"/>
                <a:stretch>
                  <a:fillRect l="-12000" r="-16000"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円/楕円 43">
            <a:extLst>
              <a:ext uri="{FF2B5EF4-FFF2-40B4-BE49-F238E27FC236}">
                <a16:creationId xmlns:a16="http://schemas.microsoft.com/office/drawing/2014/main" id="{E94A8183-6F3A-9CD1-C9A2-04D2EBD0940A}"/>
              </a:ext>
            </a:extLst>
          </p:cNvPr>
          <p:cNvSpPr/>
          <p:nvPr/>
        </p:nvSpPr>
        <p:spPr>
          <a:xfrm>
            <a:off x="5178725" y="4253679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88C7F05-E578-5AF3-23C2-2B0BCD2E8EFB}"/>
              </a:ext>
            </a:extLst>
          </p:cNvPr>
          <p:cNvSpPr/>
          <p:nvPr/>
        </p:nvSpPr>
        <p:spPr>
          <a:xfrm>
            <a:off x="5328173" y="4228728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6" name="左大かっこ 45">
            <a:extLst>
              <a:ext uri="{FF2B5EF4-FFF2-40B4-BE49-F238E27FC236}">
                <a16:creationId xmlns:a16="http://schemas.microsoft.com/office/drawing/2014/main" id="{9F04A477-5393-7AC6-39B6-08A8E3128EE2}"/>
              </a:ext>
            </a:extLst>
          </p:cNvPr>
          <p:cNvSpPr/>
          <p:nvPr/>
        </p:nvSpPr>
        <p:spPr>
          <a:xfrm>
            <a:off x="5291884" y="4181287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7" name="左大かっこ 46">
            <a:extLst>
              <a:ext uri="{FF2B5EF4-FFF2-40B4-BE49-F238E27FC236}">
                <a16:creationId xmlns:a16="http://schemas.microsoft.com/office/drawing/2014/main" id="{4189F144-D9B8-8A48-EEA9-0A11F3611049}"/>
              </a:ext>
            </a:extLst>
          </p:cNvPr>
          <p:cNvSpPr/>
          <p:nvPr/>
        </p:nvSpPr>
        <p:spPr>
          <a:xfrm flipH="1">
            <a:off x="5797994" y="4179396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1183505-2526-1C92-9421-D10FFAFC7EC7}"/>
              </a:ext>
            </a:extLst>
          </p:cNvPr>
          <p:cNvSpPr/>
          <p:nvPr/>
        </p:nvSpPr>
        <p:spPr>
          <a:xfrm>
            <a:off x="6175058" y="4239187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FEE94C6-2DB8-9CAE-AC20-6E0C1A19C75C}"/>
              </a:ext>
            </a:extLst>
          </p:cNvPr>
          <p:cNvSpPr/>
          <p:nvPr/>
        </p:nvSpPr>
        <p:spPr>
          <a:xfrm>
            <a:off x="6324505" y="4214236"/>
            <a:ext cx="499481" cy="153449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0" name="左大かっこ 49">
            <a:extLst>
              <a:ext uri="{FF2B5EF4-FFF2-40B4-BE49-F238E27FC236}">
                <a16:creationId xmlns:a16="http://schemas.microsoft.com/office/drawing/2014/main" id="{72070A6A-89E7-F9EA-1C2E-2D9E450B9044}"/>
              </a:ext>
            </a:extLst>
          </p:cNvPr>
          <p:cNvSpPr/>
          <p:nvPr/>
        </p:nvSpPr>
        <p:spPr>
          <a:xfrm>
            <a:off x="6288217" y="4166795"/>
            <a:ext cx="54863" cy="254424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51" name="左大かっこ 50">
            <a:extLst>
              <a:ext uri="{FF2B5EF4-FFF2-40B4-BE49-F238E27FC236}">
                <a16:creationId xmlns:a16="http://schemas.microsoft.com/office/drawing/2014/main" id="{2549FE57-6B4B-1D2F-11F1-CEAFC1282D1E}"/>
              </a:ext>
            </a:extLst>
          </p:cNvPr>
          <p:cNvSpPr/>
          <p:nvPr/>
        </p:nvSpPr>
        <p:spPr>
          <a:xfrm flipH="1">
            <a:off x="6794326" y="4164904"/>
            <a:ext cx="63884" cy="25631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1397</Words>
  <Application>Microsoft Macintosh PowerPoint</Application>
  <PresentationFormat>ワイド画面</PresentationFormat>
  <Paragraphs>587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4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35</cp:revision>
  <cp:lastPrinted>2022-11-07T07:01:19Z</cp:lastPrinted>
  <dcterms:created xsi:type="dcterms:W3CDTF">2022-07-23T07:48:29Z</dcterms:created>
  <dcterms:modified xsi:type="dcterms:W3CDTF">2022-11-07T07:01:46Z</dcterms:modified>
</cp:coreProperties>
</file>