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  <p:sldId id="348" r:id="rId21"/>
    <p:sldId id="34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293"/>
    <p:restoredTop sz="94689"/>
  </p:normalViewPr>
  <p:slideViewPr>
    <p:cSldViewPr snapToGrid="0">
      <p:cViewPr varScale="1">
        <p:scale>
          <a:sx n="108" d="100"/>
          <a:sy n="10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9" Type="http://schemas.openxmlformats.org/officeDocument/2006/relationships/image" Target="../media/image156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7" Type="http://schemas.openxmlformats.org/officeDocument/2006/relationships/image" Target="../media/image124.png"/><Relationship Id="rId2" Type="http://schemas.openxmlformats.org/officeDocument/2006/relationships/image" Target="../media/image9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41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148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8" Type="http://schemas.openxmlformats.org/officeDocument/2006/relationships/image" Target="../media/image125.png"/><Relationship Id="rId3" Type="http://schemas.openxmlformats.org/officeDocument/2006/relationships/image" Target="../media/image91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2123595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3444485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3343027" y="104228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4033047" y="10422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3694606" y="140463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3931946" y="1646018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2434649" y="1045770"/>
            <a:ext cx="776558" cy="799888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4408917" y="1150826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4307461" y="1029863"/>
            <a:ext cx="287886" cy="799888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4408917" y="1392211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4408917" y="1633597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blipFill>
                <a:blip r:embed="rId3"/>
                <a:stretch>
                  <a:fillRect l="-1082"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5411924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5259467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5151169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5360996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5531915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6198846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6046389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5938090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6147918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6318836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6987247" y="102986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6834790" y="116078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6726491" y="1154420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6936319" y="98886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7107237" y="98982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1517111" y="1035683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542739" y="403603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21851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4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7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44395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58" y="2756615"/>
                <a:ext cx="1889741" cy="307392"/>
              </a:xfrm>
              <a:prstGeom prst="rect">
                <a:avLst/>
              </a:prstGeom>
              <a:blipFill>
                <a:blip r:embed="rId9"/>
                <a:stretch>
                  <a:fillRect l="-3333" r="-7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1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4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7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19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74359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74359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72377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3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5"/>
                <a:stretch>
                  <a:fillRect l="-6250" t="-15385" r="-21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7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8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2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0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1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2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3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4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5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57034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6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5E6EC3-087D-1848-8582-CFA8540AD2F7}"/>
              </a:ext>
            </a:extLst>
          </p:cNvPr>
          <p:cNvSpPr txBox="1"/>
          <p:nvPr/>
        </p:nvSpPr>
        <p:spPr>
          <a:xfrm>
            <a:off x="4270565" y="57041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972E05-1B91-9642-9898-49BC73231F14}"/>
              </a:ext>
            </a:extLst>
          </p:cNvPr>
          <p:cNvSpPr txBox="1"/>
          <p:nvPr/>
        </p:nvSpPr>
        <p:spPr>
          <a:xfrm>
            <a:off x="6927694" y="158319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C2106D9-F9C8-F846-B8AA-A676EF08D68B}"/>
              </a:ext>
            </a:extLst>
          </p:cNvPr>
          <p:cNvSpPr txBox="1"/>
          <p:nvPr/>
        </p:nvSpPr>
        <p:spPr>
          <a:xfrm>
            <a:off x="5010992" y="356536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547B75-78E7-EF45-9534-BB6F0E235B0E}"/>
              </a:ext>
            </a:extLst>
          </p:cNvPr>
          <p:cNvSpPr txBox="1"/>
          <p:nvPr/>
        </p:nvSpPr>
        <p:spPr>
          <a:xfrm>
            <a:off x="5798750" y="272578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01F989-90D4-4B44-B506-FB6D2AFB2F46}"/>
              </a:ext>
            </a:extLst>
          </p:cNvPr>
          <p:cNvSpPr txBox="1"/>
          <p:nvPr/>
        </p:nvSpPr>
        <p:spPr>
          <a:xfrm>
            <a:off x="6615661" y="340293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4BACE5-A727-E447-A13C-764DF8B624BA}"/>
              </a:ext>
            </a:extLst>
          </p:cNvPr>
          <p:cNvSpPr txBox="1"/>
          <p:nvPr/>
        </p:nvSpPr>
        <p:spPr>
          <a:xfrm>
            <a:off x="3916738" y="157245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58D054-2847-B847-A86D-8A2D85558923}"/>
              </a:ext>
            </a:extLst>
          </p:cNvPr>
          <p:cNvSpPr txBox="1"/>
          <p:nvPr/>
        </p:nvSpPr>
        <p:spPr>
          <a:xfrm>
            <a:off x="4128485" y="3478648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D7FEAF3-D4A5-7843-9CF5-368CDF9D4752}"/>
              </a:ext>
            </a:extLst>
          </p:cNvPr>
          <p:cNvSpPr txBox="1"/>
          <p:nvPr/>
        </p:nvSpPr>
        <p:spPr>
          <a:xfrm>
            <a:off x="5619227" y="224858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813A672-5081-B54F-8C45-37BCF47847FB}"/>
              </a:ext>
            </a:extLst>
          </p:cNvPr>
          <p:cNvSpPr txBox="1"/>
          <p:nvPr/>
        </p:nvSpPr>
        <p:spPr>
          <a:xfrm>
            <a:off x="5850876" y="46238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BB8208-7D93-6E4C-BDA6-16B45CDEC7FE}"/>
              </a:ext>
            </a:extLst>
          </p:cNvPr>
          <p:cNvSpPr txBox="1"/>
          <p:nvPr/>
        </p:nvSpPr>
        <p:spPr>
          <a:xfrm>
            <a:off x="5324041" y="310139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B976046-A5E4-4241-BB66-CE10D099F755}"/>
              </a:ext>
            </a:extLst>
          </p:cNvPr>
          <p:cNvSpPr txBox="1"/>
          <p:nvPr/>
        </p:nvSpPr>
        <p:spPr>
          <a:xfrm>
            <a:off x="8454022" y="520316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Appearing section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2EA018D-DDC3-AA4C-91A3-3F1C9F0D8FCC}"/>
              </a:ext>
            </a:extLst>
          </p:cNvPr>
          <p:cNvSpPr txBox="1"/>
          <p:nvPr/>
        </p:nvSpPr>
        <p:spPr>
          <a:xfrm>
            <a:off x="7718653" y="313838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DE4E0A9-766E-384E-8EE1-727E2A4B1967}"/>
              </a:ext>
            </a:extLst>
          </p:cNvPr>
          <p:cNvSpPr txBox="1"/>
          <p:nvPr/>
        </p:nvSpPr>
        <p:spPr>
          <a:xfrm>
            <a:off x="6932232" y="54748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BE7CDF2-3D56-B449-B14C-6CC86F6C7DA8}"/>
              </a:ext>
            </a:extLst>
          </p:cNvPr>
          <p:cNvSpPr txBox="1"/>
          <p:nvPr/>
        </p:nvSpPr>
        <p:spPr>
          <a:xfrm>
            <a:off x="7696789" y="5790339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6C43B-03B3-6DB4-444A-AF8284454DAE}"/>
              </a:ext>
            </a:extLst>
          </p:cNvPr>
          <p:cNvSpPr txBox="1"/>
          <p:nvPr/>
        </p:nvSpPr>
        <p:spPr>
          <a:xfrm>
            <a:off x="9067614" y="226387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blipFill>
                <a:blip r:embed="rId3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BA815B-6576-0606-3AC9-3E0C83CEAF99}"/>
              </a:ext>
            </a:extLst>
          </p:cNvPr>
          <p:cNvSpPr txBox="1"/>
          <p:nvPr/>
        </p:nvSpPr>
        <p:spPr>
          <a:xfrm>
            <a:off x="4682816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3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1726486" y="1980019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1260</Words>
  <Application>Microsoft Macintosh PowerPoint</Application>
  <PresentationFormat>ワイド画面</PresentationFormat>
  <Paragraphs>472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18</cp:revision>
  <cp:lastPrinted>2022-08-13T01:06:48Z</cp:lastPrinted>
  <dcterms:created xsi:type="dcterms:W3CDTF">2022-07-23T07:48:29Z</dcterms:created>
  <dcterms:modified xsi:type="dcterms:W3CDTF">2022-09-21T21:34:48Z</dcterms:modified>
</cp:coreProperties>
</file>