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1" r:id="rId6"/>
    <p:sldId id="260" r:id="rId7"/>
    <p:sldId id="262" r:id="rId8"/>
    <p:sldId id="263" r:id="rId9"/>
    <p:sldId id="273" r:id="rId10"/>
    <p:sldId id="265" r:id="rId11"/>
    <p:sldId id="266" r:id="rId12"/>
    <p:sldId id="267" r:id="rId13"/>
    <p:sldId id="27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7B1402-48C7-4F47-9968-E5F081C5DABB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7B1402-48C7-4F47-9968-E5F081C5DABB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7B1402-48C7-4F47-9968-E5F081C5DABB}" type="slidenum">
              <a:rPr lang="hu-HU" smtClean="0"/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7B1402-48C7-4F47-9968-E5F081C5DABB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7B1402-48C7-4F47-9968-E5F081C5DABB}" type="slidenum">
              <a:rPr lang="hu-HU" smtClean="0"/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7B1402-48C7-4F47-9968-E5F081C5DABB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402-48C7-4F47-9968-E5F081C5DABB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402-48C7-4F47-9968-E5F081C5DABB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402-48C7-4F47-9968-E5F081C5DABB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7B1402-48C7-4F47-9968-E5F081C5DABB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7B1402-48C7-4F47-9968-E5F081C5DABB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7B1402-48C7-4F47-9968-E5F081C5DABB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402-48C7-4F47-9968-E5F081C5DABB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402-48C7-4F47-9968-E5F081C5DABB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402-48C7-4F47-9968-E5F081C5DABB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7B1402-48C7-4F47-9968-E5F081C5DABB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792A3-F023-4EA9-BD2E-C7D3B09D852C}" type="datetimeFigureOut">
              <a:rPr lang="hu-HU" smtClean="0"/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7B1402-48C7-4F47-9968-E5F081C5DABB}" type="slidenum">
              <a:rPr lang="hu-HU" smtClean="0"/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Volt Bemutatása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Tóth Bendegúz, Papp Kitti, Czető Ákos</a:t>
            </a:r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Letöltés fül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3239338"/>
            <a:ext cx="4313237" cy="1566774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Itt a felhasználó le tudja tölteni a játékokat, most csak egy játék elérhető és az is a Tetris, mivel az az első olyan játékunk ami tesztképes.</a:t>
            </a:r>
            <a:endParaRPr lang="hu-HU" dirty="0"/>
          </a:p>
          <a:p>
            <a:r>
              <a:rPr lang="hu-HU" dirty="0"/>
              <a:t>Ide lesznek feltöltve a fejlesztők játékai is, persze jobb külsővel fog rendelkezni az oldal is.</a:t>
            </a:r>
            <a:endParaRPr lang="hu-HU" dirty="0"/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Tetris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386518"/>
            <a:ext cx="4313237" cy="3272414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108832" y="2126222"/>
            <a:ext cx="4313864" cy="3777622"/>
          </a:xfrm>
        </p:spPr>
        <p:txBody>
          <a:bodyPr>
            <a:normAutofit/>
          </a:bodyPr>
          <a:lstStyle/>
          <a:p>
            <a:r>
              <a:rPr lang="hu-HU" dirty="0"/>
              <a:t>első játék, béta verzió</a:t>
            </a:r>
            <a:endParaRPr lang="hu-HU" dirty="0"/>
          </a:p>
          <a:p>
            <a:r>
              <a:rPr lang="hu-HU" dirty="0"/>
              <a:t>jó példa arra milyen tipusú játékokat várunk</a:t>
            </a:r>
            <a:endParaRPr lang="hu-HU" dirty="0"/>
          </a:p>
          <a:p>
            <a:r>
              <a:rPr lang="hu-HU" dirty="0"/>
              <a:t>eddigi funkciók:</a:t>
            </a:r>
            <a:endParaRPr lang="hu-HU" dirty="0"/>
          </a:p>
          <a:p>
            <a:pPr lvl="1"/>
            <a:r>
              <a:rPr lang="hu-HU" dirty="0"/>
              <a:t>pontszám kiírása élőben</a:t>
            </a:r>
            <a:endParaRPr lang="hu-HU" dirty="0"/>
          </a:p>
          <a:p>
            <a:pPr lvl="1"/>
            <a:r>
              <a:rPr lang="hu-HU" dirty="0"/>
              <a:t>formák irányitáása, és animációja</a:t>
            </a:r>
            <a:endParaRPr lang="hu-HU" dirty="0"/>
          </a:p>
          <a:p>
            <a:pPr lvl="1"/>
            <a:r>
              <a:rPr lang="hu-HU" dirty="0"/>
              <a:t>next ablak</a:t>
            </a:r>
            <a:endParaRPr lang="hu-HU" dirty="0"/>
          </a:p>
          <a:p>
            <a:pPr lvl="1"/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altLang="en-US"/>
              <a:t>Sudoku</a:t>
            </a:r>
            <a:endParaRPr lang="hu-H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hu-HU" altLang="en-US"/>
              <a:t>másik tervezett próba-játék</a:t>
            </a:r>
            <a:endParaRPr lang="hu-HU" altLang="en-US"/>
          </a:p>
          <a:p>
            <a:r>
              <a:rPr lang="hu-HU" altLang="en-US"/>
              <a:t>alfa verzió</a:t>
            </a:r>
            <a:endParaRPr lang="hu-HU" altLang="en-US"/>
          </a:p>
          <a:p>
            <a:endParaRPr lang="hu-HU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Küldjétek a Rózsákat.</a:t>
            </a:r>
            <a:endParaRPr lang="hu-HU" dirty="0"/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Rólunk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Mi is a Volt:</a:t>
            </a:r>
            <a:endParaRPr lang="hu-HU" dirty="0"/>
          </a:p>
          <a:p>
            <a:pPr lvl="1"/>
            <a:r>
              <a:rPr lang="hu-HU" sz="1600" dirty="0">
                <a:sym typeface="+mn-ea"/>
              </a:rPr>
              <a:t>egy online közösségi felület</a:t>
            </a:r>
            <a:endParaRPr lang="hu-HU" sz="1600" dirty="0"/>
          </a:p>
          <a:p>
            <a:pPr lvl="1"/>
            <a:r>
              <a:rPr lang="hu-HU" dirty="0"/>
              <a:t>játékok fel- és letöltése</a:t>
            </a:r>
            <a:endParaRPr lang="hu-HU" dirty="0"/>
          </a:p>
          <a:p>
            <a:pPr lvl="1"/>
            <a:r>
              <a:rPr lang="hu-HU" dirty="0"/>
              <a:t>kezdő fejlesztőknek hely</a:t>
            </a:r>
            <a:endParaRPr lang="hu-HU" dirty="0"/>
          </a:p>
          <a:p>
            <a:pPr lvl="1"/>
            <a:r>
              <a:rPr lang="hu-HU" dirty="0"/>
              <a:t>komoly növekedési lehetőségek</a:t>
            </a:r>
            <a:endParaRPr lang="hu-HU" dirty="0"/>
          </a:p>
          <a:p>
            <a:pPr lvl="1"/>
            <a:r>
              <a:rPr lang="hu-HU" dirty="0"/>
              <a:t>jó projektmunka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weboldal kezdete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kezdetben repülőgépekre jegyárúsító alkalmazást volt a terv</a:t>
            </a:r>
            <a:endParaRPr lang="hu-HU" dirty="0"/>
          </a:p>
          <a:p>
            <a:r>
              <a:rPr lang="hu-HU" dirty="0"/>
              <a:t>okt. 10-e a hivatalos munka kezdés</a:t>
            </a:r>
            <a:endParaRPr lang="hu-HU" dirty="0"/>
          </a:p>
          <a:p>
            <a:r>
              <a:rPr lang="hu-HU" dirty="0"/>
              <a:t>a SWOT-elemzés ekkor született meg.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hu-HU" dirty="0"/>
          </a:p>
          <a:p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SWOT ELEMZÉS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15" y="0"/>
            <a:ext cx="9716770" cy="7291070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weboldal állapota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kezd felvenni egy igencsak szép formát, </a:t>
            </a:r>
            <a:endParaRPr lang="hu-HU" dirty="0"/>
          </a:p>
          <a:p>
            <a:r>
              <a:rPr lang="hu-HU" dirty="0"/>
              <a:t>nagy haladás a főmenüben és a bejelentkezésnél.</a:t>
            </a:r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oldal bejelentkező füle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Ez az oldal bejelentkező felülete, itt a felhasználó tud fiókot létrehozni, ha elfelejtette a jelszavát akkor vissza tudja állítani azt.</a:t>
            </a:r>
            <a:endParaRPr lang="hu-HU" dirty="0"/>
          </a:p>
          <a:p>
            <a:endParaRPr lang="hu-HU" dirty="0"/>
          </a:p>
        </p:txBody>
      </p:sp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Regisztráció oldala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39" y="2133600"/>
            <a:ext cx="4158185" cy="3778250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Ha a felhasználónak nincs fióka akkor itt létre tud hozni egyet.</a:t>
            </a:r>
            <a:endParaRPr lang="hu-HU" dirty="0"/>
          </a:p>
          <a:p>
            <a:r>
              <a:rPr lang="hu-HU" dirty="0"/>
              <a:t>Persze ha mégis van akkor az alsó gomb vissza dobja a bejelentkező fülhöz.</a:t>
            </a:r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dirty="0">
                <a:sym typeface="+mn-ea"/>
              </a:rPr>
              <a:t>A Főoldal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582" y="1905000"/>
            <a:ext cx="4313864" cy="3777622"/>
          </a:xfrm>
        </p:spPr>
        <p:txBody>
          <a:bodyPr/>
          <a:p>
            <a:r>
              <a:rPr lang="hu-HU" dirty="0">
                <a:sym typeface="+mn-ea"/>
              </a:rPr>
              <a:t>A főoldal túlságosan alap helyzetben van</a:t>
            </a:r>
            <a:endParaRPr lang="hu-HU" dirty="0">
              <a:sym typeface="+mn-ea"/>
            </a:endParaRPr>
          </a:p>
          <a:p>
            <a:r>
              <a:rPr lang="hu-HU" dirty="0">
                <a:sym typeface="+mn-ea"/>
              </a:rPr>
              <a:t>el tud jutni a felhasználó a játékok letöltéséhez és az eredménytáblához.</a:t>
            </a:r>
            <a:endParaRPr lang="hu-HU" dirty="0"/>
          </a:p>
          <a:p>
            <a:r>
              <a:rPr lang="hu-HU" dirty="0">
                <a:sym typeface="+mn-ea"/>
              </a:rPr>
              <a:t>És ugyan itt ki is tud jelentkezni a felhasználó.</a:t>
            </a:r>
            <a:endParaRPr lang="hu-HU" dirty="0"/>
          </a:p>
          <a:p>
            <a:endParaRPr lang="hu-HU" dirty="0"/>
          </a:p>
          <a:p>
            <a:endParaRPr lang="en-US"/>
          </a:p>
        </p:txBody>
      </p:sp>
      <p:pic>
        <p:nvPicPr>
          <p:cNvPr id="5" name="Content Placeholder 4" descr="received_151368861941604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46320" y="1808480"/>
            <a:ext cx="7046595" cy="3470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eredménytábla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3827950"/>
            <a:ext cx="4313237" cy="389549"/>
          </a:xfr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Ez itt az eredménytábla fül, itt láthatja a felhasználó a játékokban lévő pontszámát, ez versengésre bírhatja a felhasználókat.</a:t>
            </a:r>
            <a:endParaRPr lang="hu-HU" dirty="0"/>
          </a:p>
          <a:p>
            <a:r>
              <a:rPr lang="hu-HU" dirty="0"/>
              <a:t>Mint látható ez is nagyon kezdetleges, a Főoldal ugyanilyen állapotban van, csak hogy legyen elképzelésük mennyire kezdetleges még.</a:t>
            </a:r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Szálak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1730</Words>
  <Application>WPS Presentation</Application>
  <PresentationFormat>Szélesvásznú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Symbol</vt:lpstr>
      <vt:lpstr>Arial</vt:lpstr>
      <vt:lpstr>Century Gothic</vt:lpstr>
      <vt:lpstr>Microsoft YaHei</vt:lpstr>
      <vt:lpstr>Arial Unicode MS</vt:lpstr>
      <vt:lpstr>Calibri</vt:lpstr>
      <vt:lpstr>Szálak</vt:lpstr>
      <vt:lpstr>Volt Bemutatása</vt:lpstr>
      <vt:lpstr>Rólunk</vt:lpstr>
      <vt:lpstr>A weboldal kezdete</vt:lpstr>
      <vt:lpstr>SWOT ELEMZÉS</vt:lpstr>
      <vt:lpstr>A weboldal állapota</vt:lpstr>
      <vt:lpstr>Az oldal bejelentkező füle</vt:lpstr>
      <vt:lpstr>A Regisztráció oldala</vt:lpstr>
      <vt:lpstr>PowerPoint 演示文稿</vt:lpstr>
      <vt:lpstr>Az eredménytábla</vt:lpstr>
      <vt:lpstr>A Letöltés fül</vt:lpstr>
      <vt:lpstr>Tetris</vt:lpstr>
      <vt:lpstr>PowerPoint 演示文稿</vt:lpstr>
      <vt:lpstr>Köszönjük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 Bemutatása</dc:title>
  <dc:creator>Kari Akter</dc:creator>
  <cp:lastModifiedBy>Asus</cp:lastModifiedBy>
  <cp:revision>10</cp:revision>
  <dcterms:created xsi:type="dcterms:W3CDTF">2023-11-06T16:35:00Z</dcterms:created>
  <dcterms:modified xsi:type="dcterms:W3CDTF">2023-11-16T13:36:29Z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9E9D2ACFAEF848B39B299264A7C40F7B_12</vt:lpwstr>
  </property>
  <property fmtid="{D5CDD505-2E9C-101B-9397-08002B2CF9AE}" pid="3" name="KSOProductBuildVer">
    <vt:lpwstr>1033-12.2.0.13306</vt:lpwstr>
  </property>
</Properties>
</file>