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18"/>
  </p:notesMasterIdLst>
  <p:sldIdLst>
    <p:sldId id="256" r:id="rId2"/>
    <p:sldId id="274" r:id="rId3"/>
    <p:sldId id="258" r:id="rId4"/>
    <p:sldId id="259" r:id="rId5"/>
    <p:sldId id="262" r:id="rId6"/>
    <p:sldId id="268" r:id="rId7"/>
    <p:sldId id="269" r:id="rId8"/>
    <p:sldId id="273" r:id="rId9"/>
    <p:sldId id="264" r:id="rId10"/>
    <p:sldId id="265" r:id="rId11"/>
    <p:sldId id="271" r:id="rId12"/>
    <p:sldId id="275" r:id="rId13"/>
    <p:sldId id="263" r:id="rId14"/>
    <p:sldId id="266" r:id="rId15"/>
    <p:sldId id="267" r:id="rId16"/>
    <p:sldId id="270" r:id="rId17"/>
  </p:sldIdLst>
  <p:sldSz cx="24384000" cy="13716000"/>
  <p:notesSz cx="6858000" cy="9144000"/>
  <p:defaultTextStyle>
    <a:defPPr>
      <a:defRPr lang="en-US"/>
    </a:defPPr>
    <a:lvl1pPr algn="ctr" defTabSz="2436813" rtl="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1pPr>
    <a:lvl2pPr indent="457200" algn="ctr" defTabSz="2436813" rtl="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2pPr>
    <a:lvl3pPr indent="914400" algn="ctr" defTabSz="2436813" rtl="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3pPr>
    <a:lvl4pPr indent="1371600" algn="ctr" defTabSz="2436813" rtl="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4pPr>
    <a:lvl5pPr indent="1828800" algn="ctr" defTabSz="2436813" rtl="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5pPr>
    <a:lvl6pPr marL="22860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6pPr>
    <a:lvl7pPr marL="27432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7pPr>
    <a:lvl8pPr marL="32004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8pPr>
    <a:lvl9pPr marL="36576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883" y="8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83CC5989-6AE5-5AAB-ACCF-A91ABF316B5D}"/>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AC9074E3-75E4-F4CA-4BDE-5011EB6BACB5}"/>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ECBE-5324-7E9A-A41A-A3C322375A99}"/>
              </a:ext>
            </a:extLst>
          </p:cNvPr>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BA235-D8DC-2CD1-2B03-1084208C4E86}"/>
              </a:ext>
            </a:extLst>
          </p:cNvPr>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8CF06E54-6823-15E4-2325-7048C3EC5D7A}"/>
              </a:ext>
            </a:extLst>
          </p:cNvPr>
          <p:cNvSpPr>
            <a:spLocks noGrp="1"/>
          </p:cNvSpPr>
          <p:nvPr>
            <p:ph type="sldNum" sz="quarter" idx="10"/>
          </p:nvPr>
        </p:nvSpPr>
        <p:spPr/>
        <p:txBody>
          <a:bodyPr/>
          <a:lstStyle>
            <a:lvl1pPr>
              <a:defRPr/>
            </a:lvl1pPr>
          </a:lstStyle>
          <a:p>
            <a:fld id="{F60C2D58-F662-45B3-A6AF-B5FB2E4F3698}" type="slidenum">
              <a:rPr lang="en-US" altLang="en-US"/>
              <a:pPr/>
              <a:t>‹#›</a:t>
            </a:fld>
            <a:endParaRPr lang="en-US" altLang="en-US"/>
          </a:p>
        </p:txBody>
      </p:sp>
    </p:spTree>
    <p:extLst>
      <p:ext uri="{BB962C8B-B14F-4D97-AF65-F5344CB8AC3E}">
        <p14:creationId xmlns:p14="http://schemas.microsoft.com/office/powerpoint/2010/main" val="201985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A5ED-4F3F-3EFA-F7B5-261FD2EA8A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41C1A-D08A-F3F5-C524-0D66DB487B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15FB2F7-2E70-6C52-0506-8D28A3DF39B7}"/>
              </a:ext>
            </a:extLst>
          </p:cNvPr>
          <p:cNvSpPr>
            <a:spLocks noGrp="1"/>
          </p:cNvSpPr>
          <p:nvPr>
            <p:ph type="sldNum" sz="quarter" idx="10"/>
          </p:nvPr>
        </p:nvSpPr>
        <p:spPr/>
        <p:txBody>
          <a:bodyPr/>
          <a:lstStyle>
            <a:lvl1pPr>
              <a:defRPr/>
            </a:lvl1pPr>
          </a:lstStyle>
          <a:p>
            <a:fld id="{EE3F8ECB-F0F1-442C-8BF5-0238AFB04F87}" type="slidenum">
              <a:rPr lang="en-US" altLang="en-US"/>
              <a:pPr/>
              <a:t>‹#›</a:t>
            </a:fld>
            <a:endParaRPr lang="en-US" altLang="en-US"/>
          </a:p>
        </p:txBody>
      </p:sp>
    </p:spTree>
    <p:extLst>
      <p:ext uri="{BB962C8B-B14F-4D97-AF65-F5344CB8AC3E}">
        <p14:creationId xmlns:p14="http://schemas.microsoft.com/office/powerpoint/2010/main" val="144614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A350A-B965-D642-E674-49FAF7F25D58}"/>
              </a:ext>
            </a:extLst>
          </p:cNvPr>
          <p:cNvSpPr>
            <a:spLocks noGrp="1"/>
          </p:cNvSpPr>
          <p:nvPr>
            <p:ph type="title" orient="vert"/>
          </p:nvPr>
        </p:nvSpPr>
        <p:spPr>
          <a:xfrm>
            <a:off x="17684750" y="1079500"/>
            <a:ext cx="5492750" cy="114236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86693-6B7C-6A26-036B-2D76C8BAEF9C}"/>
              </a:ext>
            </a:extLst>
          </p:cNvPr>
          <p:cNvSpPr>
            <a:spLocks noGrp="1"/>
          </p:cNvSpPr>
          <p:nvPr>
            <p:ph type="body" orient="vert" idx="1"/>
          </p:nvPr>
        </p:nvSpPr>
        <p:spPr>
          <a:xfrm>
            <a:off x="1206500" y="1079500"/>
            <a:ext cx="16325850" cy="1142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13B7C2D-10F8-3857-D247-A38C8C8501E2}"/>
              </a:ext>
            </a:extLst>
          </p:cNvPr>
          <p:cNvSpPr>
            <a:spLocks noGrp="1"/>
          </p:cNvSpPr>
          <p:nvPr>
            <p:ph type="sldNum" sz="quarter" idx="10"/>
          </p:nvPr>
        </p:nvSpPr>
        <p:spPr/>
        <p:txBody>
          <a:bodyPr/>
          <a:lstStyle>
            <a:lvl1pPr>
              <a:defRPr/>
            </a:lvl1pPr>
          </a:lstStyle>
          <a:p>
            <a:fld id="{96AD8DA3-A7B1-48AD-AEB7-FBBB14822732}" type="slidenum">
              <a:rPr lang="en-US" altLang="en-US"/>
              <a:pPr/>
              <a:t>‹#›</a:t>
            </a:fld>
            <a:endParaRPr lang="en-US" altLang="en-US"/>
          </a:p>
        </p:txBody>
      </p:sp>
    </p:spTree>
    <p:extLst>
      <p:ext uri="{BB962C8B-B14F-4D97-AF65-F5344CB8AC3E}">
        <p14:creationId xmlns:p14="http://schemas.microsoft.com/office/powerpoint/2010/main" val="297358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CB65-D4C3-6B19-B6DB-6B25355EE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8007A-73DE-ED38-0E79-1BE2403F89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D48346B-B0BA-DBFD-D035-D70B0D0B1696}"/>
              </a:ext>
            </a:extLst>
          </p:cNvPr>
          <p:cNvSpPr>
            <a:spLocks noGrp="1"/>
          </p:cNvSpPr>
          <p:nvPr>
            <p:ph type="sldNum" sz="quarter" idx="10"/>
          </p:nvPr>
        </p:nvSpPr>
        <p:spPr/>
        <p:txBody>
          <a:bodyPr/>
          <a:lstStyle>
            <a:lvl1pPr>
              <a:defRPr/>
            </a:lvl1pPr>
          </a:lstStyle>
          <a:p>
            <a:fld id="{81348C6C-C961-43B8-95BC-9CD4C41AE4D7}" type="slidenum">
              <a:rPr lang="en-US" altLang="en-US"/>
              <a:pPr/>
              <a:t>‹#›</a:t>
            </a:fld>
            <a:endParaRPr lang="en-US" altLang="en-US"/>
          </a:p>
        </p:txBody>
      </p:sp>
    </p:spTree>
    <p:extLst>
      <p:ext uri="{BB962C8B-B14F-4D97-AF65-F5344CB8AC3E}">
        <p14:creationId xmlns:p14="http://schemas.microsoft.com/office/powerpoint/2010/main" val="181179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1910-F66C-03F8-1C62-B60EA82ECA9D}"/>
              </a:ext>
            </a:extLst>
          </p:cNvPr>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F1976-CBF6-F9F3-08C4-4E88DB5128B2}"/>
              </a:ext>
            </a:extLst>
          </p:cNvPr>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F565CDBC-585B-92E5-9F0A-CC3BF735B4EE}"/>
              </a:ext>
            </a:extLst>
          </p:cNvPr>
          <p:cNvSpPr>
            <a:spLocks noGrp="1"/>
          </p:cNvSpPr>
          <p:nvPr>
            <p:ph type="sldNum" sz="quarter" idx="10"/>
          </p:nvPr>
        </p:nvSpPr>
        <p:spPr/>
        <p:txBody>
          <a:bodyPr/>
          <a:lstStyle>
            <a:lvl1pPr>
              <a:defRPr/>
            </a:lvl1pPr>
          </a:lstStyle>
          <a:p>
            <a:fld id="{0040EBE9-01D5-49D8-A71A-4BBABE343FF9}" type="slidenum">
              <a:rPr lang="en-US" altLang="en-US"/>
              <a:pPr/>
              <a:t>‹#›</a:t>
            </a:fld>
            <a:endParaRPr lang="en-US" altLang="en-US"/>
          </a:p>
        </p:txBody>
      </p:sp>
    </p:spTree>
    <p:extLst>
      <p:ext uri="{BB962C8B-B14F-4D97-AF65-F5344CB8AC3E}">
        <p14:creationId xmlns:p14="http://schemas.microsoft.com/office/powerpoint/2010/main" val="185100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8007-1267-7C2C-E32D-E7DD51115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4970F-AC80-C8C1-13CB-48D3F4F0F6F3}"/>
              </a:ext>
            </a:extLst>
          </p:cNvPr>
          <p:cNvSpPr>
            <a:spLocks noGrp="1"/>
          </p:cNvSpPr>
          <p:nvPr>
            <p:ph sz="half" idx="1"/>
          </p:nvPr>
        </p:nvSpPr>
        <p:spPr>
          <a:xfrm>
            <a:off x="12065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0F6CDB-29E1-5AA0-8E48-605AE67839A0}"/>
              </a:ext>
            </a:extLst>
          </p:cNvPr>
          <p:cNvSpPr>
            <a:spLocks noGrp="1"/>
          </p:cNvSpPr>
          <p:nvPr>
            <p:ph sz="half" idx="2"/>
          </p:nvPr>
        </p:nvSpPr>
        <p:spPr>
          <a:xfrm>
            <a:off x="122682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23CC469-AA35-2C06-3851-743973F8BC77}"/>
              </a:ext>
            </a:extLst>
          </p:cNvPr>
          <p:cNvSpPr>
            <a:spLocks noGrp="1"/>
          </p:cNvSpPr>
          <p:nvPr>
            <p:ph type="sldNum" sz="quarter" idx="10"/>
          </p:nvPr>
        </p:nvSpPr>
        <p:spPr/>
        <p:txBody>
          <a:bodyPr/>
          <a:lstStyle>
            <a:lvl1pPr>
              <a:defRPr/>
            </a:lvl1pPr>
          </a:lstStyle>
          <a:p>
            <a:fld id="{544125A8-CCA3-4662-8732-D0DC53A5DA88}" type="slidenum">
              <a:rPr lang="en-US" altLang="en-US"/>
              <a:pPr/>
              <a:t>‹#›</a:t>
            </a:fld>
            <a:endParaRPr lang="en-US" altLang="en-US"/>
          </a:p>
        </p:txBody>
      </p:sp>
    </p:spTree>
    <p:extLst>
      <p:ext uri="{BB962C8B-B14F-4D97-AF65-F5344CB8AC3E}">
        <p14:creationId xmlns:p14="http://schemas.microsoft.com/office/powerpoint/2010/main" val="152934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C4FE-E4C7-5E74-A369-4AB4CF1871DB}"/>
              </a:ext>
            </a:extLst>
          </p:cNvPr>
          <p:cNvSpPr>
            <a:spLocks noGrp="1"/>
          </p:cNvSpPr>
          <p:nvPr>
            <p:ph type="title"/>
          </p:nvPr>
        </p:nvSpPr>
        <p:spPr>
          <a:xfrm>
            <a:off x="1679575" y="730250"/>
            <a:ext cx="2103120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B57CB6-5C0E-C462-3AB7-79E76BC56A39}"/>
              </a:ext>
            </a:extLst>
          </p:cNvPr>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384955-9FF6-C093-3D9E-AF922D3FDEB5}"/>
              </a:ext>
            </a:extLst>
          </p:cNvPr>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791D2-E697-CEED-26E7-C08B6A2DEB1C}"/>
              </a:ext>
            </a:extLst>
          </p:cNvPr>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E9108-0169-7B2F-50FF-0B60F10176ED}"/>
              </a:ext>
            </a:extLst>
          </p:cNvPr>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7049E3A5-0A53-5D51-4681-25880D815AA3}"/>
              </a:ext>
            </a:extLst>
          </p:cNvPr>
          <p:cNvSpPr>
            <a:spLocks noGrp="1"/>
          </p:cNvSpPr>
          <p:nvPr>
            <p:ph type="sldNum" sz="quarter" idx="10"/>
          </p:nvPr>
        </p:nvSpPr>
        <p:spPr/>
        <p:txBody>
          <a:bodyPr/>
          <a:lstStyle>
            <a:lvl1pPr>
              <a:defRPr/>
            </a:lvl1pPr>
          </a:lstStyle>
          <a:p>
            <a:fld id="{99488E06-5075-442D-ADA6-422F78B135D4}" type="slidenum">
              <a:rPr lang="en-US" altLang="en-US"/>
              <a:pPr/>
              <a:t>‹#›</a:t>
            </a:fld>
            <a:endParaRPr lang="en-US" altLang="en-US"/>
          </a:p>
        </p:txBody>
      </p:sp>
    </p:spTree>
    <p:extLst>
      <p:ext uri="{BB962C8B-B14F-4D97-AF65-F5344CB8AC3E}">
        <p14:creationId xmlns:p14="http://schemas.microsoft.com/office/powerpoint/2010/main" val="14898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289A-4037-445F-163D-CBFAD771FCC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0C53377-8034-EFCC-E7E2-D1BAB9FC0217}"/>
              </a:ext>
            </a:extLst>
          </p:cNvPr>
          <p:cNvSpPr>
            <a:spLocks noGrp="1"/>
          </p:cNvSpPr>
          <p:nvPr>
            <p:ph type="sldNum" sz="quarter" idx="10"/>
          </p:nvPr>
        </p:nvSpPr>
        <p:spPr/>
        <p:txBody>
          <a:bodyPr/>
          <a:lstStyle>
            <a:lvl1pPr>
              <a:defRPr/>
            </a:lvl1pPr>
          </a:lstStyle>
          <a:p>
            <a:fld id="{1B243DF6-AB81-4230-87FA-2F270F43D6BA}" type="slidenum">
              <a:rPr lang="en-US" altLang="en-US"/>
              <a:pPr/>
              <a:t>‹#›</a:t>
            </a:fld>
            <a:endParaRPr lang="en-US" altLang="en-US"/>
          </a:p>
        </p:txBody>
      </p:sp>
    </p:spTree>
    <p:extLst>
      <p:ext uri="{BB962C8B-B14F-4D97-AF65-F5344CB8AC3E}">
        <p14:creationId xmlns:p14="http://schemas.microsoft.com/office/powerpoint/2010/main" val="112441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42BE1B-BFA5-DB47-F5ED-0C192D5857F0}"/>
              </a:ext>
            </a:extLst>
          </p:cNvPr>
          <p:cNvSpPr>
            <a:spLocks noGrp="1"/>
          </p:cNvSpPr>
          <p:nvPr>
            <p:ph type="sldNum" sz="quarter" idx="10"/>
          </p:nvPr>
        </p:nvSpPr>
        <p:spPr/>
        <p:txBody>
          <a:bodyPr/>
          <a:lstStyle>
            <a:lvl1pPr>
              <a:defRPr/>
            </a:lvl1pPr>
          </a:lstStyle>
          <a:p>
            <a:fld id="{7E6B16C7-7F88-43C6-B05F-BA34BE324175}" type="slidenum">
              <a:rPr lang="en-US" altLang="en-US"/>
              <a:pPr/>
              <a:t>‹#›</a:t>
            </a:fld>
            <a:endParaRPr lang="en-US" altLang="en-US"/>
          </a:p>
        </p:txBody>
      </p:sp>
    </p:spTree>
    <p:extLst>
      <p:ext uri="{BB962C8B-B14F-4D97-AF65-F5344CB8AC3E}">
        <p14:creationId xmlns:p14="http://schemas.microsoft.com/office/powerpoint/2010/main" val="36209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9866-9863-79B0-472F-7D1A49C9C782}"/>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612E3F-09D3-099B-ACF8-526DEE91D83F}"/>
              </a:ext>
            </a:extLst>
          </p:cNvPr>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65D474-3D24-79D1-FFC4-4842452A410F}"/>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E4ED020-EE97-79FF-AAB7-01B00DAD1B61}"/>
              </a:ext>
            </a:extLst>
          </p:cNvPr>
          <p:cNvSpPr>
            <a:spLocks noGrp="1"/>
          </p:cNvSpPr>
          <p:nvPr>
            <p:ph type="sldNum" sz="quarter" idx="10"/>
          </p:nvPr>
        </p:nvSpPr>
        <p:spPr/>
        <p:txBody>
          <a:bodyPr/>
          <a:lstStyle>
            <a:lvl1pPr>
              <a:defRPr/>
            </a:lvl1pPr>
          </a:lstStyle>
          <a:p>
            <a:fld id="{4CDDD0A8-B3DD-4F69-8E87-E4D7FA5963BB}" type="slidenum">
              <a:rPr lang="en-US" altLang="en-US"/>
              <a:pPr/>
              <a:t>‹#›</a:t>
            </a:fld>
            <a:endParaRPr lang="en-US" altLang="en-US"/>
          </a:p>
        </p:txBody>
      </p:sp>
    </p:spTree>
    <p:extLst>
      <p:ext uri="{BB962C8B-B14F-4D97-AF65-F5344CB8AC3E}">
        <p14:creationId xmlns:p14="http://schemas.microsoft.com/office/powerpoint/2010/main" val="423889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6EE0-6EF0-CBD4-D2FD-5B96CA12B589}"/>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3FB82E-A330-9B8E-B851-36F626D9EB2D}"/>
              </a:ext>
            </a:extLst>
          </p:cNvPr>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609C0-75DC-01C0-C3DA-B957DBE10EF7}"/>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B7D7CCE-AF1D-BF97-B3D6-3FA2AB01B512}"/>
              </a:ext>
            </a:extLst>
          </p:cNvPr>
          <p:cNvSpPr>
            <a:spLocks noGrp="1"/>
          </p:cNvSpPr>
          <p:nvPr>
            <p:ph type="sldNum" sz="quarter" idx="10"/>
          </p:nvPr>
        </p:nvSpPr>
        <p:spPr/>
        <p:txBody>
          <a:bodyPr/>
          <a:lstStyle>
            <a:lvl1pPr>
              <a:defRPr/>
            </a:lvl1pPr>
          </a:lstStyle>
          <a:p>
            <a:fld id="{C7450A68-A7A3-430B-8989-8BC181DB6F3B}" type="slidenum">
              <a:rPr lang="en-US" altLang="en-US"/>
              <a:pPr/>
              <a:t>‹#›</a:t>
            </a:fld>
            <a:endParaRPr lang="en-US" altLang="en-US"/>
          </a:p>
        </p:txBody>
      </p:sp>
    </p:spTree>
    <p:extLst>
      <p:ext uri="{BB962C8B-B14F-4D97-AF65-F5344CB8AC3E}">
        <p14:creationId xmlns:p14="http://schemas.microsoft.com/office/powerpoint/2010/main" val="389009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D30525A-7DB6-1A12-803E-FC4D39C24F95}"/>
              </a:ext>
            </a:extLst>
          </p:cNvPr>
          <p:cNvSpPr>
            <a:spLocks noGrp="1"/>
          </p:cNvSpPr>
          <p:nvPr>
            <p:ph type="title"/>
          </p:nvPr>
        </p:nvSpPr>
        <p:spPr bwMode="auto">
          <a:xfrm>
            <a:off x="1206500" y="1079500"/>
            <a:ext cx="219710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title style</a:t>
            </a:r>
          </a:p>
        </p:txBody>
      </p:sp>
      <p:sp>
        <p:nvSpPr>
          <p:cNvPr id="1026" name="Rectangle 2">
            <a:extLst>
              <a:ext uri="{FF2B5EF4-FFF2-40B4-BE49-F238E27FC236}">
                <a16:creationId xmlns:a16="http://schemas.microsoft.com/office/drawing/2014/main" id="{FD126FF7-7BA4-FAD7-5114-2AEFCC390D14}"/>
              </a:ext>
            </a:extLst>
          </p:cNvPr>
          <p:cNvSpPr>
            <a:spLocks noGrp="1"/>
          </p:cNvSpPr>
          <p:nvPr>
            <p:ph type="body" idx="1"/>
          </p:nvPr>
        </p:nvSpPr>
        <p:spPr bwMode="auto">
          <a:xfrm>
            <a:off x="1206500" y="4248150"/>
            <a:ext cx="21971000" cy="825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1027" name="Rectangle 3">
            <a:extLst>
              <a:ext uri="{FF2B5EF4-FFF2-40B4-BE49-F238E27FC236}">
                <a16:creationId xmlns:a16="http://schemas.microsoft.com/office/drawing/2014/main" id="{2441C958-74F8-E508-0680-DF90A1A2A5DD}"/>
              </a:ext>
            </a:extLst>
          </p:cNvPr>
          <p:cNvSpPr>
            <a:spLocks noGrp="1"/>
          </p:cNvSpPr>
          <p:nvPr>
            <p:ph type="sldNum" sz="quarter" idx="2"/>
          </p:nvPr>
        </p:nvSpPr>
        <p:spPr bwMode="auto">
          <a:xfrm>
            <a:off x="11999913" y="13079413"/>
            <a:ext cx="3698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0800" tIns="50800" rIns="50800" bIns="50800" numCol="1" anchor="b" anchorCtr="0" compatLnSpc="1">
            <a:prstTxWarp prst="textNoShape">
              <a:avLst/>
            </a:prstTxWarp>
          </a:bodyPr>
          <a:lstStyle>
            <a:lvl1pPr defTabSz="584200">
              <a:defRPr sz="1800">
                <a:solidFill>
                  <a:srgbClr val="000000"/>
                </a:solidFill>
              </a:defRPr>
            </a:lvl1pPr>
          </a:lstStyle>
          <a:p>
            <a:fld id="{F4DB2B1F-F580-432D-AF4D-CC4674AC953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6813" rtl="0" fontAlgn="base" hangingPunct="0">
        <a:lnSpc>
          <a:spcPct val="80000"/>
        </a:lnSpc>
        <a:spcBef>
          <a:spcPct val="0"/>
        </a:spcBef>
        <a:spcAft>
          <a:spcPct val="0"/>
        </a:spcAft>
        <a:defRPr sz="8500" b="1" kern="1200">
          <a:solidFill>
            <a:srgbClr val="000000"/>
          </a:solidFill>
          <a:latin typeface="+mj-lt"/>
          <a:ea typeface="+mj-ea"/>
          <a:cs typeface="+mj-cs"/>
          <a:sym typeface="Helvetica Neue" charset="0"/>
        </a:defRPr>
      </a:lvl1pPr>
      <a:lvl2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2pPr>
      <a:lvl3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3pPr>
      <a:lvl4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4pPr>
      <a:lvl5pPr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5pPr>
      <a:lvl6pPr marL="4572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6pPr>
      <a:lvl7pPr marL="9144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7pPr>
      <a:lvl8pPr marL="13716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8pPr>
      <a:lvl9pPr marL="18288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9pPr>
    </p:titleStyle>
    <p:bodyStyle>
      <a:lvl1pPr marL="6096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1pPr>
      <a:lvl2pPr marL="12192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2pPr>
      <a:lvl3pPr marL="18288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3pPr>
      <a:lvl4pPr marL="24384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4pPr>
      <a:lvl5pPr marL="3048000" indent="-609600" algn="l" defTabSz="2436813" rtl="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3F541133-AB00-42B1-45C1-C60F783373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11138"/>
            <a:ext cx="1222375" cy="164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Text Box 2">
            <a:extLst>
              <a:ext uri="{FF2B5EF4-FFF2-40B4-BE49-F238E27FC236}">
                <a16:creationId xmlns:a16="http://schemas.microsoft.com/office/drawing/2014/main" id="{8FF8AEA4-C036-2691-8F2F-5757CF33E26B}"/>
              </a:ext>
            </a:extLst>
          </p:cNvPr>
          <p:cNvSpPr txBox="1">
            <a:spLocks/>
          </p:cNvSpPr>
          <p:nvPr/>
        </p:nvSpPr>
        <p:spPr bwMode="auto">
          <a:xfrm>
            <a:off x="5683250" y="163513"/>
            <a:ext cx="13766800"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pPr>
              <a:lnSpc>
                <a:spcPct val="80000"/>
              </a:lnSpc>
            </a:pPr>
            <a:r>
              <a:rPr lang="en-US" altLang="en-US" sz="320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PROGRESSIVE EDUCATION SOCIETY'S </a:t>
            </a:r>
          </a:p>
        </p:txBody>
      </p:sp>
      <p:sp>
        <p:nvSpPr>
          <p:cNvPr id="3075" name="Text Box 3">
            <a:extLst>
              <a:ext uri="{FF2B5EF4-FFF2-40B4-BE49-F238E27FC236}">
                <a16:creationId xmlns:a16="http://schemas.microsoft.com/office/drawing/2014/main" id="{8C473079-52EA-FE67-D258-A11FA9F64CF0}"/>
              </a:ext>
            </a:extLst>
          </p:cNvPr>
          <p:cNvSpPr txBox="1">
            <a:spLocks/>
          </p:cNvSpPr>
          <p:nvPr/>
        </p:nvSpPr>
        <p:spPr bwMode="auto">
          <a:xfrm>
            <a:off x="4421188" y="735013"/>
            <a:ext cx="16290925"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US" altLang="en-US" sz="550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MODERN COLLEGE OF ENGINEERING, PUNE-5 </a:t>
            </a:r>
          </a:p>
        </p:txBody>
      </p:sp>
      <p:pic>
        <p:nvPicPr>
          <p:cNvPr id="3076" name="Picture 4">
            <a:extLst>
              <a:ext uri="{FF2B5EF4-FFF2-40B4-BE49-F238E27FC236}">
                <a16:creationId xmlns:a16="http://schemas.microsoft.com/office/drawing/2014/main" id="{431271A5-19C1-3A54-8BFB-BE289CCA40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82125" y="42863"/>
            <a:ext cx="1982788" cy="198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AutoShape 5">
            <a:extLst>
              <a:ext uri="{FF2B5EF4-FFF2-40B4-BE49-F238E27FC236}">
                <a16:creationId xmlns:a16="http://schemas.microsoft.com/office/drawing/2014/main" id="{DE8D4DFC-A477-51D1-E858-9B5AC4958D3F}"/>
              </a:ext>
            </a:extLst>
          </p:cNvPr>
          <p:cNvSpPr>
            <a:spLocks/>
          </p:cNvSpPr>
          <p:nvPr/>
        </p:nvSpPr>
        <p:spPr bwMode="auto">
          <a:xfrm>
            <a:off x="21656675" y="11007725"/>
            <a:ext cx="2833688" cy="2814638"/>
          </a:xfrm>
          <a:custGeom>
            <a:avLst/>
            <a:gdLst>
              <a:gd name="T0" fmla="*/ 10508 w 21017"/>
              <a:gd name="T1" fmla="+- 0 10784 2"/>
              <a:gd name="T2" fmla="*/ 10784 h 21564"/>
              <a:gd name="T3" fmla="*/ 10508 w 21017"/>
              <a:gd name="T4" fmla="+- 0 10784 2"/>
              <a:gd name="T5" fmla="*/ 10784 h 21564"/>
              <a:gd name="T6" fmla="*/ 10508 w 21017"/>
              <a:gd name="T7" fmla="+- 0 10784 2"/>
              <a:gd name="T8" fmla="*/ 10784 h 21564"/>
              <a:gd name="T9" fmla="*/ 10508 w 21017"/>
              <a:gd name="T10" fmla="+- 0 10784 2"/>
              <a:gd name="T11" fmla="*/ 10784 h 21564"/>
            </a:gdLst>
            <a:ahLst/>
            <a:cxnLst>
              <a:cxn ang="0">
                <a:pos x="T0" y="T2"/>
              </a:cxn>
              <a:cxn ang="0">
                <a:pos x="T3" y="T5"/>
              </a:cxn>
              <a:cxn ang="0">
                <a:pos x="T6" y="T8"/>
              </a:cxn>
              <a:cxn ang="0">
                <a:pos x="T9" y="T11"/>
              </a:cxn>
            </a:cxnLst>
            <a:rect l="0" t="0" r="r" b="b"/>
            <a:pathLst>
              <a:path w="21017" h="21564">
                <a:moveTo>
                  <a:pt x="1131" y="0"/>
                </a:moveTo>
                <a:cubicBezTo>
                  <a:pt x="1068" y="7"/>
                  <a:pt x="966" y="73"/>
                  <a:pt x="964" y="147"/>
                </a:cubicBezTo>
                <a:cubicBezTo>
                  <a:pt x="955" y="622"/>
                  <a:pt x="1126" y="1146"/>
                  <a:pt x="1266" y="1596"/>
                </a:cubicBezTo>
                <a:cubicBezTo>
                  <a:pt x="1347" y="1857"/>
                  <a:pt x="1449" y="2074"/>
                  <a:pt x="1560" y="2248"/>
                </a:cubicBezTo>
                <a:cubicBezTo>
                  <a:pt x="1375" y="2153"/>
                  <a:pt x="1061" y="2027"/>
                  <a:pt x="594" y="2005"/>
                </a:cubicBezTo>
                <a:cubicBezTo>
                  <a:pt x="368" y="1995"/>
                  <a:pt x="143" y="1857"/>
                  <a:pt x="144" y="1855"/>
                </a:cubicBezTo>
                <a:cubicBezTo>
                  <a:pt x="145" y="1860"/>
                  <a:pt x="151" y="2591"/>
                  <a:pt x="968" y="2706"/>
                </a:cubicBezTo>
                <a:cubicBezTo>
                  <a:pt x="1456" y="2779"/>
                  <a:pt x="1638" y="2764"/>
                  <a:pt x="1715" y="2740"/>
                </a:cubicBezTo>
                <a:cubicBezTo>
                  <a:pt x="1781" y="2948"/>
                  <a:pt x="1856" y="3150"/>
                  <a:pt x="1933" y="3350"/>
                </a:cubicBezTo>
                <a:cubicBezTo>
                  <a:pt x="1876" y="3342"/>
                  <a:pt x="1827" y="3333"/>
                  <a:pt x="1677" y="3333"/>
                </a:cubicBezTo>
                <a:cubicBezTo>
                  <a:pt x="1420" y="3334"/>
                  <a:pt x="1084" y="3363"/>
                  <a:pt x="765" y="3481"/>
                </a:cubicBezTo>
                <a:cubicBezTo>
                  <a:pt x="426" y="3607"/>
                  <a:pt x="0" y="3467"/>
                  <a:pt x="0" y="3466"/>
                </a:cubicBezTo>
                <a:cubicBezTo>
                  <a:pt x="1" y="3472"/>
                  <a:pt x="48" y="4259"/>
                  <a:pt x="1093" y="3994"/>
                </a:cubicBezTo>
                <a:cubicBezTo>
                  <a:pt x="1801" y="3824"/>
                  <a:pt x="2003" y="3732"/>
                  <a:pt x="2067" y="3687"/>
                </a:cubicBezTo>
                <a:cubicBezTo>
                  <a:pt x="2147" y="3873"/>
                  <a:pt x="2231" y="4057"/>
                  <a:pt x="2320" y="4236"/>
                </a:cubicBezTo>
                <a:cubicBezTo>
                  <a:pt x="2043" y="4260"/>
                  <a:pt x="1536" y="4332"/>
                  <a:pt x="1038" y="4582"/>
                </a:cubicBezTo>
                <a:cubicBezTo>
                  <a:pt x="484" y="4859"/>
                  <a:pt x="261" y="4876"/>
                  <a:pt x="261" y="4875"/>
                </a:cubicBezTo>
                <a:cubicBezTo>
                  <a:pt x="261" y="4881"/>
                  <a:pt x="384" y="5482"/>
                  <a:pt x="1496" y="5010"/>
                </a:cubicBezTo>
                <a:cubicBezTo>
                  <a:pt x="2160" y="4737"/>
                  <a:pt x="2392" y="4611"/>
                  <a:pt x="2485" y="4546"/>
                </a:cubicBezTo>
                <a:cubicBezTo>
                  <a:pt x="2583" y="4730"/>
                  <a:pt x="2684" y="4913"/>
                  <a:pt x="2791" y="5091"/>
                </a:cubicBezTo>
                <a:cubicBezTo>
                  <a:pt x="2420" y="5158"/>
                  <a:pt x="1691" y="5330"/>
                  <a:pt x="1304" y="5675"/>
                </a:cubicBezTo>
                <a:cubicBezTo>
                  <a:pt x="765" y="6143"/>
                  <a:pt x="543" y="6050"/>
                  <a:pt x="544" y="6049"/>
                </a:cubicBezTo>
                <a:cubicBezTo>
                  <a:pt x="542" y="6057"/>
                  <a:pt x="659" y="6687"/>
                  <a:pt x="1912" y="6026"/>
                </a:cubicBezTo>
                <a:cubicBezTo>
                  <a:pt x="2602" y="5670"/>
                  <a:pt x="2875" y="5499"/>
                  <a:pt x="2994" y="5411"/>
                </a:cubicBezTo>
                <a:cubicBezTo>
                  <a:pt x="3107" y="5586"/>
                  <a:pt x="3226" y="5757"/>
                  <a:pt x="3348" y="5926"/>
                </a:cubicBezTo>
                <a:cubicBezTo>
                  <a:pt x="2926" y="6040"/>
                  <a:pt x="2079" y="6311"/>
                  <a:pt x="1661" y="6720"/>
                </a:cubicBezTo>
                <a:cubicBezTo>
                  <a:pt x="1087" y="7267"/>
                  <a:pt x="809" y="7204"/>
                  <a:pt x="810" y="7203"/>
                </a:cubicBezTo>
                <a:cubicBezTo>
                  <a:pt x="807" y="7211"/>
                  <a:pt x="1037" y="7826"/>
                  <a:pt x="2420" y="6998"/>
                </a:cubicBezTo>
                <a:cubicBezTo>
                  <a:pt x="3130" y="6579"/>
                  <a:pt x="3443" y="6365"/>
                  <a:pt x="3586" y="6253"/>
                </a:cubicBezTo>
                <a:cubicBezTo>
                  <a:pt x="3722" y="6432"/>
                  <a:pt x="3863" y="6608"/>
                  <a:pt x="4008" y="6780"/>
                </a:cubicBezTo>
                <a:cubicBezTo>
                  <a:pt x="3577" y="6918"/>
                  <a:pt x="2601" y="7273"/>
                  <a:pt x="2136" y="7759"/>
                </a:cubicBezTo>
                <a:cubicBezTo>
                  <a:pt x="1532" y="8374"/>
                  <a:pt x="1200" y="8339"/>
                  <a:pt x="1201" y="8339"/>
                </a:cubicBezTo>
                <a:cubicBezTo>
                  <a:pt x="1198" y="8347"/>
                  <a:pt x="1545" y="8944"/>
                  <a:pt x="3049" y="7972"/>
                </a:cubicBezTo>
                <a:cubicBezTo>
                  <a:pt x="3796" y="7495"/>
                  <a:pt x="4140" y="7245"/>
                  <a:pt x="4299" y="7112"/>
                </a:cubicBezTo>
                <a:cubicBezTo>
                  <a:pt x="4443" y="7275"/>
                  <a:pt x="4589" y="7436"/>
                  <a:pt x="4739" y="7594"/>
                </a:cubicBezTo>
                <a:cubicBezTo>
                  <a:pt x="4337" y="7720"/>
                  <a:pt x="3497" y="8046"/>
                  <a:pt x="2695" y="8752"/>
                </a:cubicBezTo>
                <a:cubicBezTo>
                  <a:pt x="2005" y="9360"/>
                  <a:pt x="1680" y="9415"/>
                  <a:pt x="1681" y="9416"/>
                </a:cubicBezTo>
                <a:cubicBezTo>
                  <a:pt x="1678" y="9423"/>
                  <a:pt x="2142" y="10002"/>
                  <a:pt x="3762" y="8907"/>
                </a:cubicBezTo>
                <a:cubicBezTo>
                  <a:pt x="4550" y="8378"/>
                  <a:pt x="4912" y="8103"/>
                  <a:pt x="5083" y="7953"/>
                </a:cubicBezTo>
                <a:cubicBezTo>
                  <a:pt x="5232" y="8103"/>
                  <a:pt x="5385" y="8251"/>
                  <a:pt x="5538" y="8398"/>
                </a:cubicBezTo>
                <a:cubicBezTo>
                  <a:pt x="5113" y="8563"/>
                  <a:pt x="4223" y="8965"/>
                  <a:pt x="3312" y="9687"/>
                </a:cubicBezTo>
                <a:cubicBezTo>
                  <a:pt x="2551" y="10290"/>
                  <a:pt x="2218" y="10421"/>
                  <a:pt x="2219" y="10422"/>
                </a:cubicBezTo>
                <a:cubicBezTo>
                  <a:pt x="2216" y="10428"/>
                  <a:pt x="2796" y="10993"/>
                  <a:pt x="4525" y="9793"/>
                </a:cubicBezTo>
                <a:cubicBezTo>
                  <a:pt x="5363" y="9215"/>
                  <a:pt x="5743" y="8915"/>
                  <a:pt x="5925" y="8752"/>
                </a:cubicBezTo>
                <a:cubicBezTo>
                  <a:pt x="6113" y="8925"/>
                  <a:pt x="6302" y="9098"/>
                  <a:pt x="6494" y="9267"/>
                </a:cubicBezTo>
                <a:cubicBezTo>
                  <a:pt x="6006" y="9451"/>
                  <a:pt x="4952" y="9909"/>
                  <a:pt x="4093" y="10674"/>
                </a:cubicBezTo>
                <a:cubicBezTo>
                  <a:pt x="3334" y="11351"/>
                  <a:pt x="2925" y="11463"/>
                  <a:pt x="2925" y="11465"/>
                </a:cubicBezTo>
                <a:cubicBezTo>
                  <a:pt x="2923" y="11470"/>
                  <a:pt x="3614" y="12021"/>
                  <a:pt x="5454" y="10743"/>
                </a:cubicBezTo>
                <a:cubicBezTo>
                  <a:pt x="6344" y="10125"/>
                  <a:pt x="6733" y="9815"/>
                  <a:pt x="6922" y="9643"/>
                </a:cubicBezTo>
                <a:cubicBezTo>
                  <a:pt x="7114" y="9809"/>
                  <a:pt x="7309" y="9973"/>
                  <a:pt x="7504" y="10137"/>
                </a:cubicBezTo>
                <a:cubicBezTo>
                  <a:pt x="7034" y="10327"/>
                  <a:pt x="5941" y="10837"/>
                  <a:pt x="4858" y="11763"/>
                </a:cubicBezTo>
                <a:cubicBezTo>
                  <a:pt x="4033" y="12469"/>
                  <a:pt x="3595" y="12650"/>
                  <a:pt x="3596" y="12652"/>
                </a:cubicBezTo>
                <a:cubicBezTo>
                  <a:pt x="3594" y="12655"/>
                  <a:pt x="4444" y="13201"/>
                  <a:pt x="6416" y="11776"/>
                </a:cubicBezTo>
                <a:cubicBezTo>
                  <a:pt x="7374" y="11079"/>
                  <a:pt x="7789" y="10729"/>
                  <a:pt x="7982" y="10540"/>
                </a:cubicBezTo>
                <a:cubicBezTo>
                  <a:pt x="8229" y="10744"/>
                  <a:pt x="8475" y="10948"/>
                  <a:pt x="8722" y="11153"/>
                </a:cubicBezTo>
                <a:cubicBezTo>
                  <a:pt x="8194" y="11323"/>
                  <a:pt x="6958" y="11808"/>
                  <a:pt x="5781" y="12819"/>
                </a:cubicBezTo>
                <a:cubicBezTo>
                  <a:pt x="4907" y="13570"/>
                  <a:pt x="4388" y="13721"/>
                  <a:pt x="4388" y="13724"/>
                </a:cubicBezTo>
                <a:cubicBezTo>
                  <a:pt x="4389" y="13725"/>
                  <a:pt x="5316" y="14304"/>
                  <a:pt x="7493" y="12868"/>
                </a:cubicBezTo>
                <a:cubicBezTo>
                  <a:pt x="8587" y="12141"/>
                  <a:pt x="9046" y="11782"/>
                  <a:pt x="9251" y="11593"/>
                </a:cubicBezTo>
                <a:cubicBezTo>
                  <a:pt x="9497" y="11798"/>
                  <a:pt x="9739" y="12005"/>
                  <a:pt x="9982" y="12213"/>
                </a:cubicBezTo>
                <a:cubicBezTo>
                  <a:pt x="9426" y="12340"/>
                  <a:pt x="8196" y="12746"/>
                  <a:pt x="6754" y="13889"/>
                </a:cubicBezTo>
                <a:cubicBezTo>
                  <a:pt x="5799" y="14646"/>
                  <a:pt x="5226" y="14790"/>
                  <a:pt x="5227" y="14794"/>
                </a:cubicBezTo>
                <a:cubicBezTo>
                  <a:pt x="5231" y="14793"/>
                  <a:pt x="6211" y="15420"/>
                  <a:pt x="8594" y="14002"/>
                </a:cubicBezTo>
                <a:cubicBezTo>
                  <a:pt x="9826" y="13261"/>
                  <a:pt x="10332" y="12898"/>
                  <a:pt x="10551" y="12710"/>
                </a:cubicBezTo>
                <a:cubicBezTo>
                  <a:pt x="10826" y="12953"/>
                  <a:pt x="11099" y="13199"/>
                  <a:pt x="11363" y="13449"/>
                </a:cubicBezTo>
                <a:cubicBezTo>
                  <a:pt x="10758" y="13591"/>
                  <a:pt x="9280" y="14037"/>
                  <a:pt x="7814" y="15035"/>
                </a:cubicBezTo>
                <a:cubicBezTo>
                  <a:pt x="6752" y="15758"/>
                  <a:pt x="6154" y="15908"/>
                  <a:pt x="6155" y="15913"/>
                </a:cubicBezTo>
                <a:cubicBezTo>
                  <a:pt x="6163" y="15909"/>
                  <a:pt x="7159" y="16607"/>
                  <a:pt x="9747" y="15249"/>
                </a:cubicBezTo>
                <a:cubicBezTo>
                  <a:pt x="11146" y="14505"/>
                  <a:pt x="11681" y="14156"/>
                  <a:pt x="11905" y="13977"/>
                </a:cubicBezTo>
                <a:cubicBezTo>
                  <a:pt x="12185" y="14260"/>
                  <a:pt x="12455" y="14549"/>
                  <a:pt x="12716" y="14846"/>
                </a:cubicBezTo>
                <a:cubicBezTo>
                  <a:pt x="12172" y="14906"/>
                  <a:pt x="10651" y="15200"/>
                  <a:pt x="8853" y="16316"/>
                </a:cubicBezTo>
                <a:cubicBezTo>
                  <a:pt x="7701" y="17031"/>
                  <a:pt x="7067" y="17139"/>
                  <a:pt x="7067" y="17145"/>
                </a:cubicBezTo>
                <a:cubicBezTo>
                  <a:pt x="7080" y="17138"/>
                  <a:pt x="8048" y="17936"/>
                  <a:pt x="10828" y="16683"/>
                </a:cubicBezTo>
                <a:cubicBezTo>
                  <a:pt x="12392" y="15965"/>
                  <a:pt x="12985" y="15619"/>
                  <a:pt x="13216" y="15448"/>
                </a:cubicBezTo>
                <a:cubicBezTo>
                  <a:pt x="13478" y="15777"/>
                  <a:pt x="13728" y="16115"/>
                  <a:pt x="13957" y="16467"/>
                </a:cubicBezTo>
                <a:cubicBezTo>
                  <a:pt x="13469" y="16482"/>
                  <a:pt x="11776" y="16686"/>
                  <a:pt x="9814" y="17749"/>
                </a:cubicBezTo>
                <a:cubicBezTo>
                  <a:pt x="8556" y="18431"/>
                  <a:pt x="7911" y="18453"/>
                  <a:pt x="7910" y="18460"/>
                </a:cubicBezTo>
                <a:cubicBezTo>
                  <a:pt x="7929" y="18449"/>
                  <a:pt x="8812" y="19391"/>
                  <a:pt x="11763" y="18300"/>
                </a:cubicBezTo>
                <a:cubicBezTo>
                  <a:pt x="13525" y="17631"/>
                  <a:pt x="14145" y="17307"/>
                  <a:pt x="14366" y="17150"/>
                </a:cubicBezTo>
                <a:cubicBezTo>
                  <a:pt x="14582" y="17535"/>
                  <a:pt x="14778" y="17934"/>
                  <a:pt x="14947" y="18351"/>
                </a:cubicBezTo>
                <a:cubicBezTo>
                  <a:pt x="14842" y="18337"/>
                  <a:pt x="14688" y="18326"/>
                  <a:pt x="14481" y="18331"/>
                </a:cubicBezTo>
                <a:cubicBezTo>
                  <a:pt x="13771" y="18347"/>
                  <a:pt x="12470" y="18540"/>
                  <a:pt x="10603" y="19358"/>
                </a:cubicBezTo>
                <a:cubicBezTo>
                  <a:pt x="9225" y="19963"/>
                  <a:pt x="8606" y="19917"/>
                  <a:pt x="8603" y="19926"/>
                </a:cubicBezTo>
                <a:cubicBezTo>
                  <a:pt x="8630" y="19910"/>
                  <a:pt x="9160" y="20991"/>
                  <a:pt x="12264" y="20225"/>
                </a:cubicBezTo>
                <a:cubicBezTo>
                  <a:pt x="14205" y="19745"/>
                  <a:pt x="14992" y="19291"/>
                  <a:pt x="15229" y="19131"/>
                </a:cubicBezTo>
                <a:cubicBezTo>
                  <a:pt x="15466" y="19883"/>
                  <a:pt x="15626" y="20689"/>
                  <a:pt x="15691" y="21562"/>
                </a:cubicBezTo>
                <a:cubicBezTo>
                  <a:pt x="15691" y="21562"/>
                  <a:pt x="16024" y="21598"/>
                  <a:pt x="16182" y="21323"/>
                </a:cubicBezTo>
                <a:cubicBezTo>
                  <a:pt x="16111" y="20471"/>
                  <a:pt x="15951" y="19686"/>
                  <a:pt x="15725" y="18949"/>
                </a:cubicBezTo>
                <a:cubicBezTo>
                  <a:pt x="16090" y="18857"/>
                  <a:pt x="16853" y="18648"/>
                  <a:pt x="18392" y="18012"/>
                </a:cubicBezTo>
                <a:cubicBezTo>
                  <a:pt x="21600" y="16688"/>
                  <a:pt x="20985" y="15166"/>
                  <a:pt x="20943" y="15200"/>
                </a:cubicBezTo>
                <a:cubicBezTo>
                  <a:pt x="20945" y="15206"/>
                  <a:pt x="20619" y="15776"/>
                  <a:pt x="19076" y="16187"/>
                </a:cubicBezTo>
                <a:cubicBezTo>
                  <a:pt x="17072" y="16722"/>
                  <a:pt x="15922" y="17643"/>
                  <a:pt x="15430" y="18103"/>
                </a:cubicBezTo>
                <a:cubicBezTo>
                  <a:pt x="15262" y="17686"/>
                  <a:pt x="15068" y="17287"/>
                  <a:pt x="14857" y="16902"/>
                </a:cubicBezTo>
                <a:cubicBezTo>
                  <a:pt x="15271" y="16788"/>
                  <a:pt x="16200" y="16516"/>
                  <a:pt x="17453" y="15928"/>
                </a:cubicBezTo>
                <a:cubicBezTo>
                  <a:pt x="20350" y="14568"/>
                  <a:pt x="19548" y="13070"/>
                  <a:pt x="19519" y="13094"/>
                </a:cubicBezTo>
                <a:cubicBezTo>
                  <a:pt x="19521" y="13099"/>
                  <a:pt x="19362" y="13789"/>
                  <a:pt x="17852" y="14275"/>
                </a:cubicBezTo>
                <a:cubicBezTo>
                  <a:pt x="15934" y="14892"/>
                  <a:pt x="14884" y="15764"/>
                  <a:pt x="14438" y="16196"/>
                </a:cubicBezTo>
                <a:cubicBezTo>
                  <a:pt x="14206" y="15834"/>
                  <a:pt x="13956" y="15487"/>
                  <a:pt x="13691" y="15150"/>
                </a:cubicBezTo>
                <a:cubicBezTo>
                  <a:pt x="14077" y="14998"/>
                  <a:pt x="14952" y="14646"/>
                  <a:pt x="16077" y="14041"/>
                </a:cubicBezTo>
                <a:cubicBezTo>
                  <a:pt x="18633" y="12666"/>
                  <a:pt x="17870" y="11334"/>
                  <a:pt x="17859" y="11355"/>
                </a:cubicBezTo>
                <a:cubicBezTo>
                  <a:pt x="17574" y="11876"/>
                  <a:pt x="17295" y="11834"/>
                  <a:pt x="15903" y="12556"/>
                </a:cubicBezTo>
                <a:cubicBezTo>
                  <a:pt x="14467" y="13302"/>
                  <a:pt x="13596" y="14153"/>
                  <a:pt x="13211" y="14567"/>
                </a:cubicBezTo>
                <a:cubicBezTo>
                  <a:pt x="12945" y="14259"/>
                  <a:pt x="12669" y="13958"/>
                  <a:pt x="12381" y="13667"/>
                </a:cubicBezTo>
                <a:cubicBezTo>
                  <a:pt x="12713" y="13520"/>
                  <a:pt x="13400" y="13201"/>
                  <a:pt x="14634" y="12447"/>
                </a:cubicBezTo>
                <a:cubicBezTo>
                  <a:pt x="16731" y="11165"/>
                  <a:pt x="16106" y="9898"/>
                  <a:pt x="16095" y="9908"/>
                </a:cubicBezTo>
                <a:cubicBezTo>
                  <a:pt x="16097" y="9912"/>
                  <a:pt x="15961" y="10322"/>
                  <a:pt x="14624" y="10959"/>
                </a:cubicBezTo>
                <a:cubicBezTo>
                  <a:pt x="13142" y="11665"/>
                  <a:pt x="12222" y="12706"/>
                  <a:pt x="11859" y="13155"/>
                </a:cubicBezTo>
                <a:cubicBezTo>
                  <a:pt x="11594" y="12903"/>
                  <a:pt x="11318" y="12659"/>
                  <a:pt x="11042" y="12415"/>
                </a:cubicBezTo>
                <a:cubicBezTo>
                  <a:pt x="11352" y="12268"/>
                  <a:pt x="11906" y="11963"/>
                  <a:pt x="13008" y="11252"/>
                </a:cubicBezTo>
                <a:cubicBezTo>
                  <a:pt x="15333" y="9766"/>
                  <a:pt x="14315" y="8666"/>
                  <a:pt x="14311" y="8671"/>
                </a:cubicBezTo>
                <a:cubicBezTo>
                  <a:pt x="14312" y="8674"/>
                  <a:pt x="14041" y="9266"/>
                  <a:pt x="12854" y="10012"/>
                </a:cubicBezTo>
                <a:cubicBezTo>
                  <a:pt x="11765" y="10697"/>
                  <a:pt x="10887" y="11559"/>
                  <a:pt x="10507" y="11946"/>
                </a:cubicBezTo>
                <a:cubicBezTo>
                  <a:pt x="10246" y="11723"/>
                  <a:pt x="9982" y="11502"/>
                  <a:pt x="9716" y="11283"/>
                </a:cubicBezTo>
                <a:cubicBezTo>
                  <a:pt x="10002" y="11129"/>
                  <a:pt x="10504" y="10818"/>
                  <a:pt x="11484" y="10122"/>
                </a:cubicBezTo>
                <a:cubicBezTo>
                  <a:pt x="13599" y="8630"/>
                  <a:pt x="12636" y="7648"/>
                  <a:pt x="12636" y="7650"/>
                </a:cubicBezTo>
                <a:cubicBezTo>
                  <a:pt x="12636" y="7653"/>
                  <a:pt x="12456" y="8116"/>
                  <a:pt x="11358" y="8823"/>
                </a:cubicBezTo>
                <a:cubicBezTo>
                  <a:pt x="10396" y="9442"/>
                  <a:pt x="9548" y="10417"/>
                  <a:pt x="9189" y="10846"/>
                </a:cubicBezTo>
                <a:cubicBezTo>
                  <a:pt x="8933" y="10637"/>
                  <a:pt x="8680" y="10425"/>
                  <a:pt x="8424" y="10216"/>
                </a:cubicBezTo>
                <a:cubicBezTo>
                  <a:pt x="8687" y="10058"/>
                  <a:pt x="9136" y="9752"/>
                  <a:pt x="9993" y="9087"/>
                </a:cubicBezTo>
                <a:cubicBezTo>
                  <a:pt x="11903" y="7615"/>
                  <a:pt x="11028" y="6724"/>
                  <a:pt x="11031" y="6723"/>
                </a:cubicBezTo>
                <a:cubicBezTo>
                  <a:pt x="11031" y="6726"/>
                  <a:pt x="10838" y="7307"/>
                  <a:pt x="9832" y="7967"/>
                </a:cubicBezTo>
                <a:cubicBezTo>
                  <a:pt x="8824" y="8627"/>
                  <a:pt x="8201" y="9401"/>
                  <a:pt x="7915" y="9798"/>
                </a:cubicBezTo>
                <a:cubicBezTo>
                  <a:pt x="7721" y="9639"/>
                  <a:pt x="7524" y="9481"/>
                  <a:pt x="7333" y="9320"/>
                </a:cubicBezTo>
                <a:cubicBezTo>
                  <a:pt x="7557" y="9167"/>
                  <a:pt x="7939" y="8872"/>
                  <a:pt x="8665" y="8231"/>
                </a:cubicBezTo>
                <a:cubicBezTo>
                  <a:pt x="10279" y="6806"/>
                  <a:pt x="9529" y="5877"/>
                  <a:pt x="9533" y="5877"/>
                </a:cubicBezTo>
                <a:cubicBezTo>
                  <a:pt x="9533" y="5879"/>
                  <a:pt x="9367" y="6324"/>
                  <a:pt x="8541" y="7008"/>
                </a:cubicBezTo>
                <a:cubicBezTo>
                  <a:pt x="7834" y="7595"/>
                  <a:pt x="7223" y="8530"/>
                  <a:pt x="6915" y="8964"/>
                </a:cubicBezTo>
                <a:cubicBezTo>
                  <a:pt x="6711" y="8789"/>
                  <a:pt x="6512" y="8612"/>
                  <a:pt x="6313" y="8433"/>
                </a:cubicBezTo>
                <a:cubicBezTo>
                  <a:pt x="6562" y="8311"/>
                  <a:pt x="6976" y="8051"/>
                  <a:pt x="7607" y="7321"/>
                </a:cubicBezTo>
                <a:cubicBezTo>
                  <a:pt x="8944" y="5775"/>
                  <a:pt x="8252" y="5101"/>
                  <a:pt x="8258" y="5102"/>
                </a:cubicBezTo>
                <a:cubicBezTo>
                  <a:pt x="8257" y="5104"/>
                  <a:pt x="8156" y="5518"/>
                  <a:pt x="7445" y="6211"/>
                </a:cubicBezTo>
                <a:cubicBezTo>
                  <a:pt x="6795" y="6844"/>
                  <a:pt x="6166" y="7763"/>
                  <a:pt x="5936" y="8098"/>
                </a:cubicBezTo>
                <a:cubicBezTo>
                  <a:pt x="5772" y="7946"/>
                  <a:pt x="5610" y="7792"/>
                  <a:pt x="5450" y="7636"/>
                </a:cubicBezTo>
                <a:cubicBezTo>
                  <a:pt x="5673" y="7479"/>
                  <a:pt x="6045" y="7167"/>
                  <a:pt x="6582" y="6506"/>
                </a:cubicBezTo>
                <a:cubicBezTo>
                  <a:pt x="7796" y="5013"/>
                  <a:pt x="7122" y="4348"/>
                  <a:pt x="7127" y="4349"/>
                </a:cubicBezTo>
                <a:cubicBezTo>
                  <a:pt x="7127" y="4351"/>
                  <a:pt x="7005" y="4779"/>
                  <a:pt x="6369" y="5446"/>
                </a:cubicBezTo>
                <a:cubicBezTo>
                  <a:pt x="5780" y="6063"/>
                  <a:pt x="5293" y="6932"/>
                  <a:pt x="5100" y="7284"/>
                </a:cubicBezTo>
                <a:cubicBezTo>
                  <a:pt x="4924" y="7105"/>
                  <a:pt x="4752" y="6922"/>
                  <a:pt x="4584" y="6737"/>
                </a:cubicBezTo>
                <a:cubicBezTo>
                  <a:pt x="4771" y="6584"/>
                  <a:pt x="5280" y="6162"/>
                  <a:pt x="5644" y="5643"/>
                </a:cubicBezTo>
                <a:cubicBezTo>
                  <a:pt x="6676" y="4175"/>
                  <a:pt x="6160" y="3644"/>
                  <a:pt x="6165" y="3647"/>
                </a:cubicBezTo>
                <a:cubicBezTo>
                  <a:pt x="6164" y="3648"/>
                  <a:pt x="6120" y="4110"/>
                  <a:pt x="5509" y="4713"/>
                </a:cubicBezTo>
                <a:cubicBezTo>
                  <a:pt x="4989" y="5238"/>
                  <a:pt x="4495" y="6146"/>
                  <a:pt x="4330" y="6454"/>
                </a:cubicBezTo>
                <a:cubicBezTo>
                  <a:pt x="4181" y="6282"/>
                  <a:pt x="4036" y="6107"/>
                  <a:pt x="3896" y="5930"/>
                </a:cubicBezTo>
                <a:cubicBezTo>
                  <a:pt x="4070" y="5821"/>
                  <a:pt x="4413" y="5558"/>
                  <a:pt x="4909" y="4883"/>
                </a:cubicBezTo>
                <a:cubicBezTo>
                  <a:pt x="5900" y="3533"/>
                  <a:pt x="5425" y="3048"/>
                  <a:pt x="5427" y="3052"/>
                </a:cubicBezTo>
                <a:cubicBezTo>
                  <a:pt x="5427" y="3052"/>
                  <a:pt x="5401" y="3441"/>
                  <a:pt x="4835" y="3973"/>
                </a:cubicBezTo>
                <a:cubicBezTo>
                  <a:pt x="4337" y="4450"/>
                  <a:pt x="3822" y="5379"/>
                  <a:pt x="3679" y="5641"/>
                </a:cubicBezTo>
                <a:cubicBezTo>
                  <a:pt x="3553" y="5473"/>
                  <a:pt x="3430" y="5303"/>
                  <a:pt x="3312" y="5129"/>
                </a:cubicBezTo>
                <a:cubicBezTo>
                  <a:pt x="3475" y="5036"/>
                  <a:pt x="3799" y="4809"/>
                  <a:pt x="4276" y="4226"/>
                </a:cubicBezTo>
                <a:cubicBezTo>
                  <a:pt x="5234" y="3055"/>
                  <a:pt x="4788" y="2499"/>
                  <a:pt x="4790" y="2504"/>
                </a:cubicBezTo>
                <a:cubicBezTo>
                  <a:pt x="4789" y="2504"/>
                  <a:pt x="4764" y="2853"/>
                  <a:pt x="4230" y="3323"/>
                </a:cubicBezTo>
                <a:cubicBezTo>
                  <a:pt x="3766" y="3735"/>
                  <a:pt x="3273" y="4567"/>
                  <a:pt x="3119" y="4834"/>
                </a:cubicBezTo>
                <a:cubicBezTo>
                  <a:pt x="3008" y="4660"/>
                  <a:pt x="2903" y="4481"/>
                  <a:pt x="2801" y="4300"/>
                </a:cubicBezTo>
                <a:cubicBezTo>
                  <a:pt x="2948" y="4249"/>
                  <a:pt x="3205" y="4064"/>
                  <a:pt x="3651" y="3475"/>
                </a:cubicBezTo>
                <a:cubicBezTo>
                  <a:pt x="4477" y="2376"/>
                  <a:pt x="4068" y="1894"/>
                  <a:pt x="4067" y="1899"/>
                </a:cubicBezTo>
                <a:cubicBezTo>
                  <a:pt x="4067" y="1899"/>
                  <a:pt x="4045" y="2249"/>
                  <a:pt x="3558" y="2669"/>
                </a:cubicBezTo>
                <a:cubicBezTo>
                  <a:pt x="3151" y="3020"/>
                  <a:pt x="2753" y="3662"/>
                  <a:pt x="2596" y="3928"/>
                </a:cubicBezTo>
                <a:cubicBezTo>
                  <a:pt x="2507" y="3757"/>
                  <a:pt x="2423" y="3583"/>
                  <a:pt x="2343" y="3406"/>
                </a:cubicBezTo>
                <a:cubicBezTo>
                  <a:pt x="2470" y="3326"/>
                  <a:pt x="2676" y="3142"/>
                  <a:pt x="3021" y="2689"/>
                </a:cubicBezTo>
                <a:cubicBezTo>
                  <a:pt x="3732" y="1758"/>
                  <a:pt x="3289" y="1328"/>
                  <a:pt x="3286" y="1333"/>
                </a:cubicBezTo>
                <a:cubicBezTo>
                  <a:pt x="3285" y="1333"/>
                  <a:pt x="3298" y="1600"/>
                  <a:pt x="2902" y="2010"/>
                </a:cubicBezTo>
                <a:cubicBezTo>
                  <a:pt x="2620" y="2299"/>
                  <a:pt x="2358" y="2735"/>
                  <a:pt x="2188" y="3035"/>
                </a:cubicBezTo>
                <a:cubicBezTo>
                  <a:pt x="2124" y="2876"/>
                  <a:pt x="2059" y="2718"/>
                  <a:pt x="2002" y="2555"/>
                </a:cubicBezTo>
                <a:cubicBezTo>
                  <a:pt x="2098" y="2477"/>
                  <a:pt x="2242" y="2328"/>
                  <a:pt x="2526" y="1904"/>
                </a:cubicBezTo>
                <a:cubicBezTo>
                  <a:pt x="3107" y="1035"/>
                  <a:pt x="2615" y="749"/>
                  <a:pt x="2610" y="754"/>
                </a:cubicBezTo>
                <a:cubicBezTo>
                  <a:pt x="2610" y="753"/>
                  <a:pt x="2670" y="868"/>
                  <a:pt x="2359" y="1230"/>
                </a:cubicBezTo>
                <a:cubicBezTo>
                  <a:pt x="2147" y="1468"/>
                  <a:pt x="1972" y="1819"/>
                  <a:pt x="1853" y="2080"/>
                </a:cubicBezTo>
                <a:cubicBezTo>
                  <a:pt x="1841" y="2038"/>
                  <a:pt x="1828" y="1997"/>
                  <a:pt x="1816" y="1955"/>
                </a:cubicBezTo>
                <a:cubicBezTo>
                  <a:pt x="1760" y="1674"/>
                  <a:pt x="1692" y="1386"/>
                  <a:pt x="1602" y="1090"/>
                </a:cubicBezTo>
                <a:cubicBezTo>
                  <a:pt x="1463" y="632"/>
                  <a:pt x="1317" y="256"/>
                  <a:pt x="1175" y="16"/>
                </a:cubicBezTo>
                <a:cubicBezTo>
                  <a:pt x="1168" y="3"/>
                  <a:pt x="1152" y="-2"/>
                  <a:pt x="1131" y="0"/>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85FF4F"/>
              </a:solidFill>
              <a:latin typeface="Helvetica Neue Medium" charset="0"/>
              <a:ea typeface="Helvetica Neue Medium" charset="0"/>
              <a:cs typeface="Helvetica Neue Medium" charset="0"/>
              <a:sym typeface="Helvetica Neue Medium" charset="0"/>
            </a:endParaRPr>
          </a:p>
        </p:txBody>
      </p:sp>
      <p:sp>
        <p:nvSpPr>
          <p:cNvPr id="3078" name="Line 6">
            <a:extLst>
              <a:ext uri="{FF2B5EF4-FFF2-40B4-BE49-F238E27FC236}">
                <a16:creationId xmlns:a16="http://schemas.microsoft.com/office/drawing/2014/main" id="{3F854593-3ACD-647F-A9AB-A517693C415A}"/>
              </a:ext>
            </a:extLst>
          </p:cNvPr>
          <p:cNvSpPr>
            <a:spLocks noChangeShapeType="1"/>
          </p:cNvSpPr>
          <p:nvPr/>
        </p:nvSpPr>
        <p:spPr bwMode="auto">
          <a:xfrm>
            <a:off x="-6350" y="2279650"/>
            <a:ext cx="24396700" cy="0"/>
          </a:xfrm>
          <a:prstGeom prst="line">
            <a:avLst/>
          </a:prstGeom>
          <a:noFill/>
          <a:ln w="2540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a:p>
        </p:txBody>
      </p:sp>
      <p:sp>
        <p:nvSpPr>
          <p:cNvPr id="3079" name="Text Box 7">
            <a:extLst>
              <a:ext uri="{FF2B5EF4-FFF2-40B4-BE49-F238E27FC236}">
                <a16:creationId xmlns:a16="http://schemas.microsoft.com/office/drawing/2014/main" id="{B8331369-A967-D957-21C2-96D8C27491CE}"/>
              </a:ext>
            </a:extLst>
          </p:cNvPr>
          <p:cNvSpPr txBox="1">
            <a:spLocks/>
          </p:cNvSpPr>
          <p:nvPr/>
        </p:nvSpPr>
        <p:spPr bwMode="auto">
          <a:xfrm>
            <a:off x="442913" y="1592263"/>
            <a:ext cx="24247475"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38175" indent="-469900">
              <a:defRPr sz="2400">
                <a:solidFill>
                  <a:srgbClr val="5E5E5E"/>
                </a:solidFill>
                <a:latin typeface="Helvetica Neue" charset="0"/>
                <a:ea typeface="Helvetica Neue" charset="0"/>
                <a:cs typeface="Helvetica Neue" charset="0"/>
                <a:sym typeface="Helvetica Neue" charset="0"/>
              </a:defRPr>
            </a:lvl1pPr>
            <a:lvl2pPr>
              <a:defRPr sz="2400">
                <a:solidFill>
                  <a:srgbClr val="5E5E5E"/>
                </a:solidFill>
                <a:latin typeface="Helvetica Neue" charset="0"/>
                <a:ea typeface="Helvetica Neue" charset="0"/>
                <a:cs typeface="Helvetica Neue" charset="0"/>
                <a:sym typeface="Helvetica Neue" charset="0"/>
              </a:defRPr>
            </a:lvl2pPr>
            <a:lvl3pPr>
              <a:defRPr sz="2400">
                <a:solidFill>
                  <a:srgbClr val="5E5E5E"/>
                </a:solidFill>
                <a:latin typeface="Helvetica Neue" charset="0"/>
                <a:ea typeface="Helvetica Neue" charset="0"/>
                <a:cs typeface="Helvetica Neue" charset="0"/>
                <a:sym typeface="Helvetica Neue" charset="0"/>
              </a:defRPr>
            </a:lvl3pPr>
            <a:lvl4pPr>
              <a:defRPr sz="2400">
                <a:solidFill>
                  <a:srgbClr val="5E5E5E"/>
                </a:solidFill>
                <a:latin typeface="Helvetica Neue" charset="0"/>
                <a:ea typeface="Helvetica Neue" charset="0"/>
                <a:cs typeface="Helvetica Neue" charset="0"/>
                <a:sym typeface="Helvetica Neue" charset="0"/>
              </a:defRPr>
            </a:lvl4pPr>
            <a:lvl5pPr>
              <a:defRPr sz="2400">
                <a:solidFill>
                  <a:srgbClr val="5E5E5E"/>
                </a:solidFill>
                <a:latin typeface="Helvetica Neue" charset="0"/>
                <a:ea typeface="Helvetica Neue" charset="0"/>
                <a:cs typeface="Helvetica Neue" charset="0"/>
                <a:sym typeface="Helvetica Neue" charset="0"/>
              </a:defRPr>
            </a:lvl5pPr>
            <a:lvl6pPr marL="457200" indent="1828800" algn="ctr" defTabSz="2436813"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2436813"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2436813"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2436813"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nSpc>
                <a:spcPct val="90000"/>
              </a:lnSpc>
            </a:pPr>
            <a:r>
              <a:rPr lang="en-US" altLang="en-US" sz="320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DEPARTMENT OF INFORMATION TECHNOLOGY PRESENT'S </a:t>
            </a:r>
          </a:p>
        </p:txBody>
      </p:sp>
      <p:sp>
        <p:nvSpPr>
          <p:cNvPr id="3080" name="Text Box 8">
            <a:extLst>
              <a:ext uri="{FF2B5EF4-FFF2-40B4-BE49-F238E27FC236}">
                <a16:creationId xmlns:a16="http://schemas.microsoft.com/office/drawing/2014/main" id="{293353F1-79E8-6487-A068-33A536226F8E}"/>
              </a:ext>
            </a:extLst>
          </p:cNvPr>
          <p:cNvSpPr txBox="1">
            <a:spLocks/>
          </p:cNvSpPr>
          <p:nvPr/>
        </p:nvSpPr>
        <p:spPr bwMode="auto">
          <a:xfrm>
            <a:off x="5519738" y="3065463"/>
            <a:ext cx="14447837"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r>
              <a:rPr lang="en-US" altLang="en-US" sz="4400" u="sng">
                <a:solidFill>
                  <a:srgbClr val="000000"/>
                </a:solidFill>
                <a:latin typeface="Hoefler Text" charset="0"/>
                <a:ea typeface="Hoefler Text" charset="0"/>
                <a:cs typeface="Hoefler Text" charset="0"/>
                <a:sym typeface="Hoefler Text" charset="0"/>
              </a:rPr>
              <a:t>Project Based Learning Presentation on </a:t>
            </a:r>
          </a:p>
        </p:txBody>
      </p:sp>
      <p:sp>
        <p:nvSpPr>
          <p:cNvPr id="3081" name="Text Box 9">
            <a:extLst>
              <a:ext uri="{FF2B5EF4-FFF2-40B4-BE49-F238E27FC236}">
                <a16:creationId xmlns:a16="http://schemas.microsoft.com/office/drawing/2014/main" id="{299A7F5A-697C-D547-C901-A0A13BA14E70}"/>
              </a:ext>
            </a:extLst>
          </p:cNvPr>
          <p:cNvSpPr txBox="1">
            <a:spLocks/>
          </p:cNvSpPr>
          <p:nvPr/>
        </p:nvSpPr>
        <p:spPr bwMode="auto">
          <a:xfrm>
            <a:off x="3556000" y="4572000"/>
            <a:ext cx="18021300"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pPr>
              <a:lnSpc>
                <a:spcPct val="80000"/>
              </a:lnSpc>
            </a:pPr>
            <a:r>
              <a:rPr lang="en-US" altLang="en-US" sz="12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Electricity Billing System</a:t>
            </a:r>
          </a:p>
        </p:txBody>
      </p:sp>
      <p:sp>
        <p:nvSpPr>
          <p:cNvPr id="3082" name="Text Box 10">
            <a:extLst>
              <a:ext uri="{FF2B5EF4-FFF2-40B4-BE49-F238E27FC236}">
                <a16:creationId xmlns:a16="http://schemas.microsoft.com/office/drawing/2014/main" id="{AD8E9E62-4372-2430-C74E-126673F09D03}"/>
              </a:ext>
            </a:extLst>
          </p:cNvPr>
          <p:cNvSpPr txBox="1">
            <a:spLocks/>
          </p:cNvSpPr>
          <p:nvPr/>
        </p:nvSpPr>
        <p:spPr bwMode="auto">
          <a:xfrm>
            <a:off x="16852900" y="10450724"/>
            <a:ext cx="7837488" cy="595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r>
              <a:rPr lang="en-US" altLang="en-US" sz="3200" u="sng" dirty="0">
                <a:solidFill>
                  <a:srgbClr val="000000"/>
                </a:solidFill>
                <a:latin typeface="Hoefler Text" charset="0"/>
                <a:ea typeface="Hoefler Text" charset="0"/>
                <a:cs typeface="Hoefler Text" charset="0"/>
                <a:sym typeface="Hoefler Text" charset="0"/>
              </a:rPr>
              <a:t>Mentor : Prof. </a:t>
            </a:r>
            <a:r>
              <a:rPr lang="en-IN" altLang="en-US" sz="3200" u="sng" dirty="0" err="1">
                <a:solidFill>
                  <a:srgbClr val="000000"/>
                </a:solidFill>
                <a:latin typeface="Hoefler Text" charset="0"/>
                <a:ea typeface="Hoefler Text" charset="0"/>
                <a:cs typeface="Hoefler Text" charset="0"/>
                <a:sym typeface="Hoefler Text" charset="0"/>
              </a:rPr>
              <a:t>Shoma</a:t>
            </a:r>
            <a:r>
              <a:rPr lang="en-IN" altLang="en-US" sz="3200" u="sng" dirty="0">
                <a:solidFill>
                  <a:srgbClr val="000000"/>
                </a:solidFill>
                <a:latin typeface="Hoefler Text" charset="0"/>
                <a:ea typeface="Hoefler Text" charset="0"/>
                <a:cs typeface="Hoefler Text" charset="0"/>
                <a:sym typeface="Hoefler Text" charset="0"/>
              </a:rPr>
              <a:t> </a:t>
            </a:r>
            <a:r>
              <a:rPr lang="en-IN" altLang="en-US" sz="3200" u="sng" dirty="0" err="1">
                <a:solidFill>
                  <a:srgbClr val="000000"/>
                </a:solidFill>
                <a:latin typeface="Hoefler Text" charset="0"/>
                <a:ea typeface="Hoefler Text" charset="0"/>
                <a:cs typeface="Hoefler Text" charset="0"/>
                <a:sym typeface="Hoefler Text" charset="0"/>
              </a:rPr>
              <a:t>Mitkari</a:t>
            </a:r>
            <a:endParaRPr lang="en-US" altLang="en-US" sz="3200" u="sng" dirty="0">
              <a:solidFill>
                <a:srgbClr val="000000"/>
              </a:solidFill>
              <a:latin typeface="Hoefler Text" charset="0"/>
              <a:ea typeface="Hoefler Text" charset="0"/>
              <a:cs typeface="Hoefler Text" charset="0"/>
              <a:sym typeface="Hoefler Text" charset="0"/>
            </a:endParaRPr>
          </a:p>
        </p:txBody>
      </p:sp>
      <p:sp>
        <p:nvSpPr>
          <p:cNvPr id="3083" name="Text Box 11">
            <a:extLst>
              <a:ext uri="{FF2B5EF4-FFF2-40B4-BE49-F238E27FC236}">
                <a16:creationId xmlns:a16="http://schemas.microsoft.com/office/drawing/2014/main" id="{D5CCB1F3-0B9A-957B-F9F2-E9183633480B}"/>
              </a:ext>
            </a:extLst>
          </p:cNvPr>
          <p:cNvSpPr txBox="1">
            <a:spLocks/>
          </p:cNvSpPr>
          <p:nvPr/>
        </p:nvSpPr>
        <p:spPr bwMode="auto">
          <a:xfrm>
            <a:off x="4279900" y="9642475"/>
            <a:ext cx="482441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r>
              <a:rPr lang="en-US" altLang="en-US" sz="3200" u="sng">
                <a:solidFill>
                  <a:srgbClr val="000000"/>
                </a:solidFill>
                <a:latin typeface="Hoefler Text" charset="0"/>
                <a:ea typeface="Hoefler Text" charset="0"/>
                <a:cs typeface="Hoefler Text" charset="0"/>
                <a:sym typeface="Hoefler Text" charset="0"/>
              </a:rPr>
              <a:t>Group Members : </a:t>
            </a:r>
          </a:p>
        </p:txBody>
      </p:sp>
      <p:sp>
        <p:nvSpPr>
          <p:cNvPr id="3084" name="Text Box 12">
            <a:extLst>
              <a:ext uri="{FF2B5EF4-FFF2-40B4-BE49-F238E27FC236}">
                <a16:creationId xmlns:a16="http://schemas.microsoft.com/office/drawing/2014/main" id="{10A47E93-B8D9-571A-FD4B-9453ACFE9874}"/>
              </a:ext>
            </a:extLst>
          </p:cNvPr>
          <p:cNvSpPr txBox="1">
            <a:spLocks/>
          </p:cNvSpPr>
          <p:nvPr/>
        </p:nvSpPr>
        <p:spPr bwMode="auto">
          <a:xfrm>
            <a:off x="8420100" y="9953923"/>
            <a:ext cx="2898614" cy="2564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p>
            <a:pPr algn="l"/>
            <a:r>
              <a:rPr lang="en-IN" altLang="en-US" sz="3200" dirty="0" err="1">
                <a:solidFill>
                  <a:srgbClr val="000000"/>
                </a:solidFill>
                <a:latin typeface="Hoefler Text" charset="0"/>
                <a:ea typeface="Hoefler Text" charset="0"/>
                <a:cs typeface="Hoefler Text" charset="0"/>
                <a:sym typeface="Hoefler Text" charset="0"/>
              </a:rPr>
              <a:t>Yash</a:t>
            </a:r>
            <a:r>
              <a:rPr lang="en-IN" altLang="en-US" sz="3200" dirty="0">
                <a:solidFill>
                  <a:srgbClr val="000000"/>
                </a:solidFill>
                <a:latin typeface="Hoefler Text" charset="0"/>
                <a:ea typeface="Hoefler Text" charset="0"/>
                <a:cs typeface="Hoefler Text" charset="0"/>
                <a:sym typeface="Hoefler Text" charset="0"/>
              </a:rPr>
              <a:t> </a:t>
            </a:r>
            <a:r>
              <a:rPr lang="en-IN" altLang="en-US" sz="3200" dirty="0" err="1">
                <a:solidFill>
                  <a:srgbClr val="000000"/>
                </a:solidFill>
                <a:latin typeface="Hoefler Text" charset="0"/>
                <a:ea typeface="Hoefler Text" charset="0"/>
                <a:cs typeface="Hoefler Text" charset="0"/>
                <a:sym typeface="Hoefler Text" charset="0"/>
              </a:rPr>
              <a:t>Bhombe</a:t>
            </a:r>
            <a:endParaRPr lang="en-IN" altLang="en-US" sz="3200" dirty="0">
              <a:solidFill>
                <a:srgbClr val="000000"/>
              </a:solidFill>
              <a:latin typeface="Hoefler Text" charset="0"/>
              <a:ea typeface="Hoefler Text" charset="0"/>
              <a:cs typeface="Hoefler Text" charset="0"/>
              <a:sym typeface="Hoefler Text" charset="0"/>
            </a:endParaRPr>
          </a:p>
          <a:p>
            <a:pPr algn="l"/>
            <a:r>
              <a:rPr lang="en-IN" altLang="en-US" sz="3200" dirty="0" err="1">
                <a:solidFill>
                  <a:srgbClr val="000000"/>
                </a:solidFill>
                <a:latin typeface="Hoefler Text" charset="0"/>
                <a:ea typeface="Hoefler Text" charset="0"/>
                <a:cs typeface="Hoefler Text" charset="0"/>
                <a:sym typeface="Hoefler Text" charset="0"/>
              </a:rPr>
              <a:t>Sahil</a:t>
            </a:r>
            <a:r>
              <a:rPr lang="en-IN" altLang="en-US" sz="3200" dirty="0">
                <a:solidFill>
                  <a:srgbClr val="000000"/>
                </a:solidFill>
                <a:latin typeface="Hoefler Text" charset="0"/>
                <a:ea typeface="Hoefler Text" charset="0"/>
                <a:cs typeface="Hoefler Text" charset="0"/>
                <a:sym typeface="Hoefler Text" charset="0"/>
              </a:rPr>
              <a:t> </a:t>
            </a:r>
            <a:r>
              <a:rPr lang="en-IN" altLang="en-US" sz="3200" dirty="0" err="1">
                <a:solidFill>
                  <a:srgbClr val="000000"/>
                </a:solidFill>
                <a:latin typeface="Hoefler Text" charset="0"/>
                <a:ea typeface="Hoefler Text" charset="0"/>
                <a:cs typeface="Hoefler Text" charset="0"/>
                <a:sym typeface="Hoefler Text" charset="0"/>
              </a:rPr>
              <a:t>Karamkar</a:t>
            </a:r>
            <a:endParaRPr lang="en-IN" altLang="en-US" sz="3200" dirty="0">
              <a:solidFill>
                <a:srgbClr val="000000"/>
              </a:solidFill>
              <a:latin typeface="Hoefler Text" charset="0"/>
              <a:ea typeface="Hoefler Text" charset="0"/>
              <a:cs typeface="Hoefler Text" charset="0"/>
              <a:sym typeface="Hoefler Text" charset="0"/>
            </a:endParaRPr>
          </a:p>
          <a:p>
            <a:pPr algn="l"/>
            <a:r>
              <a:rPr lang="en-IN" altLang="en-US" sz="3200" dirty="0" err="1">
                <a:solidFill>
                  <a:srgbClr val="000000"/>
                </a:solidFill>
                <a:latin typeface="Hoefler Text" charset="0"/>
                <a:ea typeface="Hoefler Text" charset="0"/>
                <a:cs typeface="Hoefler Text" charset="0"/>
                <a:sym typeface="Hoefler Text" charset="0"/>
              </a:rPr>
              <a:t>Shivam</a:t>
            </a:r>
            <a:r>
              <a:rPr lang="en-IN" altLang="en-US" sz="3200" dirty="0">
                <a:solidFill>
                  <a:srgbClr val="000000"/>
                </a:solidFill>
                <a:latin typeface="Hoefler Text" charset="0"/>
                <a:ea typeface="Hoefler Text" charset="0"/>
                <a:cs typeface="Hoefler Text" charset="0"/>
                <a:sym typeface="Hoefler Text" charset="0"/>
              </a:rPr>
              <a:t> </a:t>
            </a:r>
            <a:r>
              <a:rPr lang="en-IN" altLang="en-US" sz="3200" dirty="0" err="1">
                <a:solidFill>
                  <a:srgbClr val="000000"/>
                </a:solidFill>
                <a:latin typeface="Hoefler Text" charset="0"/>
                <a:ea typeface="Hoefler Text" charset="0"/>
                <a:cs typeface="Hoefler Text" charset="0"/>
                <a:sym typeface="Hoefler Text" charset="0"/>
              </a:rPr>
              <a:t>Ghaware</a:t>
            </a:r>
            <a:endParaRPr lang="en-IN" altLang="en-US" sz="3200" dirty="0">
              <a:solidFill>
                <a:srgbClr val="000000"/>
              </a:solidFill>
              <a:latin typeface="Hoefler Text" charset="0"/>
              <a:ea typeface="Hoefler Text" charset="0"/>
              <a:cs typeface="Hoefler Text" charset="0"/>
              <a:sym typeface="Hoefler Text" charset="0"/>
            </a:endParaRPr>
          </a:p>
          <a:p>
            <a:pPr algn="l"/>
            <a:r>
              <a:rPr lang="en-IN" altLang="en-US" sz="3200" dirty="0" err="1">
                <a:solidFill>
                  <a:srgbClr val="000000"/>
                </a:solidFill>
                <a:latin typeface="Hoefler Text" charset="0"/>
                <a:ea typeface="Hoefler Text" charset="0"/>
                <a:cs typeface="Hoefler Text" charset="0"/>
                <a:sym typeface="Hoefler Text" charset="0"/>
              </a:rPr>
              <a:t>Nilesh</a:t>
            </a:r>
            <a:r>
              <a:rPr lang="en-IN" altLang="en-US" sz="3200" dirty="0">
                <a:solidFill>
                  <a:srgbClr val="000000"/>
                </a:solidFill>
                <a:latin typeface="Hoefler Text" charset="0"/>
                <a:ea typeface="Hoefler Text" charset="0"/>
                <a:cs typeface="Hoefler Text" charset="0"/>
                <a:sym typeface="Hoefler Text" charset="0"/>
              </a:rPr>
              <a:t> </a:t>
            </a:r>
            <a:r>
              <a:rPr lang="en-IN" altLang="en-US" sz="3200" dirty="0" err="1">
                <a:solidFill>
                  <a:srgbClr val="000000"/>
                </a:solidFill>
                <a:latin typeface="Hoefler Text" charset="0"/>
                <a:ea typeface="Hoefler Text" charset="0"/>
                <a:cs typeface="Hoefler Text" charset="0"/>
                <a:sym typeface="Hoefler Text" charset="0"/>
              </a:rPr>
              <a:t>Khude</a:t>
            </a:r>
            <a:endParaRPr lang="en-IN" altLang="en-US" sz="3200" dirty="0">
              <a:solidFill>
                <a:srgbClr val="000000"/>
              </a:solidFill>
              <a:latin typeface="Hoefler Text" charset="0"/>
              <a:ea typeface="Hoefler Text" charset="0"/>
              <a:cs typeface="Hoefler Text" charset="0"/>
              <a:sym typeface="Hoefler Text" charset="0"/>
            </a:endParaRPr>
          </a:p>
          <a:p>
            <a:pPr algn="l"/>
            <a:r>
              <a:rPr lang="en-IN" altLang="en-US" sz="3200" dirty="0" err="1">
                <a:solidFill>
                  <a:srgbClr val="000000"/>
                </a:solidFill>
                <a:latin typeface="Hoefler Text" charset="0"/>
                <a:ea typeface="Hoefler Text" charset="0"/>
                <a:cs typeface="Hoefler Text" charset="0"/>
                <a:sym typeface="Hoefler Text" charset="0"/>
              </a:rPr>
              <a:t>Vaibhav</a:t>
            </a:r>
            <a:r>
              <a:rPr lang="en-IN" altLang="en-US" sz="3200" dirty="0">
                <a:solidFill>
                  <a:srgbClr val="000000"/>
                </a:solidFill>
                <a:latin typeface="Hoefler Text" charset="0"/>
                <a:ea typeface="Hoefler Text" charset="0"/>
                <a:cs typeface="Hoefler Text" charset="0"/>
                <a:sym typeface="Hoefler Text" charset="0"/>
              </a:rPr>
              <a:t> </a:t>
            </a:r>
            <a:r>
              <a:rPr lang="en-IN" altLang="en-US" sz="3200" dirty="0" err="1">
                <a:solidFill>
                  <a:srgbClr val="000000"/>
                </a:solidFill>
                <a:latin typeface="Hoefler Text" charset="0"/>
                <a:ea typeface="Hoefler Text" charset="0"/>
                <a:cs typeface="Hoefler Text" charset="0"/>
                <a:sym typeface="Hoefler Text" charset="0"/>
              </a:rPr>
              <a:t>Adhe</a:t>
            </a:r>
            <a:endParaRPr lang="en-US" altLang="en-US" sz="3200" dirty="0">
              <a:solidFill>
                <a:srgbClr val="000000"/>
              </a:solidFill>
              <a:latin typeface="Hoefler Text" charset="0"/>
              <a:ea typeface="Hoefler Text" charset="0"/>
              <a:cs typeface="Hoefler Text" charset="0"/>
              <a:sym typeface="Hoefler Text" charset="0"/>
            </a:endParaRPr>
          </a:p>
        </p:txBody>
      </p:sp>
      <p:pic>
        <p:nvPicPr>
          <p:cNvPr id="3085" name="Picture 13">
            <a:extLst>
              <a:ext uri="{FF2B5EF4-FFF2-40B4-BE49-F238E27FC236}">
                <a16:creationId xmlns:a16="http://schemas.microsoft.com/office/drawing/2014/main" id="{88826278-08D8-51A7-681E-D626F19376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0388" y="7466013"/>
            <a:ext cx="4067175" cy="454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081"/>
                                        </p:tgtEl>
                                        <p:attrNameLst>
                                          <p:attrName>style.visibility</p:attrName>
                                        </p:attrNameLst>
                                      </p:cBhvr>
                                      <p:to>
                                        <p:strVal val="visible"/>
                                      </p:to>
                                    </p:set>
                                    <p:anim calcmode="lin" valueType="num">
                                      <p:cBhvr>
                                        <p:cTn id="7" dur="500" fill="hold"/>
                                        <p:tgtEl>
                                          <p:spTgt spid="3081"/>
                                        </p:tgtEl>
                                        <p:attrNameLst>
                                          <p:attrName>ppt_w</p:attrName>
                                        </p:attrNameLst>
                                      </p:cBhvr>
                                      <p:tavLst>
                                        <p:tav tm="0">
                                          <p:val>
                                            <p:fltVal val="0"/>
                                          </p:val>
                                        </p:tav>
                                        <p:tav tm="100000">
                                          <p:val>
                                            <p:strVal val="#ppt_w"/>
                                          </p:val>
                                        </p:tav>
                                      </p:tavLst>
                                    </p:anim>
                                    <p:anim calcmode="lin" valueType="num">
                                      <p:cBhvr>
                                        <p:cTn id="8" dur="500" fill="hold"/>
                                        <p:tgtEl>
                                          <p:spTgt spid="30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9170C0F2-D0B4-C607-400C-A2E034981A5A}"/>
              </a:ext>
            </a:extLst>
          </p:cNvPr>
          <p:cNvSpPr txBox="1">
            <a:spLocks/>
          </p:cNvSpPr>
          <p:nvPr/>
        </p:nvSpPr>
        <p:spPr bwMode="auto">
          <a:xfrm>
            <a:off x="1101436" y="1710918"/>
            <a:ext cx="22991618" cy="9238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marL="584200" indent="-5842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spcBef>
                <a:spcPts val="1000"/>
              </a:spcBef>
              <a:buSzPct val="123000"/>
              <a:buFontTx/>
              <a:buChar char="•"/>
            </a:pPr>
            <a:endParaRPr lang="en-IN" altLang="en-US" sz="4600" dirty="0">
              <a:solidFill>
                <a:srgbClr val="000000"/>
              </a:solidFill>
              <a:latin typeface="Hoefler Text" charset="0"/>
              <a:ea typeface="Hoefler Text" charset="0"/>
              <a:cs typeface="Hoefler Text" charset="0"/>
              <a:sym typeface="Hoefler Text" charset="0"/>
            </a:endParaRPr>
          </a:p>
          <a:p>
            <a:pPr algn="l">
              <a:spcBef>
                <a:spcPts val="1000"/>
              </a:spcBef>
              <a:buSzPct val="123000"/>
              <a:buFontTx/>
              <a:buChar char="•"/>
            </a:pPr>
            <a:r>
              <a:rPr lang="en-IN" altLang="en-US" sz="4600" b="1" dirty="0">
                <a:solidFill>
                  <a:srgbClr val="000000"/>
                </a:solidFill>
                <a:latin typeface="Hoefler Text" charset="0"/>
                <a:ea typeface="Hoefler Text" charset="0"/>
                <a:cs typeface="Hoefler Text" charset="0"/>
                <a:sym typeface="Hoefler Text" charset="0"/>
              </a:rPr>
              <a:t>Data Storage and Backup Module: </a:t>
            </a:r>
            <a:r>
              <a:rPr lang="en-IN" altLang="en-US" sz="4600" dirty="0">
                <a:solidFill>
                  <a:srgbClr val="000000"/>
                </a:solidFill>
                <a:latin typeface="Hoefler Text" charset="0"/>
                <a:ea typeface="Hoefler Text" charset="0"/>
                <a:cs typeface="Hoefler Text" charset="0"/>
                <a:sym typeface="Hoefler Text" charset="0"/>
              </a:rPr>
              <a:t>This module manages the storage and retrieval of all electricity billing-related data, including user information, meter readings, tariff details, billing records, and payment history. It ensures data integrity, security, and backups to prevent data loss and supports efficient data retrieval for reporting or auditing purposes.</a:t>
            </a:r>
          </a:p>
          <a:p>
            <a:pPr algn="l">
              <a:spcBef>
                <a:spcPts val="1000"/>
              </a:spcBef>
              <a:buSzPct val="123000"/>
              <a:buFontTx/>
              <a:buChar char="•"/>
            </a:pPr>
            <a:r>
              <a:rPr lang="en-IN" altLang="en-US" sz="4600" b="1" dirty="0">
                <a:solidFill>
                  <a:srgbClr val="000000"/>
                </a:solidFill>
                <a:latin typeface="Hoefler Text" charset="0"/>
                <a:ea typeface="Hoefler Text" charset="0"/>
                <a:cs typeface="Hoefler Text" charset="0"/>
                <a:sym typeface="Hoefler Text" charset="0"/>
              </a:rPr>
              <a:t>Payment Processing Module: </a:t>
            </a:r>
            <a:r>
              <a:rPr lang="en-IN" altLang="en-US" sz="4600" dirty="0">
                <a:solidFill>
                  <a:srgbClr val="000000"/>
                </a:solidFill>
                <a:latin typeface="Hoefler Text" charset="0"/>
                <a:ea typeface="Hoefler Text" charset="0"/>
                <a:cs typeface="Hoefler Text" charset="0"/>
                <a:sym typeface="Hoefler Text" charset="0"/>
              </a:rPr>
              <a:t> The payment processing module facilitates the handling of customer payments, including online payments, bank transfers, or manual payment collection. It integrates with payment gateways, tracks payment status, updates customer accounts, and generates receipts or payment confirmations.</a:t>
            </a:r>
          </a:p>
          <a:p>
            <a:pPr algn="l">
              <a:spcBef>
                <a:spcPts val="1000"/>
              </a:spcBef>
              <a:buSzPct val="123000"/>
              <a:buFontTx/>
              <a:buChar char="•"/>
            </a:pPr>
            <a:endParaRPr lang="en-IN" altLang="en-US" sz="4600" dirty="0">
              <a:solidFill>
                <a:srgbClr val="000000"/>
              </a:solidFill>
              <a:latin typeface="Hoefler Text" charset="0"/>
              <a:ea typeface="Hoefler Text" charset="0"/>
              <a:cs typeface="Hoefler Text" charset="0"/>
              <a:sym typeface="Hoefler Text" charset="0"/>
            </a:endParaRPr>
          </a:p>
          <a:p>
            <a:pPr algn="l">
              <a:spcBef>
                <a:spcPts val="1000"/>
              </a:spcBef>
              <a:buSzPct val="123000"/>
              <a:buFontTx/>
              <a:buChar char="•"/>
            </a:pPr>
            <a:endParaRPr lang="en-IN" altLang="en-US" sz="4600" dirty="0">
              <a:solidFill>
                <a:srgbClr val="000000"/>
              </a:solidFill>
              <a:latin typeface="Hoefler Text" charset="0"/>
              <a:ea typeface="Hoefler Text" charset="0"/>
              <a:cs typeface="Hoefler Text" charset="0"/>
              <a:sym typeface="Hoefler Text" charset="0"/>
            </a:endParaRPr>
          </a:p>
          <a:p>
            <a:pPr marL="0" indent="0" algn="l">
              <a:spcBef>
                <a:spcPts val="1000"/>
              </a:spcBef>
              <a:buSzPct val="123000"/>
            </a:pPr>
            <a:endParaRPr lang="en-US" altLang="en-US" sz="4600" dirty="0">
              <a:solidFill>
                <a:srgbClr val="000000"/>
              </a:solidFill>
              <a:latin typeface="Hoefler Text" charset="0"/>
              <a:ea typeface="Hoefler Text" charset="0"/>
              <a:cs typeface="Hoefler Text" charset="0"/>
              <a:sym typeface="Hoefler Text"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7258-9D4F-A9C9-936C-8364EDC776A1}"/>
              </a:ext>
            </a:extLst>
          </p:cNvPr>
          <p:cNvSpPr>
            <a:spLocks noGrp="1"/>
          </p:cNvSpPr>
          <p:nvPr>
            <p:ph type="title"/>
          </p:nvPr>
        </p:nvSpPr>
        <p:spPr>
          <a:xfrm>
            <a:off x="1206500" y="459937"/>
            <a:ext cx="21971000" cy="1431925"/>
          </a:xfrm>
        </p:spPr>
        <p:txBody>
          <a:bodyPr/>
          <a:lstStyle/>
          <a:p>
            <a:r>
              <a:rPr lang="en-IN" dirty="0"/>
              <a:t>Flow of The Project </a:t>
            </a:r>
            <a:endParaRPr lang="en-US" dirty="0"/>
          </a:p>
        </p:txBody>
      </p:sp>
      <p:sp>
        <p:nvSpPr>
          <p:cNvPr id="6" name="Content Placeholder 5">
            <a:extLst>
              <a:ext uri="{FF2B5EF4-FFF2-40B4-BE49-F238E27FC236}">
                <a16:creationId xmlns:a16="http://schemas.microsoft.com/office/drawing/2014/main" id="{A6C1EF3B-5FBF-A647-AC33-013961025594}"/>
              </a:ext>
            </a:extLst>
          </p:cNvPr>
          <p:cNvSpPr>
            <a:spLocks noGrp="1"/>
          </p:cNvSpPr>
          <p:nvPr>
            <p:ph idx="1"/>
          </p:nvPr>
        </p:nvSpPr>
        <p:spPr>
          <a:xfrm>
            <a:off x="515962" y="1891862"/>
            <a:ext cx="19835887" cy="11364201"/>
          </a:xfrm>
        </p:spPr>
        <p:txBody>
          <a:bodyPr/>
          <a:lstStyle/>
          <a:p>
            <a:pPr marL="914400" indent="-914400">
              <a:buAutoNum type="arabicPeriod"/>
            </a:pPr>
            <a:r>
              <a:rPr lang="en-US" dirty="0"/>
              <a:t>Requirements Gathering   - Understand project scope and objectives.   - Gather requirements from stakeholders.</a:t>
            </a:r>
          </a:p>
          <a:p>
            <a:pPr marL="914400" indent="-914400">
              <a:buAutoNum type="arabicPeriod"/>
            </a:pPr>
            <a:r>
              <a:rPr lang="en-US" dirty="0"/>
              <a:t>Database Design   - Identify entities and attributes.   - Create a database schema.</a:t>
            </a:r>
          </a:p>
          <a:p>
            <a:pPr marL="914400" indent="-914400">
              <a:buAutoNum type="arabicPeriod"/>
            </a:pPr>
            <a:r>
              <a:rPr lang="en-US" dirty="0"/>
              <a:t>Database Creation   - Install the database management system.   - Create tables and define keys.</a:t>
            </a:r>
          </a:p>
          <a:p>
            <a:pPr marL="914400" indent="-914400">
              <a:buAutoNum type="arabicPeriod"/>
            </a:pPr>
            <a:r>
              <a:rPr lang="en-US" dirty="0"/>
              <a:t>Java Application Development   - Set up Java development environment.   - Develop Java classes for database interaction.</a:t>
            </a:r>
          </a:p>
          <a:p>
            <a:pPr marL="914400" indent="-914400">
              <a:buAutoNum type="arabicPeriod"/>
            </a:pPr>
            <a:r>
              <a:rPr lang="en-US" dirty="0"/>
              <a:t>Database Connectivity   - Use JDBC for database connection.   - Execute SQL queries.</a:t>
            </a:r>
          </a:p>
          <a:p>
            <a:pPr marL="914400" indent="-914400">
              <a:buAutoNum type="arabicPeriod"/>
            </a:pPr>
            <a:r>
              <a:rPr lang="en-US" dirty="0"/>
              <a:t>User Interface Development   - Design GUI using Java Swing.   - Implement event handling.</a:t>
            </a:r>
          </a:p>
        </p:txBody>
      </p:sp>
    </p:spTree>
    <p:extLst>
      <p:ext uri="{BB962C8B-B14F-4D97-AF65-F5344CB8AC3E}">
        <p14:creationId xmlns:p14="http://schemas.microsoft.com/office/powerpoint/2010/main" val="417326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04E9C-6F0F-4F33-7583-740F1C742025}"/>
              </a:ext>
            </a:extLst>
          </p:cNvPr>
          <p:cNvSpPr>
            <a:spLocks noGrp="1"/>
          </p:cNvSpPr>
          <p:nvPr>
            <p:ph idx="1"/>
          </p:nvPr>
        </p:nvSpPr>
        <p:spPr>
          <a:xfrm>
            <a:off x="0" y="1208381"/>
            <a:ext cx="22575544" cy="11299238"/>
          </a:xfrm>
        </p:spPr>
        <p:txBody>
          <a:bodyPr/>
          <a:lstStyle/>
          <a:p>
            <a:pPr marL="0" indent="0">
              <a:buNone/>
            </a:pPr>
            <a:r>
              <a:rPr lang="en-US" dirty="0"/>
              <a:t>7. Testing and Debugging   - Test application and fix issues.   - Validate data integrity.</a:t>
            </a:r>
          </a:p>
          <a:p>
            <a:pPr marL="0" indent="0">
              <a:buNone/>
            </a:pPr>
            <a:r>
              <a:rPr lang="en-US" dirty="0"/>
              <a:t>8. Documentation and Deployment   - Create project documentation.   - Package application and deploy.</a:t>
            </a:r>
          </a:p>
          <a:p>
            <a:pPr marL="0" indent="0">
              <a:buNone/>
            </a:pPr>
            <a:r>
              <a:rPr lang="en-US" dirty="0"/>
              <a:t>9. Maintenance and Updates   - Provide ongoing support.   - Incorporate feedback for improvements.</a:t>
            </a:r>
          </a:p>
        </p:txBody>
      </p:sp>
    </p:spTree>
    <p:extLst>
      <p:ext uri="{BB962C8B-B14F-4D97-AF65-F5344CB8AC3E}">
        <p14:creationId xmlns:p14="http://schemas.microsoft.com/office/powerpoint/2010/main" val="40957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18D4C6AB-E966-9547-003F-7FDAE8CEF8ED}"/>
              </a:ext>
            </a:extLst>
          </p:cNvPr>
          <p:cNvSpPr txBox="1">
            <a:spLocks/>
          </p:cNvSpPr>
          <p:nvPr/>
        </p:nvSpPr>
        <p:spPr bwMode="auto">
          <a:xfrm>
            <a:off x="1590675" y="521157"/>
            <a:ext cx="4679166" cy="207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r>
              <a:rPr lang="en-IN" altLang="en-US" sz="6400"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EE Diagram</a:t>
            </a:r>
          </a:p>
          <a:p>
            <a:pPr algn="l"/>
            <a:endParaRPr lang="en-US" altLang="en-US" sz="6400"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p:txBody>
      </p:sp>
      <p:sp>
        <p:nvSpPr>
          <p:cNvPr id="10243" name="AutoShape 3">
            <a:extLst>
              <a:ext uri="{FF2B5EF4-FFF2-40B4-BE49-F238E27FC236}">
                <a16:creationId xmlns:a16="http://schemas.microsoft.com/office/drawing/2014/main" id="{B99B56C0-7C49-CD28-2ED7-1F8AE692B1BA}"/>
              </a:ext>
            </a:extLst>
          </p:cNvPr>
          <p:cNvSpPr>
            <a:spLocks/>
          </p:cNvSpPr>
          <p:nvPr/>
        </p:nvSpPr>
        <p:spPr bwMode="auto">
          <a:xfrm>
            <a:off x="21353463" y="11272838"/>
            <a:ext cx="2547937" cy="2016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9973" y="1804"/>
                  <a:pt x="9427" y="3507"/>
                  <a:pt x="9094" y="5101"/>
                </a:cubicBezTo>
                <a:cubicBezTo>
                  <a:pt x="9513" y="5562"/>
                  <a:pt x="9899" y="6051"/>
                  <a:pt x="10253" y="6559"/>
                </a:cubicBezTo>
                <a:cubicBezTo>
                  <a:pt x="10333" y="6356"/>
                  <a:pt x="10799" y="5209"/>
                  <a:pt x="10799" y="5209"/>
                </a:cubicBezTo>
                <a:cubicBezTo>
                  <a:pt x="10799" y="5209"/>
                  <a:pt x="11267" y="6356"/>
                  <a:pt x="11347" y="6559"/>
                </a:cubicBezTo>
                <a:cubicBezTo>
                  <a:pt x="11696" y="6051"/>
                  <a:pt x="12082" y="5562"/>
                  <a:pt x="12506" y="5101"/>
                </a:cubicBezTo>
                <a:cubicBezTo>
                  <a:pt x="12168" y="3507"/>
                  <a:pt x="11625" y="1804"/>
                  <a:pt x="10799" y="0"/>
                </a:cubicBezTo>
                <a:close/>
                <a:moveTo>
                  <a:pt x="6148" y="3134"/>
                </a:moveTo>
                <a:cubicBezTo>
                  <a:pt x="6062" y="4538"/>
                  <a:pt x="6094" y="5805"/>
                  <a:pt x="6212" y="6951"/>
                </a:cubicBezTo>
                <a:cubicBezTo>
                  <a:pt x="6217" y="6951"/>
                  <a:pt x="6599" y="8342"/>
                  <a:pt x="7704" y="9556"/>
                </a:cubicBezTo>
                <a:cubicBezTo>
                  <a:pt x="7988" y="9875"/>
                  <a:pt x="8449" y="10438"/>
                  <a:pt x="8814" y="11082"/>
                </a:cubicBezTo>
                <a:cubicBezTo>
                  <a:pt x="8878" y="10797"/>
                  <a:pt x="9227" y="9149"/>
                  <a:pt x="10080" y="6985"/>
                </a:cubicBezTo>
                <a:cubicBezTo>
                  <a:pt x="9162" y="5622"/>
                  <a:pt x="7897" y="4294"/>
                  <a:pt x="6148" y="3134"/>
                </a:cubicBezTo>
                <a:close/>
                <a:moveTo>
                  <a:pt x="15445" y="3134"/>
                </a:moveTo>
                <a:cubicBezTo>
                  <a:pt x="13696" y="4294"/>
                  <a:pt x="12426" y="5622"/>
                  <a:pt x="11513" y="6985"/>
                </a:cubicBezTo>
                <a:cubicBezTo>
                  <a:pt x="12366" y="9155"/>
                  <a:pt x="12715" y="10797"/>
                  <a:pt x="12779" y="11082"/>
                </a:cubicBezTo>
                <a:cubicBezTo>
                  <a:pt x="13144" y="10438"/>
                  <a:pt x="13605" y="9875"/>
                  <a:pt x="13889" y="9556"/>
                </a:cubicBezTo>
                <a:cubicBezTo>
                  <a:pt x="14994" y="8335"/>
                  <a:pt x="15381" y="6951"/>
                  <a:pt x="15381" y="6951"/>
                </a:cubicBezTo>
                <a:cubicBezTo>
                  <a:pt x="15499" y="5805"/>
                  <a:pt x="15531" y="4538"/>
                  <a:pt x="15445" y="3134"/>
                </a:cubicBezTo>
                <a:close/>
                <a:moveTo>
                  <a:pt x="2810" y="5324"/>
                </a:moveTo>
                <a:cubicBezTo>
                  <a:pt x="2880" y="6368"/>
                  <a:pt x="2960" y="7724"/>
                  <a:pt x="3695" y="9155"/>
                </a:cubicBezTo>
                <a:cubicBezTo>
                  <a:pt x="4114" y="9366"/>
                  <a:pt x="4662" y="9720"/>
                  <a:pt x="5080" y="10046"/>
                </a:cubicBezTo>
                <a:cubicBezTo>
                  <a:pt x="5241" y="8316"/>
                  <a:pt x="5734" y="6951"/>
                  <a:pt x="5734" y="6951"/>
                </a:cubicBezTo>
                <a:cubicBezTo>
                  <a:pt x="4725" y="6402"/>
                  <a:pt x="3990" y="6531"/>
                  <a:pt x="2810" y="5324"/>
                </a:cubicBezTo>
                <a:close/>
                <a:moveTo>
                  <a:pt x="18783" y="5324"/>
                </a:moveTo>
                <a:cubicBezTo>
                  <a:pt x="17603" y="6531"/>
                  <a:pt x="16868" y="6402"/>
                  <a:pt x="15859" y="6951"/>
                </a:cubicBezTo>
                <a:cubicBezTo>
                  <a:pt x="15859" y="6951"/>
                  <a:pt x="16352" y="8316"/>
                  <a:pt x="16513" y="10046"/>
                </a:cubicBezTo>
                <a:cubicBezTo>
                  <a:pt x="16932" y="9720"/>
                  <a:pt x="17480" y="9366"/>
                  <a:pt x="17898" y="9155"/>
                </a:cubicBezTo>
                <a:cubicBezTo>
                  <a:pt x="18633" y="7724"/>
                  <a:pt x="18714" y="6368"/>
                  <a:pt x="18783" y="5324"/>
                </a:cubicBezTo>
                <a:close/>
                <a:moveTo>
                  <a:pt x="10799" y="6138"/>
                </a:moveTo>
                <a:cubicBezTo>
                  <a:pt x="8197" y="12492"/>
                  <a:pt x="8622" y="15219"/>
                  <a:pt x="9475" y="16812"/>
                </a:cubicBezTo>
                <a:cubicBezTo>
                  <a:pt x="10140" y="18054"/>
                  <a:pt x="11460" y="18054"/>
                  <a:pt x="12125" y="16812"/>
                </a:cubicBezTo>
                <a:cubicBezTo>
                  <a:pt x="12978" y="15219"/>
                  <a:pt x="13401" y="12492"/>
                  <a:pt x="10799" y="6138"/>
                </a:cubicBezTo>
                <a:close/>
                <a:moveTo>
                  <a:pt x="5982" y="7367"/>
                </a:moveTo>
                <a:cubicBezTo>
                  <a:pt x="5419" y="9232"/>
                  <a:pt x="4430" y="13992"/>
                  <a:pt x="7263" y="16704"/>
                </a:cubicBezTo>
                <a:cubicBezTo>
                  <a:pt x="7859" y="17281"/>
                  <a:pt x="8562" y="17255"/>
                  <a:pt x="9050" y="16759"/>
                </a:cubicBezTo>
                <a:cubicBezTo>
                  <a:pt x="8589" y="15763"/>
                  <a:pt x="8208" y="14338"/>
                  <a:pt x="8707" y="11639"/>
                </a:cubicBezTo>
                <a:cubicBezTo>
                  <a:pt x="7623" y="9673"/>
                  <a:pt x="6825" y="9659"/>
                  <a:pt x="5982" y="7367"/>
                </a:cubicBezTo>
                <a:close/>
                <a:moveTo>
                  <a:pt x="15606" y="7367"/>
                </a:moveTo>
                <a:cubicBezTo>
                  <a:pt x="14769" y="9666"/>
                  <a:pt x="13970" y="9673"/>
                  <a:pt x="12887" y="11639"/>
                </a:cubicBezTo>
                <a:cubicBezTo>
                  <a:pt x="13386" y="14338"/>
                  <a:pt x="13004" y="15763"/>
                  <a:pt x="12543" y="16759"/>
                </a:cubicBezTo>
                <a:cubicBezTo>
                  <a:pt x="13036" y="17248"/>
                  <a:pt x="13735" y="17281"/>
                  <a:pt x="14330" y="16704"/>
                </a:cubicBezTo>
                <a:cubicBezTo>
                  <a:pt x="17158" y="13985"/>
                  <a:pt x="16175" y="9232"/>
                  <a:pt x="15606" y="7367"/>
                </a:cubicBezTo>
                <a:close/>
                <a:moveTo>
                  <a:pt x="20220" y="8946"/>
                </a:moveTo>
                <a:cubicBezTo>
                  <a:pt x="18869" y="9005"/>
                  <a:pt x="17616" y="9682"/>
                  <a:pt x="16562" y="10527"/>
                </a:cubicBezTo>
                <a:cubicBezTo>
                  <a:pt x="16701" y="12412"/>
                  <a:pt x="16481" y="14649"/>
                  <a:pt x="15150" y="16378"/>
                </a:cubicBezTo>
                <a:cubicBezTo>
                  <a:pt x="15306" y="16371"/>
                  <a:pt x="15467" y="16345"/>
                  <a:pt x="15633" y="16304"/>
                </a:cubicBezTo>
                <a:cubicBezTo>
                  <a:pt x="19002" y="15497"/>
                  <a:pt x="17769" y="12194"/>
                  <a:pt x="21600" y="9109"/>
                </a:cubicBezTo>
                <a:cubicBezTo>
                  <a:pt x="21132" y="8975"/>
                  <a:pt x="20670" y="8926"/>
                  <a:pt x="20220" y="8946"/>
                </a:cubicBezTo>
                <a:close/>
                <a:moveTo>
                  <a:pt x="1378" y="8952"/>
                </a:moveTo>
                <a:cubicBezTo>
                  <a:pt x="928" y="8933"/>
                  <a:pt x="468" y="8981"/>
                  <a:pt x="0" y="9115"/>
                </a:cubicBezTo>
                <a:cubicBezTo>
                  <a:pt x="3831" y="12194"/>
                  <a:pt x="2596" y="15503"/>
                  <a:pt x="5965" y="16310"/>
                </a:cubicBezTo>
                <a:cubicBezTo>
                  <a:pt x="6132" y="16351"/>
                  <a:pt x="6293" y="16373"/>
                  <a:pt x="6448" y="16386"/>
                </a:cubicBezTo>
                <a:cubicBezTo>
                  <a:pt x="5118" y="14650"/>
                  <a:pt x="4897" y="12412"/>
                  <a:pt x="5037" y="10533"/>
                </a:cubicBezTo>
                <a:cubicBezTo>
                  <a:pt x="3982" y="9684"/>
                  <a:pt x="2729" y="9010"/>
                  <a:pt x="1378" y="8952"/>
                </a:cubicBezTo>
                <a:close/>
                <a:moveTo>
                  <a:pt x="2698" y="13455"/>
                </a:moveTo>
                <a:cubicBezTo>
                  <a:pt x="2011" y="13496"/>
                  <a:pt x="1212" y="13761"/>
                  <a:pt x="327" y="14439"/>
                </a:cubicBezTo>
                <a:cubicBezTo>
                  <a:pt x="1062" y="15002"/>
                  <a:pt x="1738" y="15280"/>
                  <a:pt x="2344" y="15382"/>
                </a:cubicBezTo>
                <a:cubicBezTo>
                  <a:pt x="1840" y="15741"/>
                  <a:pt x="1019" y="16454"/>
                  <a:pt x="761" y="17478"/>
                </a:cubicBezTo>
                <a:cubicBezTo>
                  <a:pt x="1437" y="17044"/>
                  <a:pt x="2323" y="17083"/>
                  <a:pt x="2822" y="17158"/>
                </a:cubicBezTo>
                <a:cubicBezTo>
                  <a:pt x="2468" y="17592"/>
                  <a:pt x="2119" y="18143"/>
                  <a:pt x="1802" y="18834"/>
                </a:cubicBezTo>
                <a:cubicBezTo>
                  <a:pt x="3401" y="19133"/>
                  <a:pt x="4527" y="18692"/>
                  <a:pt x="5305" y="18054"/>
                </a:cubicBezTo>
                <a:cubicBezTo>
                  <a:pt x="5155" y="18604"/>
                  <a:pt x="4743" y="19295"/>
                  <a:pt x="3734" y="19621"/>
                </a:cubicBezTo>
                <a:cubicBezTo>
                  <a:pt x="5263" y="20224"/>
                  <a:pt x="7001" y="20041"/>
                  <a:pt x="8187" y="19241"/>
                </a:cubicBezTo>
                <a:cubicBezTo>
                  <a:pt x="8563" y="20618"/>
                  <a:pt x="9592" y="21600"/>
                  <a:pt x="10804" y="21600"/>
                </a:cubicBezTo>
                <a:cubicBezTo>
                  <a:pt x="12017" y="21600"/>
                  <a:pt x="13048" y="20611"/>
                  <a:pt x="13423" y="19241"/>
                </a:cubicBezTo>
                <a:cubicBezTo>
                  <a:pt x="14609" y="20041"/>
                  <a:pt x="16347" y="20224"/>
                  <a:pt x="17876" y="19621"/>
                </a:cubicBezTo>
                <a:cubicBezTo>
                  <a:pt x="16873" y="19295"/>
                  <a:pt x="16454" y="18597"/>
                  <a:pt x="16304" y="18054"/>
                </a:cubicBezTo>
                <a:cubicBezTo>
                  <a:pt x="17081" y="18699"/>
                  <a:pt x="18209" y="19133"/>
                  <a:pt x="19808" y="18834"/>
                </a:cubicBezTo>
                <a:cubicBezTo>
                  <a:pt x="19486" y="18143"/>
                  <a:pt x="19142" y="17592"/>
                  <a:pt x="18788" y="17158"/>
                </a:cubicBezTo>
                <a:cubicBezTo>
                  <a:pt x="19287" y="17083"/>
                  <a:pt x="20173" y="17044"/>
                  <a:pt x="20849" y="17478"/>
                </a:cubicBezTo>
                <a:cubicBezTo>
                  <a:pt x="20586" y="16454"/>
                  <a:pt x="19770" y="15735"/>
                  <a:pt x="19266" y="15382"/>
                </a:cubicBezTo>
                <a:cubicBezTo>
                  <a:pt x="19867" y="15280"/>
                  <a:pt x="20543" y="15002"/>
                  <a:pt x="21283" y="14439"/>
                </a:cubicBezTo>
                <a:cubicBezTo>
                  <a:pt x="20387" y="13761"/>
                  <a:pt x="19587" y="13496"/>
                  <a:pt x="18901" y="13455"/>
                </a:cubicBezTo>
                <a:cubicBezTo>
                  <a:pt x="18305" y="14859"/>
                  <a:pt x="17479" y="16780"/>
                  <a:pt x="14774" y="16827"/>
                </a:cubicBezTo>
                <a:cubicBezTo>
                  <a:pt x="14179" y="17546"/>
                  <a:pt x="13268" y="17924"/>
                  <a:pt x="12367" y="17158"/>
                </a:cubicBezTo>
                <a:cubicBezTo>
                  <a:pt x="11991" y="17782"/>
                  <a:pt x="11427" y="18175"/>
                  <a:pt x="10799" y="18175"/>
                </a:cubicBezTo>
                <a:cubicBezTo>
                  <a:pt x="10171" y="18175"/>
                  <a:pt x="9609" y="17782"/>
                  <a:pt x="9233" y="17158"/>
                </a:cubicBezTo>
                <a:cubicBezTo>
                  <a:pt x="8332" y="17924"/>
                  <a:pt x="7414" y="17546"/>
                  <a:pt x="6824" y="16827"/>
                </a:cubicBezTo>
                <a:cubicBezTo>
                  <a:pt x="4114" y="16780"/>
                  <a:pt x="3288" y="14859"/>
                  <a:pt x="2698" y="13455"/>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pic>
        <p:nvPicPr>
          <p:cNvPr id="2" name="Picture 2">
            <a:extLst>
              <a:ext uri="{FF2B5EF4-FFF2-40B4-BE49-F238E27FC236}">
                <a16:creationId xmlns:a16="http://schemas.microsoft.com/office/drawing/2014/main" id="{630F6461-2E0E-8816-352A-027D7B423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854" y="1828800"/>
            <a:ext cx="11331837" cy="1146016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 calcmode="lin" valueType="num">
                                      <p:cBhvr>
                                        <p:cTn id="7" dur="500" fill="hold"/>
                                        <p:tgtEl>
                                          <p:spTgt spid="10241"/>
                                        </p:tgtEl>
                                        <p:attrNameLst>
                                          <p:attrName>ppt_w</p:attrName>
                                        </p:attrNameLst>
                                      </p:cBhvr>
                                      <p:tavLst>
                                        <p:tav tm="0">
                                          <p:val>
                                            <p:strVal val="4*#ppt_w"/>
                                          </p:val>
                                        </p:tav>
                                        <p:tav tm="100000">
                                          <p:val>
                                            <p:strVal val="#ppt_w"/>
                                          </p:val>
                                        </p:tav>
                                      </p:tavLst>
                                    </p:anim>
                                    <p:anim calcmode="lin" valueType="num">
                                      <p:cBhvr>
                                        <p:cTn id="8" dur="500" fill="hold"/>
                                        <p:tgtEl>
                                          <p:spTgt spid="1024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01DB-4D33-499B-5218-08C338DC8FCA}"/>
              </a:ext>
            </a:extLst>
          </p:cNvPr>
          <p:cNvSpPr>
            <a:spLocks noGrp="1"/>
          </p:cNvSpPr>
          <p:nvPr>
            <p:ph type="title"/>
          </p:nvPr>
        </p:nvSpPr>
        <p:spPr/>
        <p:txBody>
          <a:bodyPr/>
          <a:lstStyle/>
          <a:p>
            <a:r>
              <a:rPr lang="en-IN" dirty="0"/>
              <a:t>Schema Diagram </a:t>
            </a:r>
            <a:endParaRPr lang="en-US" dirty="0"/>
          </a:p>
        </p:txBody>
      </p:sp>
      <p:pic>
        <p:nvPicPr>
          <p:cNvPr id="3" name="Picture 4">
            <a:extLst>
              <a:ext uri="{FF2B5EF4-FFF2-40B4-BE49-F238E27FC236}">
                <a16:creationId xmlns:a16="http://schemas.microsoft.com/office/drawing/2014/main" id="{0BA7F876-158F-E366-95B8-FDFD3D93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384" y="3396094"/>
            <a:ext cx="16402482" cy="10153651"/>
          </a:xfrm>
          <a:prstGeom prst="rect">
            <a:avLst/>
          </a:prstGeom>
        </p:spPr>
      </p:pic>
    </p:spTree>
    <p:extLst>
      <p:ext uri="{BB962C8B-B14F-4D97-AF65-F5344CB8AC3E}">
        <p14:creationId xmlns:p14="http://schemas.microsoft.com/office/powerpoint/2010/main" val="336089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5C6382-8B68-AB85-2FB8-DEED5C41066D}"/>
              </a:ext>
            </a:extLst>
          </p:cNvPr>
          <p:cNvSpPr txBox="1"/>
          <p:nvPr/>
        </p:nvSpPr>
        <p:spPr>
          <a:xfrm>
            <a:off x="1246909" y="2502961"/>
            <a:ext cx="20698691" cy="10433625"/>
          </a:xfrm>
          <a:prstGeom prst="rect">
            <a:avLst/>
          </a:prstGeom>
          <a:noFill/>
        </p:spPr>
        <p:txBody>
          <a:bodyPr wrap="square">
            <a:spAutoFit/>
          </a:bodyPr>
          <a:lstStyle/>
          <a:p>
            <a:pPr algn="l">
              <a:buFont typeface="+mj-lt"/>
              <a:buAutoNum type="arabicPeriod"/>
            </a:pPr>
            <a:r>
              <a:rPr lang="en-IN" sz="4800" b="1" i="0" dirty="0">
                <a:solidFill>
                  <a:schemeClr val="bg2">
                    <a:lumMod val="10000"/>
                  </a:schemeClr>
                </a:solidFill>
                <a:effectLst/>
                <a:latin typeface="Söhne"/>
              </a:rPr>
              <a:t>Table: Customers</a:t>
            </a:r>
          </a:p>
          <a:p>
            <a:pPr marL="457200" lvl="1" indent="0" algn="l"/>
            <a:r>
              <a:rPr lang="en-IN" sz="4800" b="0" i="0" dirty="0">
                <a:solidFill>
                  <a:schemeClr val="bg2">
                    <a:lumMod val="10000"/>
                  </a:schemeClr>
                </a:solidFill>
                <a:effectLst/>
                <a:latin typeface="Söhne"/>
              </a:rPr>
              <a:t>Columns: </a:t>
            </a:r>
            <a:r>
              <a:rPr lang="en-IN" sz="4800" b="0" i="0" dirty="0" err="1">
                <a:solidFill>
                  <a:schemeClr val="bg2">
                    <a:lumMod val="10000"/>
                  </a:schemeClr>
                </a:solidFill>
                <a:effectLst/>
                <a:latin typeface="Söhne"/>
              </a:rPr>
              <a:t>customer_id</a:t>
            </a:r>
            <a:r>
              <a:rPr lang="en-IN" sz="4800" b="0" i="0" dirty="0">
                <a:solidFill>
                  <a:schemeClr val="bg2">
                    <a:lumMod val="10000"/>
                  </a:schemeClr>
                </a:solidFill>
                <a:effectLst/>
                <a:latin typeface="Söhne"/>
              </a:rPr>
              <a:t> (primary key), </a:t>
            </a:r>
            <a:r>
              <a:rPr lang="en-IN" sz="4800" b="0" i="0" dirty="0" err="1">
                <a:solidFill>
                  <a:schemeClr val="bg2">
                    <a:lumMod val="10000"/>
                  </a:schemeClr>
                </a:solidFill>
                <a:effectLst/>
                <a:latin typeface="Söhne"/>
              </a:rPr>
              <a:t>first_name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last_name</a:t>
            </a:r>
            <a:r>
              <a:rPr lang="en-IN" sz="4800" b="0" i="0" dirty="0">
                <a:solidFill>
                  <a:schemeClr val="bg2">
                    <a:lumMod val="10000"/>
                  </a:schemeClr>
                </a:solidFill>
                <a:effectLst/>
                <a:latin typeface="Söhne"/>
              </a:rPr>
              <a:t>, address, </a:t>
            </a:r>
            <a:r>
              <a:rPr lang="en-IN" sz="4800" b="0" i="0" dirty="0" err="1">
                <a:solidFill>
                  <a:schemeClr val="bg2">
                    <a:lumMod val="10000"/>
                  </a:schemeClr>
                </a:solidFill>
                <a:effectLst/>
                <a:latin typeface="Söhne"/>
              </a:rPr>
              <a:t>contact_number</a:t>
            </a:r>
            <a:r>
              <a:rPr lang="en-IN" sz="4800" b="0" i="0" dirty="0">
                <a:solidFill>
                  <a:schemeClr val="bg2">
                    <a:lumMod val="10000"/>
                  </a:schemeClr>
                </a:solidFill>
                <a:effectLst/>
                <a:latin typeface="Söhne"/>
              </a:rPr>
              <a:t>, email</a:t>
            </a:r>
          </a:p>
          <a:p>
            <a:pPr algn="l">
              <a:buFont typeface="+mj-lt"/>
              <a:buAutoNum type="arabicPeriod"/>
            </a:pPr>
            <a:r>
              <a:rPr lang="en-IN" sz="4800" b="1" i="0" dirty="0">
                <a:solidFill>
                  <a:schemeClr val="bg2">
                    <a:lumMod val="10000"/>
                  </a:schemeClr>
                </a:solidFill>
                <a:effectLst/>
                <a:latin typeface="Söhne"/>
              </a:rPr>
              <a:t>Table: Meters</a:t>
            </a:r>
          </a:p>
          <a:p>
            <a:pPr marL="457200" lvl="1" indent="0" algn="l"/>
            <a:r>
              <a:rPr lang="en-IN" sz="4800" b="0" i="0" dirty="0">
                <a:solidFill>
                  <a:schemeClr val="bg2">
                    <a:lumMod val="10000"/>
                  </a:schemeClr>
                </a:solidFill>
                <a:effectLst/>
                <a:latin typeface="Söhne"/>
              </a:rPr>
              <a:t>Columns: </a:t>
            </a:r>
            <a:r>
              <a:rPr lang="en-IN" sz="4800" b="0" i="0" dirty="0" err="1">
                <a:solidFill>
                  <a:schemeClr val="bg2">
                    <a:lumMod val="10000"/>
                  </a:schemeClr>
                </a:solidFill>
                <a:effectLst/>
                <a:latin typeface="Söhne"/>
              </a:rPr>
              <a:t>meter_id</a:t>
            </a:r>
            <a:r>
              <a:rPr lang="en-IN" sz="4800" b="0" i="0" dirty="0">
                <a:solidFill>
                  <a:schemeClr val="bg2">
                    <a:lumMod val="10000"/>
                  </a:schemeClr>
                </a:solidFill>
                <a:effectLst/>
                <a:latin typeface="Söhne"/>
              </a:rPr>
              <a:t> (primary key), </a:t>
            </a:r>
            <a:r>
              <a:rPr lang="en-IN" sz="4800" b="0" i="0" dirty="0" err="1">
                <a:solidFill>
                  <a:schemeClr val="bg2">
                    <a:lumMod val="10000"/>
                  </a:schemeClr>
                </a:solidFill>
                <a:effectLst/>
                <a:latin typeface="Söhne"/>
              </a:rPr>
              <a:t>customer_id</a:t>
            </a:r>
            <a:r>
              <a:rPr lang="en-IN" sz="4800" b="0" i="0" dirty="0">
                <a:solidFill>
                  <a:schemeClr val="bg2">
                    <a:lumMod val="10000"/>
                  </a:schemeClr>
                </a:solidFill>
                <a:effectLst/>
                <a:latin typeface="Söhne"/>
              </a:rPr>
              <a:t> (foreign key referencing Customers table), </a:t>
            </a:r>
            <a:r>
              <a:rPr lang="en-IN" sz="4800" b="0" i="0" dirty="0" err="1">
                <a:solidFill>
                  <a:schemeClr val="bg2">
                    <a:lumMod val="10000"/>
                  </a:schemeClr>
                </a:solidFill>
                <a:effectLst/>
                <a:latin typeface="Söhne"/>
              </a:rPr>
              <a:t>meter_number</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meter_type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installation_date</a:t>
            </a:r>
            <a:endParaRPr lang="en-IN" sz="4800" b="0" i="0" dirty="0">
              <a:solidFill>
                <a:schemeClr val="bg2">
                  <a:lumMod val="10000"/>
                </a:schemeClr>
              </a:solidFill>
              <a:effectLst/>
              <a:latin typeface="Söhne"/>
            </a:endParaRPr>
          </a:p>
          <a:p>
            <a:pPr algn="l">
              <a:buFont typeface="+mj-lt"/>
              <a:buAutoNum type="arabicPeriod"/>
            </a:pPr>
            <a:r>
              <a:rPr lang="en-IN" sz="4800" b="1" i="0" dirty="0">
                <a:solidFill>
                  <a:schemeClr val="bg2">
                    <a:lumMod val="10000"/>
                  </a:schemeClr>
                </a:solidFill>
                <a:effectLst/>
                <a:latin typeface="Söhne"/>
              </a:rPr>
              <a:t>Table: Readings</a:t>
            </a:r>
          </a:p>
          <a:p>
            <a:pPr marL="457200" lvl="1" indent="0" algn="l"/>
            <a:r>
              <a:rPr lang="en-IN" sz="4800" b="0" i="0" dirty="0">
                <a:solidFill>
                  <a:schemeClr val="bg2">
                    <a:lumMod val="10000"/>
                  </a:schemeClr>
                </a:solidFill>
                <a:effectLst/>
                <a:latin typeface="Söhne"/>
              </a:rPr>
              <a:t>Columns: </a:t>
            </a:r>
            <a:r>
              <a:rPr lang="en-IN" sz="4800" b="0" i="0" dirty="0" err="1">
                <a:solidFill>
                  <a:schemeClr val="bg2">
                    <a:lumMod val="10000"/>
                  </a:schemeClr>
                </a:solidFill>
                <a:effectLst/>
                <a:latin typeface="Söhne"/>
              </a:rPr>
              <a:t>reading_id</a:t>
            </a:r>
            <a:r>
              <a:rPr lang="en-IN" sz="4800" b="0" i="0" dirty="0">
                <a:solidFill>
                  <a:schemeClr val="bg2">
                    <a:lumMod val="10000"/>
                  </a:schemeClr>
                </a:solidFill>
                <a:effectLst/>
                <a:latin typeface="Söhne"/>
              </a:rPr>
              <a:t> (primary key), </a:t>
            </a:r>
            <a:r>
              <a:rPr lang="en-IN" sz="4800" b="0" i="0" dirty="0" err="1">
                <a:solidFill>
                  <a:schemeClr val="bg2">
                    <a:lumMod val="10000"/>
                  </a:schemeClr>
                </a:solidFill>
                <a:effectLst/>
                <a:latin typeface="Söhne"/>
              </a:rPr>
              <a:t>meter_id</a:t>
            </a:r>
            <a:r>
              <a:rPr lang="en-IN" sz="4800" b="0" i="0" dirty="0">
                <a:solidFill>
                  <a:schemeClr val="bg2">
                    <a:lumMod val="10000"/>
                  </a:schemeClr>
                </a:solidFill>
                <a:effectLst/>
                <a:latin typeface="Söhne"/>
              </a:rPr>
              <a:t> (foreign key referencing Meters table), </a:t>
            </a:r>
            <a:r>
              <a:rPr lang="en-IN" sz="4800" b="0" i="0" dirty="0" err="1">
                <a:solidFill>
                  <a:schemeClr val="bg2">
                    <a:lumMod val="10000"/>
                  </a:schemeClr>
                </a:solidFill>
                <a:effectLst/>
                <a:latin typeface="Söhne"/>
              </a:rPr>
              <a:t>reading_date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reading_value</a:t>
            </a:r>
            <a:endParaRPr lang="en-IN" sz="4800" b="0" i="0" dirty="0">
              <a:solidFill>
                <a:schemeClr val="bg2">
                  <a:lumMod val="10000"/>
                </a:schemeClr>
              </a:solidFill>
              <a:effectLst/>
              <a:latin typeface="Söhne"/>
            </a:endParaRPr>
          </a:p>
          <a:p>
            <a:pPr algn="l">
              <a:buFont typeface="+mj-lt"/>
              <a:buAutoNum type="arabicPeriod"/>
            </a:pPr>
            <a:r>
              <a:rPr lang="en-IN" sz="4800" b="1" i="0" dirty="0">
                <a:solidFill>
                  <a:schemeClr val="bg2">
                    <a:lumMod val="10000"/>
                  </a:schemeClr>
                </a:solidFill>
                <a:effectLst/>
                <a:latin typeface="Söhne"/>
              </a:rPr>
              <a:t>Table: Rates</a:t>
            </a:r>
          </a:p>
          <a:p>
            <a:pPr marL="457200" lvl="1" indent="0" algn="l"/>
            <a:r>
              <a:rPr lang="en-IN" sz="4800" b="0" i="0" dirty="0">
                <a:solidFill>
                  <a:schemeClr val="bg2">
                    <a:lumMod val="10000"/>
                  </a:schemeClr>
                </a:solidFill>
                <a:effectLst/>
                <a:latin typeface="Söhne"/>
              </a:rPr>
              <a:t>Columns: </a:t>
            </a:r>
            <a:r>
              <a:rPr lang="en-IN" sz="4800" b="0" i="0" dirty="0" err="1">
                <a:solidFill>
                  <a:schemeClr val="bg2">
                    <a:lumMod val="10000"/>
                  </a:schemeClr>
                </a:solidFill>
                <a:effectLst/>
                <a:latin typeface="Söhne"/>
              </a:rPr>
              <a:t>rate_id</a:t>
            </a:r>
            <a:r>
              <a:rPr lang="en-IN" sz="4800" b="0" i="0" dirty="0">
                <a:solidFill>
                  <a:schemeClr val="bg2">
                    <a:lumMod val="10000"/>
                  </a:schemeClr>
                </a:solidFill>
                <a:effectLst/>
                <a:latin typeface="Söhne"/>
              </a:rPr>
              <a:t> (primary key), </a:t>
            </a:r>
            <a:r>
              <a:rPr lang="en-IN" sz="4800" b="0" i="0" dirty="0" err="1">
                <a:solidFill>
                  <a:schemeClr val="bg2">
                    <a:lumMod val="10000"/>
                  </a:schemeClr>
                </a:solidFill>
                <a:effectLst/>
                <a:latin typeface="Söhne"/>
              </a:rPr>
              <a:t>rate_type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rate_per_unit</a:t>
            </a:r>
            <a:endParaRPr lang="en-IN" sz="4800" b="0" i="0" dirty="0">
              <a:solidFill>
                <a:schemeClr val="bg2">
                  <a:lumMod val="10000"/>
                </a:schemeClr>
              </a:solidFill>
              <a:effectLst/>
              <a:latin typeface="Söhne"/>
            </a:endParaRPr>
          </a:p>
          <a:p>
            <a:pPr algn="l">
              <a:buFont typeface="+mj-lt"/>
              <a:buAutoNum type="arabicPeriod"/>
            </a:pPr>
            <a:r>
              <a:rPr lang="en-IN" sz="4800" b="1" i="0" dirty="0">
                <a:solidFill>
                  <a:schemeClr val="bg2">
                    <a:lumMod val="10000"/>
                  </a:schemeClr>
                </a:solidFill>
                <a:effectLst/>
                <a:latin typeface="Söhne"/>
              </a:rPr>
              <a:t>Table: Invoices</a:t>
            </a:r>
          </a:p>
          <a:p>
            <a:pPr marL="457200" lvl="1" indent="0" algn="l"/>
            <a:r>
              <a:rPr lang="en-IN" sz="4800" b="0" i="0" dirty="0">
                <a:solidFill>
                  <a:schemeClr val="bg2">
                    <a:lumMod val="10000"/>
                  </a:schemeClr>
                </a:solidFill>
                <a:effectLst/>
                <a:latin typeface="Söhne"/>
              </a:rPr>
              <a:t>Columns: </a:t>
            </a:r>
            <a:r>
              <a:rPr lang="en-IN" sz="4800" b="0" i="0" dirty="0" err="1">
                <a:solidFill>
                  <a:schemeClr val="bg2">
                    <a:lumMod val="10000"/>
                  </a:schemeClr>
                </a:solidFill>
                <a:effectLst/>
                <a:latin typeface="Söhne"/>
              </a:rPr>
              <a:t>invoice_id</a:t>
            </a:r>
            <a:r>
              <a:rPr lang="en-IN" sz="4800" b="0" i="0" dirty="0">
                <a:solidFill>
                  <a:schemeClr val="bg2">
                    <a:lumMod val="10000"/>
                  </a:schemeClr>
                </a:solidFill>
                <a:effectLst/>
                <a:latin typeface="Söhne"/>
              </a:rPr>
              <a:t> (primary key), </a:t>
            </a:r>
            <a:r>
              <a:rPr lang="en-IN" sz="4800" b="0" i="0" dirty="0" err="1">
                <a:solidFill>
                  <a:schemeClr val="bg2">
                    <a:lumMod val="10000"/>
                  </a:schemeClr>
                </a:solidFill>
                <a:effectLst/>
                <a:latin typeface="Söhne"/>
              </a:rPr>
              <a:t>customer_id</a:t>
            </a:r>
            <a:r>
              <a:rPr lang="en-IN" sz="4800" b="0" i="0" dirty="0">
                <a:solidFill>
                  <a:schemeClr val="bg2">
                    <a:lumMod val="10000"/>
                  </a:schemeClr>
                </a:solidFill>
                <a:effectLst/>
                <a:latin typeface="Söhne"/>
              </a:rPr>
              <a:t> (foreign key referencing Customers table), </a:t>
            </a:r>
            <a:r>
              <a:rPr lang="en-IN" sz="4800" b="0" i="0" dirty="0" err="1">
                <a:solidFill>
                  <a:schemeClr val="bg2">
                    <a:lumMod val="10000"/>
                  </a:schemeClr>
                </a:solidFill>
                <a:effectLst/>
                <a:latin typeface="Söhne"/>
              </a:rPr>
              <a:t>invoice_date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due_date</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total_units</a:t>
            </a:r>
            <a:r>
              <a:rPr lang="en-IN" sz="4800" b="0" i="0" dirty="0">
                <a:solidFill>
                  <a:schemeClr val="bg2">
                    <a:lumMod val="10000"/>
                  </a:schemeClr>
                </a:solidFill>
                <a:effectLst/>
                <a:latin typeface="Söhne"/>
              </a:rPr>
              <a:t>, </a:t>
            </a:r>
            <a:r>
              <a:rPr lang="en-IN" sz="4800" b="0" i="0" dirty="0" err="1">
                <a:solidFill>
                  <a:schemeClr val="bg2">
                    <a:lumMod val="10000"/>
                  </a:schemeClr>
                </a:solidFill>
                <a:effectLst/>
                <a:latin typeface="Söhne"/>
              </a:rPr>
              <a:t>total_amount</a:t>
            </a:r>
            <a:endParaRPr lang="en-IN" sz="4800" b="0" i="0" dirty="0">
              <a:solidFill>
                <a:schemeClr val="bg2">
                  <a:lumMod val="10000"/>
                </a:schemeClr>
              </a:solidFill>
              <a:effectLst/>
              <a:latin typeface="Söhne"/>
            </a:endParaRPr>
          </a:p>
        </p:txBody>
      </p:sp>
    </p:spTree>
    <p:extLst>
      <p:ext uri="{BB962C8B-B14F-4D97-AF65-F5344CB8AC3E}">
        <p14:creationId xmlns:p14="http://schemas.microsoft.com/office/powerpoint/2010/main" val="308494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D032-0201-C8B2-7223-5C7D0C84F140}"/>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C83DA812-B575-BBF4-8CA1-E4B5A87DC48A}"/>
              </a:ext>
            </a:extLst>
          </p:cNvPr>
          <p:cNvSpPr>
            <a:spLocks noGrp="1"/>
          </p:cNvSpPr>
          <p:nvPr>
            <p:ph idx="1"/>
          </p:nvPr>
        </p:nvSpPr>
        <p:spPr>
          <a:xfrm>
            <a:off x="1206500" y="2458554"/>
            <a:ext cx="21729700" cy="10177946"/>
          </a:xfrm>
        </p:spPr>
        <p:txBody>
          <a:bodyPr/>
          <a:lstStyle/>
          <a:p>
            <a:pPr marR="167640" lvl="0" fontAlgn="base">
              <a:lnSpc>
                <a:spcPct val="100000"/>
              </a:lnSpc>
              <a:spcAft>
                <a:spcPts val="25"/>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Samad, M. R. , Islam, M. M. , &amp; Rahman, M. S. (2018). Development of an electricity billing system using ZigBee technology. International Journal of Computer Applications, 181(1), 25-29.</a:t>
            </a:r>
          </a:p>
          <a:p>
            <a:pPr marR="167640" lvl="0" fontAlgn="base">
              <a:lnSpc>
                <a:spcPct val="100000"/>
              </a:lnSpc>
              <a:spcAft>
                <a:spcPts val="25"/>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Tripathi, V. , &amp; Tiwari, P. (2018). An automated electricity billing system using IOT. International Journal of Computer Science and Information Technologies, 9(1), 241-246.</a:t>
            </a:r>
          </a:p>
          <a:p>
            <a:pPr marR="167640" lvl="0" fontAlgn="base">
              <a:lnSpc>
                <a:spcPct val="100000"/>
              </a:lnSpc>
              <a:spcAft>
                <a:spcPts val="180"/>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Chong, C. , &amp; Lee, T. (2017). Development of an electricity billing system based on smart grid infrastructure. IEEE Transactions on Smart Grid, 8(2), 978-985.</a:t>
            </a:r>
          </a:p>
          <a:p>
            <a:pPr marR="167640" lvl="0" fontAlgn="base">
              <a:lnSpc>
                <a:spcPct val="100000"/>
              </a:lnSpc>
              <a:spcAft>
                <a:spcPts val="160"/>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Radhakrishnan, S. , &amp; Aravind, R. (2015). Electricity billing system for electrical loads using GSM technology. International Journal of Advanced Research in Electrical, Electronics and Instrumentation Engineering, 4(2), 874-877.</a:t>
            </a:r>
          </a:p>
          <a:p>
            <a:pPr marR="167640" lvl="0" fontAlgn="base">
              <a:lnSpc>
                <a:spcPct val="100000"/>
              </a:lnSpc>
              <a:spcAft>
                <a:spcPts val="25"/>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Arumugam, R. (2014). Design and implementation of a prepaid electricity billing system using RFID. International Journal of Scientific and Research Publications, 4(2), 1-6.</a:t>
            </a:r>
          </a:p>
          <a:p>
            <a:pPr marR="167640" lvl="0" fontAlgn="base">
              <a:lnSpc>
                <a:spcPct val="100000"/>
              </a:lnSpc>
              <a:spcAft>
                <a:spcPts val="155"/>
              </a:spcAft>
              <a:buClr>
                <a:srgbClr val="000000"/>
              </a:buClr>
              <a:buSzPts val="1800"/>
              <a:buFont typeface="Wingdings" panose="05000000000000000000" pitchFamily="2" charset="2"/>
              <a:buChar char="q"/>
            </a:pPr>
            <a:r>
              <a:rPr lang="en-IN" sz="3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Zhu, Q. , Zhang, Y. , &amp; Liao, H. (2013). An online electricity billing system for smart grid based on wireless sensor networks. Journal of Networks, 8(5), 1127-1134.</a:t>
            </a:r>
          </a:p>
          <a:p>
            <a:pPr marL="0" indent="0">
              <a:buNone/>
            </a:pPr>
            <a:endParaRPr lang="en-US" dirty="0"/>
          </a:p>
        </p:txBody>
      </p:sp>
    </p:spTree>
    <p:extLst>
      <p:ext uri="{BB962C8B-B14F-4D97-AF65-F5344CB8AC3E}">
        <p14:creationId xmlns:p14="http://schemas.microsoft.com/office/powerpoint/2010/main" val="32739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FA3BAA1-3A5B-0639-699C-94D7A77E7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219" y="482968"/>
            <a:ext cx="20179146" cy="13233032"/>
          </a:xfrm>
        </p:spPr>
      </p:pic>
    </p:spTree>
    <p:extLst>
      <p:ext uri="{BB962C8B-B14F-4D97-AF65-F5344CB8AC3E}">
        <p14:creationId xmlns:p14="http://schemas.microsoft.com/office/powerpoint/2010/main" val="275501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E8E44D4B-0F46-1F84-87A3-7EDCC0A92EF1}"/>
              </a:ext>
            </a:extLst>
          </p:cNvPr>
          <p:cNvSpPr txBox="1">
            <a:spLocks/>
          </p:cNvSpPr>
          <p:nvPr/>
        </p:nvSpPr>
        <p:spPr bwMode="auto">
          <a:xfrm>
            <a:off x="141288" y="831850"/>
            <a:ext cx="1091406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p>
            <a:r>
              <a:rPr lang="en-US" altLang="en-US" sz="6400" u="sng">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Problem Statement</a:t>
            </a:r>
          </a:p>
        </p:txBody>
      </p:sp>
      <p:sp>
        <p:nvSpPr>
          <p:cNvPr id="5122" name="Text Box 2">
            <a:extLst>
              <a:ext uri="{FF2B5EF4-FFF2-40B4-BE49-F238E27FC236}">
                <a16:creationId xmlns:a16="http://schemas.microsoft.com/office/drawing/2014/main" id="{E75D6988-8C53-CAD5-CB9D-8D920FF53819}"/>
              </a:ext>
            </a:extLst>
          </p:cNvPr>
          <p:cNvSpPr txBox="1">
            <a:spLocks/>
          </p:cNvSpPr>
          <p:nvPr/>
        </p:nvSpPr>
        <p:spPr bwMode="auto">
          <a:xfrm>
            <a:off x="1363663" y="2795588"/>
            <a:ext cx="15349537" cy="895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4572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lnSpc>
                <a:spcPct val="115000"/>
              </a:lnSpc>
              <a:spcBef>
                <a:spcPts val="1000"/>
              </a:spcBef>
            </a:pPr>
            <a:r>
              <a:rPr lang="en-US" altLang="en-US" sz="4600">
                <a:solidFill>
                  <a:srgbClr val="000000"/>
                </a:solidFill>
                <a:latin typeface="Hoefler Text" charset="0"/>
                <a:ea typeface="Hoefler Text" charset="0"/>
                <a:cs typeface="Hoefler Text" charset="0"/>
                <a:sym typeface="Hoefler Text" charset="0"/>
              </a:rPr>
              <a:t>The  bills  is  to  be  maintained  with  hands  the  process  of  keeping  and maintaining the information is very tedious and lengthy to customer. It is very time consuming and laborious process because, staff need to be visited the customers place every month to give the bills and to receive the payments. For this reason, we have provided features Present system is partially automated (computerized), existing system is quite laborious as one must enter same information at different places.</a:t>
            </a:r>
          </a:p>
        </p:txBody>
      </p:sp>
      <p:pic>
        <p:nvPicPr>
          <p:cNvPr id="5123" name="Picture 3">
            <a:extLst>
              <a:ext uri="{FF2B5EF4-FFF2-40B4-BE49-F238E27FC236}">
                <a16:creationId xmlns:a16="http://schemas.microsoft.com/office/drawing/2014/main" id="{8C8AC9D8-0161-B976-EC53-9E6A1E953D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76813" y="2241550"/>
            <a:ext cx="6502400" cy="650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AutoShape 4">
            <a:extLst>
              <a:ext uri="{FF2B5EF4-FFF2-40B4-BE49-F238E27FC236}">
                <a16:creationId xmlns:a16="http://schemas.microsoft.com/office/drawing/2014/main" id="{03C55A2D-D3ED-A8AB-999F-A206009EB9FA}"/>
              </a:ext>
            </a:extLst>
          </p:cNvPr>
          <p:cNvSpPr>
            <a:spLocks/>
          </p:cNvSpPr>
          <p:nvPr/>
        </p:nvSpPr>
        <p:spPr bwMode="auto">
          <a:xfrm>
            <a:off x="20770850" y="10507663"/>
            <a:ext cx="2849563" cy="3319462"/>
          </a:xfrm>
          <a:custGeom>
            <a:avLst/>
            <a:gdLst>
              <a:gd name="T0" fmla="*/ 10800 w 21600"/>
              <a:gd name="T1" fmla="*/ 10703 h 21407"/>
              <a:gd name="T2" fmla="*/ 10800 w 21600"/>
              <a:gd name="T3" fmla="*/ 10703 h 21407"/>
              <a:gd name="T4" fmla="*/ 10800 w 21600"/>
              <a:gd name="T5" fmla="*/ 10703 h 21407"/>
              <a:gd name="T6" fmla="*/ 10800 w 21600"/>
              <a:gd name="T7" fmla="*/ 10703 h 21407"/>
            </a:gdLst>
            <a:ahLst/>
            <a:cxnLst>
              <a:cxn ang="0">
                <a:pos x="T0" y="T1"/>
              </a:cxn>
              <a:cxn ang="0">
                <a:pos x="T2" y="T3"/>
              </a:cxn>
              <a:cxn ang="0">
                <a:pos x="T4" y="T5"/>
              </a:cxn>
              <a:cxn ang="0">
                <a:pos x="T6" y="T7"/>
              </a:cxn>
            </a:cxnLst>
            <a:rect l="0" t="0" r="r" b="b"/>
            <a:pathLst>
              <a:path w="21600" h="21407">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fill="hold"/>
                                        <p:tgtEl>
                                          <p:spTgt spid="5121"/>
                                        </p:tgtEl>
                                        <p:attrNameLst>
                                          <p:attrName>ppt_w</p:attrName>
                                        </p:attrNameLst>
                                      </p:cBhvr>
                                      <p:tavLst>
                                        <p:tav tm="0">
                                          <p:val>
                                            <p:strVal val="4*#ppt_w"/>
                                          </p:val>
                                        </p:tav>
                                        <p:tav tm="100000">
                                          <p:val>
                                            <p:strVal val="#ppt_w"/>
                                          </p:val>
                                        </p:tav>
                                      </p:tavLst>
                                    </p:anim>
                                    <p:anim calcmode="lin" valueType="num">
                                      <p:cBhvr>
                                        <p:cTn id="8" dur="500" fill="hold"/>
                                        <p:tgtEl>
                                          <p:spTgt spid="51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98F4C2EE-E184-3646-7D49-D8D5A67B62C0}"/>
              </a:ext>
            </a:extLst>
          </p:cNvPr>
          <p:cNvSpPr txBox="1">
            <a:spLocks/>
          </p:cNvSpPr>
          <p:nvPr/>
        </p:nvSpPr>
        <p:spPr bwMode="auto">
          <a:xfrm>
            <a:off x="1590675" y="1012825"/>
            <a:ext cx="4884738"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US" altLang="en-US" sz="6400" u="sng">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Introduction</a:t>
            </a:r>
          </a:p>
        </p:txBody>
      </p:sp>
      <p:sp>
        <p:nvSpPr>
          <p:cNvPr id="6146" name="Text Box 2">
            <a:extLst>
              <a:ext uri="{FF2B5EF4-FFF2-40B4-BE49-F238E27FC236}">
                <a16:creationId xmlns:a16="http://schemas.microsoft.com/office/drawing/2014/main" id="{3188920E-31AD-42FB-AADC-2FC5FF8BAFAD}"/>
              </a:ext>
            </a:extLst>
          </p:cNvPr>
          <p:cNvSpPr txBox="1">
            <a:spLocks/>
          </p:cNvSpPr>
          <p:nvPr/>
        </p:nvSpPr>
        <p:spPr bwMode="auto">
          <a:xfrm>
            <a:off x="317500" y="2445831"/>
            <a:ext cx="21357936" cy="1518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marL="1828800" indent="-609600"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lvl="2" algn="l">
              <a:spcBef>
                <a:spcPts val="1000"/>
              </a:spcBef>
              <a:buSzPct val="123000"/>
              <a:buFontTx/>
              <a:buChar char="•"/>
            </a:pPr>
            <a:r>
              <a:rPr lang="en-US" altLang="en-US" sz="4600">
                <a:solidFill>
                  <a:srgbClr val="000000"/>
                </a:solidFill>
                <a:latin typeface="Hoefler Text" charset="0"/>
                <a:ea typeface="Hoefler Text" charset="0"/>
                <a:cs typeface="Hoefler Text" charset="0"/>
                <a:sym typeface="Hoefler Text" charset="0"/>
              </a:rPr>
              <a:t>We all know how important it is to keep accurate and up-to-date electricity bill records. Electricity billing systems are designed to help us do just that.</a:t>
            </a:r>
          </a:p>
        </p:txBody>
      </p:sp>
      <p:sp>
        <p:nvSpPr>
          <p:cNvPr id="6147" name="Text Box 3">
            <a:extLst>
              <a:ext uri="{FF2B5EF4-FFF2-40B4-BE49-F238E27FC236}">
                <a16:creationId xmlns:a16="http://schemas.microsoft.com/office/drawing/2014/main" id="{C9929419-EB2D-3933-7587-D237BDAC3D3B}"/>
              </a:ext>
            </a:extLst>
          </p:cNvPr>
          <p:cNvSpPr txBox="1">
            <a:spLocks/>
          </p:cNvSpPr>
          <p:nvPr/>
        </p:nvSpPr>
        <p:spPr bwMode="auto">
          <a:xfrm>
            <a:off x="1574800" y="4218668"/>
            <a:ext cx="14073909" cy="5057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marL="584200" indent="-5842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spcBef>
                <a:spcPts val="1000"/>
              </a:spcBef>
              <a:buSzPct val="123000"/>
              <a:buFontTx/>
              <a:buChar char="•"/>
            </a:pPr>
            <a:r>
              <a:rPr lang="en-US" altLang="en-US" sz="4600">
                <a:solidFill>
                  <a:srgbClr val="000000"/>
                </a:solidFill>
                <a:latin typeface="Hoefler Text" charset="0"/>
                <a:ea typeface="Hoefler Text" charset="0"/>
                <a:cs typeface="Hoefler Text" charset="0"/>
                <a:sym typeface="Hoefler Text" charset="0"/>
              </a:rPr>
              <a:t>Electricity billing systems play a vital role in the electricity and power industry, enabling power companies to manage and bill their customers for the amount of electricity consumed. These systems have revolutionized the way electricity billing is done, moving away from traditional paper-based billing methods to digital and automated billing systems. </a:t>
            </a:r>
          </a:p>
        </p:txBody>
      </p:sp>
      <p:sp>
        <p:nvSpPr>
          <p:cNvPr id="6148" name="Text Box 4">
            <a:extLst>
              <a:ext uri="{FF2B5EF4-FFF2-40B4-BE49-F238E27FC236}">
                <a16:creationId xmlns:a16="http://schemas.microsoft.com/office/drawing/2014/main" id="{926CFE03-EF33-C05F-E871-185BF8EE844E}"/>
              </a:ext>
            </a:extLst>
          </p:cNvPr>
          <p:cNvSpPr txBox="1">
            <a:spLocks/>
          </p:cNvSpPr>
          <p:nvPr/>
        </p:nvSpPr>
        <p:spPr bwMode="auto">
          <a:xfrm>
            <a:off x="1603375" y="9957307"/>
            <a:ext cx="17308080" cy="222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marL="584200" indent="-5842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spcBef>
                <a:spcPts val="1000"/>
              </a:spcBef>
              <a:buSzPct val="123000"/>
              <a:buFontTx/>
              <a:buChar char="•"/>
            </a:pPr>
            <a:r>
              <a:rPr lang="en-US" altLang="en-US" sz="4600">
                <a:solidFill>
                  <a:srgbClr val="000000"/>
                </a:solidFill>
                <a:latin typeface="Hoefler Text" charset="0"/>
                <a:ea typeface="Hoefler Text" charset="0"/>
                <a:cs typeface="Hoefler Text" charset="0"/>
                <a:sym typeface="Hoefler Text" charset="0"/>
              </a:rPr>
              <a:t>The system offers a user-friendly interface, a secure payment system, and an automated billing process, ensuring that bills are generated accurately and quickly.</a:t>
            </a:r>
          </a:p>
        </p:txBody>
      </p:sp>
      <p:sp>
        <p:nvSpPr>
          <p:cNvPr id="6149" name="AutoShape 5">
            <a:extLst>
              <a:ext uri="{FF2B5EF4-FFF2-40B4-BE49-F238E27FC236}">
                <a16:creationId xmlns:a16="http://schemas.microsoft.com/office/drawing/2014/main" id="{3FC67E69-4850-7A5C-5EB9-61299021A526}"/>
              </a:ext>
            </a:extLst>
          </p:cNvPr>
          <p:cNvSpPr>
            <a:spLocks/>
          </p:cNvSpPr>
          <p:nvPr/>
        </p:nvSpPr>
        <p:spPr bwMode="auto">
          <a:xfrm>
            <a:off x="21956713" y="10480675"/>
            <a:ext cx="1862137" cy="3403600"/>
          </a:xfrm>
          <a:custGeom>
            <a:avLst/>
            <a:gdLst>
              <a:gd name="T0" fmla="+- 0 10799 214"/>
              <a:gd name="T1" fmla="*/ T0 w 21171"/>
              <a:gd name="T2" fmla="*/ 10800 h 21600"/>
              <a:gd name="T3" fmla="+- 0 10799 214"/>
              <a:gd name="T4" fmla="*/ T3 w 21171"/>
              <a:gd name="T5" fmla="*/ 10800 h 21600"/>
              <a:gd name="T6" fmla="+- 0 10799 214"/>
              <a:gd name="T7" fmla="*/ T6 w 21171"/>
              <a:gd name="T8" fmla="*/ 10800 h 21600"/>
              <a:gd name="T9" fmla="+- 0 10799 214"/>
              <a:gd name="T10" fmla="*/ T9 w 21171"/>
              <a:gd name="T11" fmla="*/ 10800 h 21600"/>
            </a:gdLst>
            <a:ahLst/>
            <a:cxnLst>
              <a:cxn ang="0">
                <a:pos x="T1" y="T2"/>
              </a:cxn>
              <a:cxn ang="0">
                <a:pos x="T4" y="T5"/>
              </a:cxn>
              <a:cxn ang="0">
                <a:pos x="T7" y="T8"/>
              </a:cxn>
              <a:cxn ang="0">
                <a:pos x="T10" y="T11"/>
              </a:cxn>
            </a:cxnLst>
            <a:rect l="0" t="0" r="r" b="b"/>
            <a:pathLst>
              <a:path w="21171" h="21600">
                <a:moveTo>
                  <a:pt x="10545" y="0"/>
                </a:moveTo>
                <a:cubicBezTo>
                  <a:pt x="9711" y="0"/>
                  <a:pt x="9034" y="378"/>
                  <a:pt x="9034" y="844"/>
                </a:cubicBezTo>
                <a:cubicBezTo>
                  <a:pt x="9034" y="992"/>
                  <a:pt x="9070" y="1145"/>
                  <a:pt x="9131" y="1298"/>
                </a:cubicBezTo>
                <a:cubicBezTo>
                  <a:pt x="8926" y="1192"/>
                  <a:pt x="8706" y="1097"/>
                  <a:pt x="8476" y="1023"/>
                </a:cubicBezTo>
                <a:cubicBezTo>
                  <a:pt x="7754" y="790"/>
                  <a:pt x="6833" y="928"/>
                  <a:pt x="6416" y="1332"/>
                </a:cubicBezTo>
                <a:cubicBezTo>
                  <a:pt x="5999" y="1735"/>
                  <a:pt x="6246" y="2251"/>
                  <a:pt x="6968" y="2484"/>
                </a:cubicBezTo>
                <a:cubicBezTo>
                  <a:pt x="7198" y="2558"/>
                  <a:pt x="7454" y="2617"/>
                  <a:pt x="7721" y="2663"/>
                </a:cubicBezTo>
                <a:cubicBezTo>
                  <a:pt x="7454" y="2710"/>
                  <a:pt x="7198" y="2769"/>
                  <a:pt x="6968" y="2843"/>
                </a:cubicBezTo>
                <a:cubicBezTo>
                  <a:pt x="6246" y="3076"/>
                  <a:pt x="5999" y="3592"/>
                  <a:pt x="6416" y="3995"/>
                </a:cubicBezTo>
                <a:cubicBezTo>
                  <a:pt x="6833" y="4398"/>
                  <a:pt x="7754" y="4536"/>
                  <a:pt x="8476" y="4303"/>
                </a:cubicBezTo>
                <a:cubicBezTo>
                  <a:pt x="8706" y="4229"/>
                  <a:pt x="8926" y="4134"/>
                  <a:pt x="9131" y="4029"/>
                </a:cubicBezTo>
                <a:cubicBezTo>
                  <a:pt x="9070" y="4181"/>
                  <a:pt x="9034" y="4334"/>
                  <a:pt x="9034" y="4483"/>
                </a:cubicBezTo>
                <a:cubicBezTo>
                  <a:pt x="9034" y="4852"/>
                  <a:pt x="9460" y="5165"/>
                  <a:pt x="10054" y="5279"/>
                </a:cubicBezTo>
                <a:lnTo>
                  <a:pt x="10054" y="21600"/>
                </a:lnTo>
                <a:lnTo>
                  <a:pt x="11033" y="21600"/>
                </a:lnTo>
                <a:lnTo>
                  <a:pt x="11033" y="5279"/>
                </a:lnTo>
                <a:cubicBezTo>
                  <a:pt x="11627" y="5165"/>
                  <a:pt x="12053" y="4852"/>
                  <a:pt x="12053" y="4483"/>
                </a:cubicBezTo>
                <a:cubicBezTo>
                  <a:pt x="12053" y="4334"/>
                  <a:pt x="12017" y="4181"/>
                  <a:pt x="11956" y="4029"/>
                </a:cubicBezTo>
                <a:cubicBezTo>
                  <a:pt x="12161" y="4134"/>
                  <a:pt x="12381" y="4229"/>
                  <a:pt x="12611" y="4303"/>
                </a:cubicBezTo>
                <a:cubicBezTo>
                  <a:pt x="13333" y="4536"/>
                  <a:pt x="14257" y="4398"/>
                  <a:pt x="14674" y="3995"/>
                </a:cubicBezTo>
                <a:cubicBezTo>
                  <a:pt x="15091" y="3592"/>
                  <a:pt x="14844" y="3076"/>
                  <a:pt x="14122" y="2843"/>
                </a:cubicBezTo>
                <a:cubicBezTo>
                  <a:pt x="13892" y="2769"/>
                  <a:pt x="13636" y="2710"/>
                  <a:pt x="13369" y="2663"/>
                </a:cubicBezTo>
                <a:cubicBezTo>
                  <a:pt x="13636" y="2617"/>
                  <a:pt x="13892" y="2558"/>
                  <a:pt x="14122" y="2484"/>
                </a:cubicBezTo>
                <a:cubicBezTo>
                  <a:pt x="14844" y="2251"/>
                  <a:pt x="15091" y="1735"/>
                  <a:pt x="14674" y="1332"/>
                </a:cubicBezTo>
                <a:cubicBezTo>
                  <a:pt x="14257" y="928"/>
                  <a:pt x="13333" y="790"/>
                  <a:pt x="12611" y="1023"/>
                </a:cubicBezTo>
                <a:cubicBezTo>
                  <a:pt x="12381" y="1097"/>
                  <a:pt x="12161" y="1192"/>
                  <a:pt x="11956" y="1298"/>
                </a:cubicBezTo>
                <a:cubicBezTo>
                  <a:pt x="12017" y="1145"/>
                  <a:pt x="12053" y="992"/>
                  <a:pt x="12053" y="844"/>
                </a:cubicBezTo>
                <a:cubicBezTo>
                  <a:pt x="12053" y="378"/>
                  <a:pt x="11379" y="0"/>
                  <a:pt x="10545" y="0"/>
                </a:cubicBezTo>
                <a:close/>
                <a:moveTo>
                  <a:pt x="10545" y="1987"/>
                </a:moveTo>
                <a:cubicBezTo>
                  <a:pt x="11214" y="1987"/>
                  <a:pt x="11756" y="2290"/>
                  <a:pt x="11756" y="2663"/>
                </a:cubicBezTo>
                <a:cubicBezTo>
                  <a:pt x="11756" y="3037"/>
                  <a:pt x="11214" y="3339"/>
                  <a:pt x="10545" y="3339"/>
                </a:cubicBezTo>
                <a:cubicBezTo>
                  <a:pt x="9876" y="3339"/>
                  <a:pt x="9335" y="3037"/>
                  <a:pt x="9335" y="2663"/>
                </a:cubicBezTo>
                <a:cubicBezTo>
                  <a:pt x="9335" y="2290"/>
                  <a:pt x="9876" y="1987"/>
                  <a:pt x="10545" y="1987"/>
                </a:cubicBezTo>
                <a:close/>
                <a:moveTo>
                  <a:pt x="4332" y="4012"/>
                </a:moveTo>
                <a:cubicBezTo>
                  <a:pt x="3498" y="4012"/>
                  <a:pt x="2824" y="4390"/>
                  <a:pt x="2824" y="4855"/>
                </a:cubicBezTo>
                <a:cubicBezTo>
                  <a:pt x="2824" y="5004"/>
                  <a:pt x="2860" y="5157"/>
                  <a:pt x="2921" y="5309"/>
                </a:cubicBezTo>
                <a:cubicBezTo>
                  <a:pt x="2715" y="5204"/>
                  <a:pt x="2496" y="5109"/>
                  <a:pt x="2266" y="5035"/>
                </a:cubicBezTo>
                <a:cubicBezTo>
                  <a:pt x="1544" y="4802"/>
                  <a:pt x="620" y="4940"/>
                  <a:pt x="203" y="5343"/>
                </a:cubicBezTo>
                <a:cubicBezTo>
                  <a:pt x="-214" y="5746"/>
                  <a:pt x="33" y="6262"/>
                  <a:pt x="755" y="6495"/>
                </a:cubicBezTo>
                <a:cubicBezTo>
                  <a:pt x="985" y="6569"/>
                  <a:pt x="1241" y="6628"/>
                  <a:pt x="1507" y="6675"/>
                </a:cubicBezTo>
                <a:cubicBezTo>
                  <a:pt x="1241" y="6721"/>
                  <a:pt x="985" y="6780"/>
                  <a:pt x="755" y="6854"/>
                </a:cubicBezTo>
                <a:cubicBezTo>
                  <a:pt x="33" y="7087"/>
                  <a:pt x="-214" y="7603"/>
                  <a:pt x="203" y="8006"/>
                </a:cubicBezTo>
                <a:cubicBezTo>
                  <a:pt x="620" y="8410"/>
                  <a:pt x="1544" y="8548"/>
                  <a:pt x="2266" y="8315"/>
                </a:cubicBezTo>
                <a:cubicBezTo>
                  <a:pt x="2496" y="8241"/>
                  <a:pt x="2715" y="8146"/>
                  <a:pt x="2921" y="8040"/>
                </a:cubicBezTo>
                <a:cubicBezTo>
                  <a:pt x="2860" y="8193"/>
                  <a:pt x="2824" y="8346"/>
                  <a:pt x="2824" y="8494"/>
                </a:cubicBezTo>
                <a:cubicBezTo>
                  <a:pt x="2824" y="8960"/>
                  <a:pt x="3498" y="9338"/>
                  <a:pt x="4332" y="9338"/>
                </a:cubicBezTo>
                <a:cubicBezTo>
                  <a:pt x="5058" y="9338"/>
                  <a:pt x="5665" y="9052"/>
                  <a:pt x="5809" y="8670"/>
                </a:cubicBezTo>
                <a:cubicBezTo>
                  <a:pt x="6949" y="9833"/>
                  <a:pt x="8527" y="11866"/>
                  <a:pt x="8534" y="14227"/>
                </a:cubicBezTo>
                <a:cubicBezTo>
                  <a:pt x="8244" y="13960"/>
                  <a:pt x="7707" y="13680"/>
                  <a:pt x="6729" y="13460"/>
                </a:cubicBezTo>
                <a:cubicBezTo>
                  <a:pt x="4129" y="12874"/>
                  <a:pt x="3807" y="12323"/>
                  <a:pt x="3807" y="12323"/>
                </a:cubicBezTo>
                <a:cubicBezTo>
                  <a:pt x="3807" y="12323"/>
                  <a:pt x="3482" y="13972"/>
                  <a:pt x="5327" y="14881"/>
                </a:cubicBezTo>
                <a:cubicBezTo>
                  <a:pt x="6822" y="15618"/>
                  <a:pt x="7968" y="15407"/>
                  <a:pt x="8491" y="15234"/>
                </a:cubicBezTo>
                <a:cubicBezTo>
                  <a:pt x="8226" y="18494"/>
                  <a:pt x="6757" y="20968"/>
                  <a:pt x="6741" y="20995"/>
                </a:cubicBezTo>
                <a:lnTo>
                  <a:pt x="7666" y="21170"/>
                </a:lnTo>
                <a:cubicBezTo>
                  <a:pt x="7741" y="21045"/>
                  <a:pt x="9511" y="18073"/>
                  <a:pt x="9511" y="14242"/>
                </a:cubicBezTo>
                <a:cubicBezTo>
                  <a:pt x="9511" y="11717"/>
                  <a:pt x="7854" y="9589"/>
                  <a:pt x="6653" y="8379"/>
                </a:cubicBezTo>
                <a:cubicBezTo>
                  <a:pt x="7325" y="8512"/>
                  <a:pt x="8094" y="8364"/>
                  <a:pt x="8464" y="8006"/>
                </a:cubicBezTo>
                <a:cubicBezTo>
                  <a:pt x="8881" y="7603"/>
                  <a:pt x="8631" y="7087"/>
                  <a:pt x="7909" y="6854"/>
                </a:cubicBezTo>
                <a:cubicBezTo>
                  <a:pt x="7679" y="6780"/>
                  <a:pt x="7423" y="6721"/>
                  <a:pt x="7156" y="6675"/>
                </a:cubicBezTo>
                <a:cubicBezTo>
                  <a:pt x="7423" y="6628"/>
                  <a:pt x="7679" y="6569"/>
                  <a:pt x="7909" y="6495"/>
                </a:cubicBezTo>
                <a:cubicBezTo>
                  <a:pt x="8631" y="6262"/>
                  <a:pt x="8881" y="5746"/>
                  <a:pt x="8464" y="5343"/>
                </a:cubicBezTo>
                <a:cubicBezTo>
                  <a:pt x="8047" y="4940"/>
                  <a:pt x="7123" y="4802"/>
                  <a:pt x="6401" y="5035"/>
                </a:cubicBezTo>
                <a:cubicBezTo>
                  <a:pt x="6171" y="5109"/>
                  <a:pt x="5951" y="5204"/>
                  <a:pt x="5746" y="5309"/>
                </a:cubicBezTo>
                <a:cubicBezTo>
                  <a:pt x="5807" y="5157"/>
                  <a:pt x="5843" y="5004"/>
                  <a:pt x="5843" y="4855"/>
                </a:cubicBezTo>
                <a:cubicBezTo>
                  <a:pt x="5843" y="4390"/>
                  <a:pt x="5166" y="4012"/>
                  <a:pt x="4332" y="4012"/>
                </a:cubicBezTo>
                <a:close/>
                <a:moveTo>
                  <a:pt x="16840" y="4012"/>
                </a:moveTo>
                <a:cubicBezTo>
                  <a:pt x="16006" y="4012"/>
                  <a:pt x="15332" y="4390"/>
                  <a:pt x="15332" y="4855"/>
                </a:cubicBezTo>
                <a:cubicBezTo>
                  <a:pt x="15332" y="5004"/>
                  <a:pt x="15368" y="5157"/>
                  <a:pt x="15429" y="5309"/>
                </a:cubicBezTo>
                <a:cubicBezTo>
                  <a:pt x="15224" y="5204"/>
                  <a:pt x="15004" y="5109"/>
                  <a:pt x="14774" y="5035"/>
                </a:cubicBezTo>
                <a:cubicBezTo>
                  <a:pt x="14052" y="4802"/>
                  <a:pt x="13128" y="4940"/>
                  <a:pt x="12711" y="5343"/>
                </a:cubicBezTo>
                <a:cubicBezTo>
                  <a:pt x="12294" y="5746"/>
                  <a:pt x="12541" y="6262"/>
                  <a:pt x="13263" y="6495"/>
                </a:cubicBezTo>
                <a:cubicBezTo>
                  <a:pt x="13493" y="6569"/>
                  <a:pt x="13749" y="6628"/>
                  <a:pt x="14016" y="6675"/>
                </a:cubicBezTo>
                <a:cubicBezTo>
                  <a:pt x="13749" y="6721"/>
                  <a:pt x="13493" y="6780"/>
                  <a:pt x="13263" y="6854"/>
                </a:cubicBezTo>
                <a:cubicBezTo>
                  <a:pt x="12541" y="7087"/>
                  <a:pt x="12294" y="7603"/>
                  <a:pt x="12711" y="8006"/>
                </a:cubicBezTo>
                <a:cubicBezTo>
                  <a:pt x="13081" y="8364"/>
                  <a:pt x="13850" y="8512"/>
                  <a:pt x="14522" y="8379"/>
                </a:cubicBezTo>
                <a:cubicBezTo>
                  <a:pt x="13321" y="9589"/>
                  <a:pt x="11661" y="11717"/>
                  <a:pt x="11661" y="14242"/>
                </a:cubicBezTo>
                <a:cubicBezTo>
                  <a:pt x="11661" y="18073"/>
                  <a:pt x="13431" y="21045"/>
                  <a:pt x="13506" y="21170"/>
                </a:cubicBezTo>
                <a:lnTo>
                  <a:pt x="14434" y="20995"/>
                </a:lnTo>
                <a:cubicBezTo>
                  <a:pt x="14416" y="20965"/>
                  <a:pt x="12641" y="17979"/>
                  <a:pt x="12641" y="14242"/>
                </a:cubicBezTo>
                <a:cubicBezTo>
                  <a:pt x="12641" y="13827"/>
                  <a:pt x="12692" y="13423"/>
                  <a:pt x="12778" y="13031"/>
                </a:cubicBezTo>
                <a:cubicBezTo>
                  <a:pt x="13247" y="13207"/>
                  <a:pt x="14444" y="13497"/>
                  <a:pt x="16036" y="12713"/>
                </a:cubicBezTo>
                <a:cubicBezTo>
                  <a:pt x="17881" y="11804"/>
                  <a:pt x="17553" y="10155"/>
                  <a:pt x="17553" y="10155"/>
                </a:cubicBezTo>
                <a:cubicBezTo>
                  <a:pt x="17553" y="10155"/>
                  <a:pt x="17234" y="10705"/>
                  <a:pt x="14635" y="11291"/>
                </a:cubicBezTo>
                <a:cubicBezTo>
                  <a:pt x="13958" y="11444"/>
                  <a:pt x="13494" y="11624"/>
                  <a:pt x="13175" y="11810"/>
                </a:cubicBezTo>
                <a:cubicBezTo>
                  <a:pt x="13737" y="10503"/>
                  <a:pt x="14640" y="9411"/>
                  <a:pt x="15366" y="8670"/>
                </a:cubicBezTo>
                <a:cubicBezTo>
                  <a:pt x="15510" y="9052"/>
                  <a:pt x="16114" y="9338"/>
                  <a:pt x="16840" y="9338"/>
                </a:cubicBezTo>
                <a:cubicBezTo>
                  <a:pt x="17674" y="9338"/>
                  <a:pt x="18351" y="8960"/>
                  <a:pt x="18351" y="8494"/>
                </a:cubicBezTo>
                <a:cubicBezTo>
                  <a:pt x="18351" y="8346"/>
                  <a:pt x="18315" y="8193"/>
                  <a:pt x="18254" y="8040"/>
                </a:cubicBezTo>
                <a:cubicBezTo>
                  <a:pt x="18460" y="8146"/>
                  <a:pt x="18679" y="8241"/>
                  <a:pt x="18909" y="8315"/>
                </a:cubicBezTo>
                <a:cubicBezTo>
                  <a:pt x="19631" y="8548"/>
                  <a:pt x="20552" y="8410"/>
                  <a:pt x="20969" y="8006"/>
                </a:cubicBezTo>
                <a:cubicBezTo>
                  <a:pt x="21386" y="7603"/>
                  <a:pt x="21139" y="7087"/>
                  <a:pt x="20417" y="6854"/>
                </a:cubicBezTo>
                <a:cubicBezTo>
                  <a:pt x="20187" y="6780"/>
                  <a:pt x="19931" y="6721"/>
                  <a:pt x="19665" y="6675"/>
                </a:cubicBezTo>
                <a:cubicBezTo>
                  <a:pt x="19931" y="6628"/>
                  <a:pt x="20187" y="6569"/>
                  <a:pt x="20417" y="6495"/>
                </a:cubicBezTo>
                <a:cubicBezTo>
                  <a:pt x="21139" y="6262"/>
                  <a:pt x="21386" y="5746"/>
                  <a:pt x="20969" y="5343"/>
                </a:cubicBezTo>
                <a:cubicBezTo>
                  <a:pt x="20552" y="4940"/>
                  <a:pt x="19631" y="4802"/>
                  <a:pt x="18909" y="5035"/>
                </a:cubicBezTo>
                <a:cubicBezTo>
                  <a:pt x="18679" y="5109"/>
                  <a:pt x="18460" y="5204"/>
                  <a:pt x="18254" y="5309"/>
                </a:cubicBezTo>
                <a:cubicBezTo>
                  <a:pt x="18315" y="5157"/>
                  <a:pt x="18351" y="5004"/>
                  <a:pt x="18351" y="4855"/>
                </a:cubicBezTo>
                <a:cubicBezTo>
                  <a:pt x="18351" y="4390"/>
                  <a:pt x="17674" y="4012"/>
                  <a:pt x="16840" y="4012"/>
                </a:cubicBezTo>
                <a:close/>
                <a:moveTo>
                  <a:pt x="4332" y="5999"/>
                </a:moveTo>
                <a:cubicBezTo>
                  <a:pt x="5001" y="5999"/>
                  <a:pt x="5545" y="6301"/>
                  <a:pt x="5545" y="6675"/>
                </a:cubicBezTo>
                <a:cubicBezTo>
                  <a:pt x="5545" y="7048"/>
                  <a:pt x="5001" y="7351"/>
                  <a:pt x="4332" y="7351"/>
                </a:cubicBezTo>
                <a:cubicBezTo>
                  <a:pt x="3663" y="7351"/>
                  <a:pt x="3121" y="7048"/>
                  <a:pt x="3121" y="6675"/>
                </a:cubicBezTo>
                <a:cubicBezTo>
                  <a:pt x="3121" y="6301"/>
                  <a:pt x="3663" y="5999"/>
                  <a:pt x="4332" y="5999"/>
                </a:cubicBezTo>
                <a:close/>
                <a:moveTo>
                  <a:pt x="16840" y="5999"/>
                </a:moveTo>
                <a:cubicBezTo>
                  <a:pt x="17509" y="5999"/>
                  <a:pt x="18051" y="6301"/>
                  <a:pt x="18051" y="6675"/>
                </a:cubicBezTo>
                <a:cubicBezTo>
                  <a:pt x="18051" y="7048"/>
                  <a:pt x="17509" y="7351"/>
                  <a:pt x="16840" y="7351"/>
                </a:cubicBezTo>
                <a:cubicBezTo>
                  <a:pt x="16171" y="7351"/>
                  <a:pt x="15630" y="7048"/>
                  <a:pt x="15630" y="6675"/>
                </a:cubicBezTo>
                <a:cubicBezTo>
                  <a:pt x="15630" y="6301"/>
                  <a:pt x="16171" y="5999"/>
                  <a:pt x="16840" y="5999"/>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pic>
        <p:nvPicPr>
          <p:cNvPr id="3" name="Picture 4">
            <a:extLst>
              <a:ext uri="{FF2B5EF4-FFF2-40B4-BE49-F238E27FC236}">
                <a16:creationId xmlns:a16="http://schemas.microsoft.com/office/drawing/2014/main" id="{CEA4864F-206A-A82E-B022-5DC3B2E1AA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1382" y="3924399"/>
            <a:ext cx="7236979" cy="5352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p:cTn id="7" dur="500" fill="hold"/>
                                        <p:tgtEl>
                                          <p:spTgt spid="6145"/>
                                        </p:tgtEl>
                                        <p:attrNameLst>
                                          <p:attrName>ppt_w</p:attrName>
                                        </p:attrNameLst>
                                      </p:cBhvr>
                                      <p:tavLst>
                                        <p:tav tm="0">
                                          <p:val>
                                            <p:strVal val="4*#ppt_w"/>
                                          </p:val>
                                        </p:tav>
                                        <p:tav tm="100000">
                                          <p:val>
                                            <p:strVal val="#ppt_w"/>
                                          </p:val>
                                        </p:tav>
                                      </p:tavLst>
                                    </p:anim>
                                    <p:anim calcmode="lin" valueType="num">
                                      <p:cBhvr>
                                        <p:cTn id="8" dur="500" fill="hold"/>
                                        <p:tgtEl>
                                          <p:spTgt spid="614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F1041706-2855-D4B6-497E-4C04495A9EA8}"/>
              </a:ext>
            </a:extLst>
          </p:cNvPr>
          <p:cNvSpPr txBox="1">
            <a:spLocks/>
          </p:cNvSpPr>
          <p:nvPr/>
        </p:nvSpPr>
        <p:spPr bwMode="auto">
          <a:xfrm>
            <a:off x="1603375" y="1002486"/>
            <a:ext cx="15634088" cy="108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r>
              <a:rPr lang="en-IN" altLang="en-US" sz="6400"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Features  of an Electricity Billing System.</a:t>
            </a:r>
            <a:endParaRPr lang="en-US" altLang="en-US" sz="6400"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p:txBody>
      </p:sp>
      <p:sp>
        <p:nvSpPr>
          <p:cNvPr id="9218" name="Text Box 2">
            <a:extLst>
              <a:ext uri="{FF2B5EF4-FFF2-40B4-BE49-F238E27FC236}">
                <a16:creationId xmlns:a16="http://schemas.microsoft.com/office/drawing/2014/main" id="{F8E473AA-A419-CD2C-7B3D-47089013C315}"/>
              </a:ext>
            </a:extLst>
          </p:cNvPr>
          <p:cNvSpPr txBox="1">
            <a:spLocks/>
          </p:cNvSpPr>
          <p:nvPr/>
        </p:nvSpPr>
        <p:spPr bwMode="auto">
          <a:xfrm>
            <a:off x="1147763" y="3064490"/>
            <a:ext cx="13468350" cy="8145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850900" indent="-8509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spcBef>
                <a:spcPts val="1000"/>
              </a:spcBef>
              <a:buSzPct val="100000"/>
              <a:buFont typeface="Arial" panose="020B0604020202020204" pitchFamily="34" charset="0"/>
              <a:buChar char="•"/>
            </a:pPr>
            <a:r>
              <a:rPr lang="en-US" altLang="en-US" sz="4600" u="sng" dirty="0">
                <a:solidFill>
                  <a:srgbClr val="000000"/>
                </a:solidFill>
                <a:latin typeface="Hoefler Text" charset="0"/>
                <a:ea typeface="Hoefler Text" charset="0"/>
                <a:cs typeface="Hoefler Text" charset="0"/>
                <a:sym typeface="Hoefler Text" charset="0"/>
              </a:rPr>
              <a:t>Increased efficiency :</a:t>
            </a:r>
            <a:r>
              <a:rPr lang="en-US" altLang="en-US" sz="4600" dirty="0">
                <a:solidFill>
                  <a:srgbClr val="000000"/>
                </a:solidFill>
                <a:latin typeface="Hoefler Text" charset="0"/>
                <a:ea typeface="Hoefler Text" charset="0"/>
                <a:cs typeface="Hoefler Text" charset="0"/>
                <a:sym typeface="Hoefler Text" charset="0"/>
              </a:rPr>
              <a:t> The system automates the billing process, reducing the time and effort required to generate and distribute bills.</a:t>
            </a:r>
          </a:p>
          <a:p>
            <a:pPr algn="l">
              <a:spcBef>
                <a:spcPts val="1000"/>
              </a:spcBef>
              <a:buSzPct val="100000"/>
              <a:buFont typeface="Arial" panose="020B0604020202020204" pitchFamily="34" charset="0"/>
              <a:buChar char="•"/>
            </a:pPr>
            <a:r>
              <a:rPr lang="en-US" altLang="en-US" sz="4600" u="sng" dirty="0">
                <a:solidFill>
                  <a:srgbClr val="000000"/>
                </a:solidFill>
                <a:latin typeface="Hoefler Text" charset="0"/>
                <a:ea typeface="Hoefler Text" charset="0"/>
                <a:cs typeface="Hoefler Text" charset="0"/>
                <a:sym typeface="Hoefler Text" charset="0"/>
              </a:rPr>
              <a:t>Improved data management :</a:t>
            </a:r>
            <a:r>
              <a:rPr lang="en-US" altLang="en-US" sz="4600" dirty="0">
                <a:solidFill>
                  <a:srgbClr val="000000"/>
                </a:solidFill>
                <a:latin typeface="Hoefler Text" charset="0"/>
                <a:ea typeface="Hoefler Text" charset="0"/>
                <a:cs typeface="Hoefler Text" charset="0"/>
                <a:sym typeface="Hoefler Text" charset="0"/>
              </a:rPr>
              <a:t> The system provides a centralized location for customer billing and payment data, making it easier for companies to manage and analyze this data.</a:t>
            </a:r>
          </a:p>
          <a:p>
            <a:pPr algn="l">
              <a:spcBef>
                <a:spcPts val="1000"/>
              </a:spcBef>
              <a:buSzPct val="100000"/>
              <a:buFont typeface="Arial" panose="020B0604020202020204" pitchFamily="34" charset="0"/>
              <a:buChar char="•"/>
            </a:pPr>
            <a:r>
              <a:rPr lang="en-US" altLang="en-US" sz="4600" u="sng" dirty="0">
                <a:solidFill>
                  <a:srgbClr val="000000"/>
                </a:solidFill>
                <a:latin typeface="Hoefler Text" charset="0"/>
                <a:ea typeface="Hoefler Text" charset="0"/>
                <a:cs typeface="Hoefler Text" charset="0"/>
                <a:sym typeface="Hoefler Text" charset="0"/>
              </a:rPr>
              <a:t>Reduced costs :</a:t>
            </a:r>
            <a:r>
              <a:rPr lang="en-US" altLang="en-US" sz="4600" dirty="0">
                <a:solidFill>
                  <a:srgbClr val="000000"/>
                </a:solidFill>
                <a:latin typeface="Hoefler Text" charset="0"/>
                <a:ea typeface="Hoefler Text" charset="0"/>
                <a:cs typeface="Hoefler Text" charset="0"/>
                <a:sym typeface="Hoefler Text" charset="0"/>
              </a:rPr>
              <a:t> The system eliminates the need for manual billing processes, reducing the costs associated with paper bills, postage, and manual payment processing.</a:t>
            </a:r>
          </a:p>
        </p:txBody>
      </p:sp>
      <p:sp>
        <p:nvSpPr>
          <p:cNvPr id="9219" name="AutoShape 3">
            <a:extLst>
              <a:ext uri="{FF2B5EF4-FFF2-40B4-BE49-F238E27FC236}">
                <a16:creationId xmlns:a16="http://schemas.microsoft.com/office/drawing/2014/main" id="{35FAF3DA-7889-644D-F72A-5458F399617D}"/>
              </a:ext>
            </a:extLst>
          </p:cNvPr>
          <p:cNvSpPr>
            <a:spLocks/>
          </p:cNvSpPr>
          <p:nvPr/>
        </p:nvSpPr>
        <p:spPr bwMode="auto">
          <a:xfrm>
            <a:off x="22067838" y="11642725"/>
            <a:ext cx="1597025" cy="1787525"/>
          </a:xfrm>
          <a:custGeom>
            <a:avLst/>
            <a:gdLst>
              <a:gd name="T0" fmla="*/ 10800 w 21600"/>
              <a:gd name="T1" fmla="+- 0 10781 1"/>
              <a:gd name="T2" fmla="*/ 10781 h 21560"/>
              <a:gd name="T3" fmla="*/ 10800 w 21600"/>
              <a:gd name="T4" fmla="+- 0 10781 1"/>
              <a:gd name="T5" fmla="*/ 10781 h 21560"/>
              <a:gd name="T6" fmla="*/ 10800 w 21600"/>
              <a:gd name="T7" fmla="+- 0 10781 1"/>
              <a:gd name="T8" fmla="*/ 10781 h 21560"/>
              <a:gd name="T9" fmla="*/ 10800 w 21600"/>
              <a:gd name="T10" fmla="+- 0 10781 1"/>
              <a:gd name="T11" fmla="*/ 10781 h 21560"/>
            </a:gdLst>
            <a:ahLst/>
            <a:cxnLst>
              <a:cxn ang="0">
                <a:pos x="T0" y="T2"/>
              </a:cxn>
              <a:cxn ang="0">
                <a:pos x="T3" y="T5"/>
              </a:cxn>
              <a:cxn ang="0">
                <a:pos x="T6" y="T8"/>
              </a:cxn>
              <a:cxn ang="0">
                <a:pos x="T9" y="T11"/>
              </a:cxn>
            </a:cxnLst>
            <a:rect l="0" t="0" r="r" b="b"/>
            <a:pathLst>
              <a:path w="21600" h="21560">
                <a:moveTo>
                  <a:pt x="9984" y="2"/>
                </a:moveTo>
                <a:cubicBezTo>
                  <a:pt x="9970" y="-1"/>
                  <a:pt x="9955" y="1"/>
                  <a:pt x="9941" y="8"/>
                </a:cubicBezTo>
                <a:lnTo>
                  <a:pt x="457" y="4889"/>
                </a:lnTo>
                <a:cubicBezTo>
                  <a:pt x="351" y="4943"/>
                  <a:pt x="342" y="5076"/>
                  <a:pt x="440" y="5142"/>
                </a:cubicBezTo>
                <a:lnTo>
                  <a:pt x="3478" y="7193"/>
                </a:lnTo>
                <a:cubicBezTo>
                  <a:pt x="3551" y="7243"/>
                  <a:pt x="3657" y="7230"/>
                  <a:pt x="3715" y="7165"/>
                </a:cubicBezTo>
                <a:lnTo>
                  <a:pt x="10019" y="88"/>
                </a:lnTo>
                <a:cubicBezTo>
                  <a:pt x="10050" y="53"/>
                  <a:pt x="10023" y="9"/>
                  <a:pt x="9984" y="2"/>
                </a:cubicBezTo>
                <a:close/>
                <a:moveTo>
                  <a:pt x="11618" y="2"/>
                </a:moveTo>
                <a:cubicBezTo>
                  <a:pt x="11578" y="9"/>
                  <a:pt x="11552" y="53"/>
                  <a:pt x="11583" y="88"/>
                </a:cubicBezTo>
                <a:lnTo>
                  <a:pt x="17887" y="7165"/>
                </a:lnTo>
                <a:cubicBezTo>
                  <a:pt x="17945" y="7230"/>
                  <a:pt x="18049" y="7243"/>
                  <a:pt x="18122" y="7193"/>
                </a:cubicBezTo>
                <a:lnTo>
                  <a:pt x="21160" y="5142"/>
                </a:lnTo>
                <a:cubicBezTo>
                  <a:pt x="21258" y="5076"/>
                  <a:pt x="21249" y="4943"/>
                  <a:pt x="21143" y="4889"/>
                </a:cubicBezTo>
                <a:lnTo>
                  <a:pt x="11661" y="8"/>
                </a:lnTo>
                <a:cubicBezTo>
                  <a:pt x="11647" y="1"/>
                  <a:pt x="11632" y="-1"/>
                  <a:pt x="11618" y="2"/>
                </a:cubicBezTo>
                <a:close/>
                <a:moveTo>
                  <a:pt x="10801" y="17"/>
                </a:moveTo>
                <a:cubicBezTo>
                  <a:pt x="10751" y="17"/>
                  <a:pt x="10701" y="36"/>
                  <a:pt x="10667" y="74"/>
                </a:cubicBezTo>
                <a:lnTo>
                  <a:pt x="4361" y="7153"/>
                </a:lnTo>
                <a:cubicBezTo>
                  <a:pt x="4272" y="7252"/>
                  <a:pt x="4353" y="7401"/>
                  <a:pt x="4496" y="7401"/>
                </a:cubicBezTo>
                <a:lnTo>
                  <a:pt x="17106" y="7401"/>
                </a:lnTo>
                <a:cubicBezTo>
                  <a:pt x="17250" y="7401"/>
                  <a:pt x="17328" y="7253"/>
                  <a:pt x="17239" y="7153"/>
                </a:cubicBezTo>
                <a:lnTo>
                  <a:pt x="10933" y="74"/>
                </a:lnTo>
                <a:cubicBezTo>
                  <a:pt x="10899" y="36"/>
                  <a:pt x="10851" y="17"/>
                  <a:pt x="10801" y="17"/>
                </a:cubicBezTo>
                <a:close/>
                <a:moveTo>
                  <a:pt x="185" y="5557"/>
                </a:moveTo>
                <a:cubicBezTo>
                  <a:pt x="92" y="5551"/>
                  <a:pt x="0" y="5615"/>
                  <a:pt x="0" y="5709"/>
                </a:cubicBezTo>
                <a:lnTo>
                  <a:pt x="0" y="14922"/>
                </a:lnTo>
                <a:cubicBezTo>
                  <a:pt x="0" y="14981"/>
                  <a:pt x="92" y="14996"/>
                  <a:pt x="117" y="14941"/>
                </a:cubicBezTo>
                <a:lnTo>
                  <a:pt x="3305" y="7772"/>
                </a:lnTo>
                <a:cubicBezTo>
                  <a:pt x="3333" y="7709"/>
                  <a:pt x="3311" y="7637"/>
                  <a:pt x="3250" y="7595"/>
                </a:cubicBezTo>
                <a:lnTo>
                  <a:pt x="274" y="5588"/>
                </a:lnTo>
                <a:cubicBezTo>
                  <a:pt x="246" y="5569"/>
                  <a:pt x="216" y="5559"/>
                  <a:pt x="185" y="5557"/>
                </a:cubicBezTo>
                <a:close/>
                <a:moveTo>
                  <a:pt x="21417" y="5557"/>
                </a:moveTo>
                <a:cubicBezTo>
                  <a:pt x="21386" y="5559"/>
                  <a:pt x="21354" y="5569"/>
                  <a:pt x="21326" y="5588"/>
                </a:cubicBezTo>
                <a:lnTo>
                  <a:pt x="18352" y="7595"/>
                </a:lnTo>
                <a:cubicBezTo>
                  <a:pt x="18291" y="7637"/>
                  <a:pt x="18267" y="7709"/>
                  <a:pt x="18295" y="7772"/>
                </a:cubicBezTo>
                <a:lnTo>
                  <a:pt x="21483" y="14941"/>
                </a:lnTo>
                <a:cubicBezTo>
                  <a:pt x="21508" y="14996"/>
                  <a:pt x="21600" y="14981"/>
                  <a:pt x="21600" y="14922"/>
                </a:cubicBezTo>
                <a:lnTo>
                  <a:pt x="21600" y="5709"/>
                </a:lnTo>
                <a:cubicBezTo>
                  <a:pt x="21600" y="5615"/>
                  <a:pt x="21510" y="5551"/>
                  <a:pt x="21417" y="5557"/>
                </a:cubicBezTo>
                <a:close/>
                <a:moveTo>
                  <a:pt x="4758" y="7845"/>
                </a:moveTo>
                <a:cubicBezTo>
                  <a:pt x="4626" y="7845"/>
                  <a:pt x="4544" y="7972"/>
                  <a:pt x="4610" y="8074"/>
                </a:cubicBezTo>
                <a:lnTo>
                  <a:pt x="10653" y="17253"/>
                </a:lnTo>
                <a:cubicBezTo>
                  <a:pt x="10719" y="17354"/>
                  <a:pt x="10881" y="17354"/>
                  <a:pt x="10947" y="17253"/>
                </a:cubicBezTo>
                <a:lnTo>
                  <a:pt x="16990" y="8074"/>
                </a:lnTo>
                <a:cubicBezTo>
                  <a:pt x="17056" y="7972"/>
                  <a:pt x="16976" y="7845"/>
                  <a:pt x="16844" y="7845"/>
                </a:cubicBezTo>
                <a:lnTo>
                  <a:pt x="4758" y="7845"/>
                </a:lnTo>
                <a:close/>
                <a:moveTo>
                  <a:pt x="3855" y="7973"/>
                </a:moveTo>
                <a:cubicBezTo>
                  <a:pt x="3794" y="7977"/>
                  <a:pt x="3736" y="8010"/>
                  <a:pt x="3709" y="8069"/>
                </a:cubicBezTo>
                <a:lnTo>
                  <a:pt x="241" y="15867"/>
                </a:lnTo>
                <a:cubicBezTo>
                  <a:pt x="201" y="15956"/>
                  <a:pt x="263" y="16057"/>
                  <a:pt x="370" y="16074"/>
                </a:cubicBezTo>
                <a:lnTo>
                  <a:pt x="9968" y="17585"/>
                </a:lnTo>
                <a:cubicBezTo>
                  <a:pt x="10112" y="17607"/>
                  <a:pt x="10219" y="17469"/>
                  <a:pt x="10145" y="17357"/>
                </a:cubicBezTo>
                <a:lnTo>
                  <a:pt x="4015" y="8048"/>
                </a:lnTo>
                <a:cubicBezTo>
                  <a:pt x="3979" y="7993"/>
                  <a:pt x="3916" y="7969"/>
                  <a:pt x="3855" y="7973"/>
                </a:cubicBezTo>
                <a:close/>
                <a:moveTo>
                  <a:pt x="17745" y="7973"/>
                </a:moveTo>
                <a:cubicBezTo>
                  <a:pt x="17684" y="7969"/>
                  <a:pt x="17621" y="7993"/>
                  <a:pt x="17585" y="8048"/>
                </a:cubicBezTo>
                <a:lnTo>
                  <a:pt x="11457" y="17357"/>
                </a:lnTo>
                <a:cubicBezTo>
                  <a:pt x="11383" y="17469"/>
                  <a:pt x="11491" y="17607"/>
                  <a:pt x="11634" y="17585"/>
                </a:cubicBezTo>
                <a:lnTo>
                  <a:pt x="21230" y="16074"/>
                </a:lnTo>
                <a:cubicBezTo>
                  <a:pt x="21337" y="16057"/>
                  <a:pt x="21399" y="15956"/>
                  <a:pt x="21359" y="15867"/>
                </a:cubicBezTo>
                <a:lnTo>
                  <a:pt x="17891" y="8069"/>
                </a:lnTo>
                <a:cubicBezTo>
                  <a:pt x="17865" y="8010"/>
                  <a:pt x="17806" y="7977"/>
                  <a:pt x="17745" y="7973"/>
                </a:cubicBezTo>
                <a:close/>
                <a:moveTo>
                  <a:pt x="967" y="16618"/>
                </a:moveTo>
                <a:cubicBezTo>
                  <a:pt x="901" y="16608"/>
                  <a:pt x="866" y="16687"/>
                  <a:pt x="924" y="16717"/>
                </a:cubicBezTo>
                <a:lnTo>
                  <a:pt x="10295" y="21540"/>
                </a:lnTo>
                <a:cubicBezTo>
                  <a:pt x="10409" y="21599"/>
                  <a:pt x="10550" y="21526"/>
                  <a:pt x="10550" y="21408"/>
                </a:cubicBezTo>
                <a:lnTo>
                  <a:pt x="10550" y="18256"/>
                </a:lnTo>
                <a:cubicBezTo>
                  <a:pt x="10550" y="18182"/>
                  <a:pt x="10491" y="18118"/>
                  <a:pt x="10410" y="18105"/>
                </a:cubicBezTo>
                <a:lnTo>
                  <a:pt x="967" y="16618"/>
                </a:lnTo>
                <a:close/>
                <a:moveTo>
                  <a:pt x="20633" y="16618"/>
                </a:moveTo>
                <a:lnTo>
                  <a:pt x="11190" y="18105"/>
                </a:lnTo>
                <a:cubicBezTo>
                  <a:pt x="11109" y="18118"/>
                  <a:pt x="11050" y="18182"/>
                  <a:pt x="11050" y="18256"/>
                </a:cubicBezTo>
                <a:lnTo>
                  <a:pt x="11050" y="21408"/>
                </a:lnTo>
                <a:cubicBezTo>
                  <a:pt x="11050" y="21525"/>
                  <a:pt x="11192" y="21598"/>
                  <a:pt x="11305" y="21540"/>
                </a:cubicBezTo>
                <a:lnTo>
                  <a:pt x="20676" y="16717"/>
                </a:lnTo>
                <a:cubicBezTo>
                  <a:pt x="20734" y="16687"/>
                  <a:pt x="20700" y="16608"/>
                  <a:pt x="20633" y="16618"/>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pic>
        <p:nvPicPr>
          <p:cNvPr id="9220" name="Picture 4">
            <a:extLst>
              <a:ext uri="{FF2B5EF4-FFF2-40B4-BE49-F238E27FC236}">
                <a16:creationId xmlns:a16="http://schemas.microsoft.com/office/drawing/2014/main" id="{45E0254A-E213-3894-F67E-3BCDD76DD2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86025" y="3592513"/>
            <a:ext cx="8686800" cy="578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p:cTn id="7" dur="500" fill="hold"/>
                                        <p:tgtEl>
                                          <p:spTgt spid="9217"/>
                                        </p:tgtEl>
                                        <p:attrNameLst>
                                          <p:attrName>ppt_w</p:attrName>
                                        </p:attrNameLst>
                                      </p:cBhvr>
                                      <p:tavLst>
                                        <p:tav tm="0">
                                          <p:val>
                                            <p:strVal val="4*#ppt_w"/>
                                          </p:val>
                                        </p:tav>
                                        <p:tav tm="100000">
                                          <p:val>
                                            <p:strVal val="#ppt_w"/>
                                          </p:val>
                                        </p:tav>
                                      </p:tavLst>
                                    </p:anim>
                                    <p:anim calcmode="lin" valueType="num">
                                      <p:cBhvr>
                                        <p:cTn id="8" dur="500" fill="hold"/>
                                        <p:tgtEl>
                                          <p:spTgt spid="921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16AE5-AA6B-E53B-2951-16E5B3CA30E0}"/>
              </a:ext>
            </a:extLst>
          </p:cNvPr>
          <p:cNvSpPr>
            <a:spLocks noGrp="1"/>
          </p:cNvSpPr>
          <p:nvPr>
            <p:ph idx="1"/>
          </p:nvPr>
        </p:nvSpPr>
        <p:spPr>
          <a:xfrm>
            <a:off x="0" y="1496291"/>
            <a:ext cx="22943126" cy="13168116"/>
          </a:xfrm>
        </p:spPr>
        <p:txBody>
          <a:bodyPr/>
          <a:lstStyle/>
          <a:p>
            <a:r>
              <a:rPr lang="en-IN" dirty="0"/>
              <a:t>Customer Management: The system allows the utility company to manage customer information, including personal details, contact information, and billing preferences.
Meter Reading: The system enables the recording and management of meter readings to measure the amount of electricity consumed by customers. This can be done manually by meter readers or automatically through smart meters.</a:t>
            </a:r>
          </a:p>
          <a:p>
            <a:r>
              <a:rPr lang="en-IN" dirty="0"/>
              <a:t>Billing Calculation: The system performs complex calculations based on meter readings and tariff rates to determine the amount of electricity consumed by each customer during a billing period. It factors in variables such as peak hours, off-peak hours, and any applicable discounts or penalties </a:t>
            </a:r>
          </a:p>
          <a:p>
            <a:endParaRPr lang="en-US" dirty="0"/>
          </a:p>
        </p:txBody>
      </p:sp>
    </p:spTree>
    <p:extLst>
      <p:ext uri="{BB962C8B-B14F-4D97-AF65-F5344CB8AC3E}">
        <p14:creationId xmlns:p14="http://schemas.microsoft.com/office/powerpoint/2010/main" val="97714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48988-774A-346A-397A-8E6DB159CADF}"/>
              </a:ext>
            </a:extLst>
          </p:cNvPr>
          <p:cNvSpPr>
            <a:spLocks noGrp="1"/>
          </p:cNvSpPr>
          <p:nvPr>
            <p:ph idx="1"/>
          </p:nvPr>
        </p:nvSpPr>
        <p:spPr>
          <a:xfrm>
            <a:off x="271318" y="2369128"/>
            <a:ext cx="21971000" cy="15786677"/>
          </a:xfrm>
        </p:spPr>
        <p:txBody>
          <a:bodyPr/>
          <a:lstStyle/>
          <a:p>
            <a:r>
              <a:rPr lang="en-IN" dirty="0"/>
              <a:t>Invoice Generation: Once the billing calculations are completed, the system generates detailed invoices or bills for each customer. These bills typically include information such as the consumption period, meter readings, tariff rates, total charges, taxes, and any additional charges or adjustments.
Payment Processing: The system provides various payment options for customers, including online payment gateways, bank transfers, and physical payment methods. It may also support automatic payment scheduling and recurring billing for convenience.</a:t>
            </a:r>
            <a:endParaRPr lang="en-US" dirty="0"/>
          </a:p>
        </p:txBody>
      </p:sp>
    </p:spTree>
    <p:extLst>
      <p:ext uri="{BB962C8B-B14F-4D97-AF65-F5344CB8AC3E}">
        <p14:creationId xmlns:p14="http://schemas.microsoft.com/office/powerpoint/2010/main" val="28194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867D77E-03E3-B4C7-4782-56795742D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23" y="1070263"/>
            <a:ext cx="19830492" cy="11575473"/>
          </a:xfrm>
          <a:prstGeom prst="rect">
            <a:avLst/>
          </a:prstGeom>
        </p:spPr>
      </p:pic>
    </p:spTree>
    <p:extLst>
      <p:ext uri="{BB962C8B-B14F-4D97-AF65-F5344CB8AC3E}">
        <p14:creationId xmlns:p14="http://schemas.microsoft.com/office/powerpoint/2010/main" val="401982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404E78C1-4CE7-AC5A-CBB6-C8BFA13D30A2}"/>
              </a:ext>
            </a:extLst>
          </p:cNvPr>
          <p:cNvSpPr txBox="1">
            <a:spLocks/>
          </p:cNvSpPr>
          <p:nvPr/>
        </p:nvSpPr>
        <p:spPr bwMode="auto">
          <a:xfrm>
            <a:off x="1589088" y="1013599"/>
            <a:ext cx="3589124" cy="108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r>
              <a:rPr lang="en-IN" altLang="en-US" sz="6400" b="1"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Modules</a:t>
            </a:r>
            <a:endParaRPr lang="en-US" altLang="en-US" sz="6400" b="1" u="sng" dirty="0">
              <a:solidFill>
                <a:srgbClr val="0000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p:txBody>
      </p:sp>
      <p:sp>
        <p:nvSpPr>
          <p:cNvPr id="11266" name="Text Box 2">
            <a:extLst>
              <a:ext uri="{FF2B5EF4-FFF2-40B4-BE49-F238E27FC236}">
                <a16:creationId xmlns:a16="http://schemas.microsoft.com/office/drawing/2014/main" id="{BB9269AB-3A87-5DEA-9E82-B90E34766B5E}"/>
              </a:ext>
            </a:extLst>
          </p:cNvPr>
          <p:cNvSpPr txBox="1">
            <a:spLocks/>
          </p:cNvSpPr>
          <p:nvPr/>
        </p:nvSpPr>
        <p:spPr bwMode="auto">
          <a:xfrm>
            <a:off x="696913" y="2493825"/>
            <a:ext cx="21509037" cy="9689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584200" indent="-584200" defTabSz="457200">
              <a:defRPr sz="2400">
                <a:solidFill>
                  <a:srgbClr val="5E5E5E"/>
                </a:solidFill>
                <a:latin typeface="Helvetica Neue" charset="0"/>
                <a:ea typeface="Helvetica Neue" charset="0"/>
                <a:cs typeface="Helvetica Neue" charset="0"/>
                <a:sym typeface="Helvetica Neue" charset="0"/>
              </a:defRPr>
            </a:lvl1pPr>
            <a:lvl2pPr defTabSz="457200">
              <a:defRPr sz="2400">
                <a:solidFill>
                  <a:srgbClr val="5E5E5E"/>
                </a:solidFill>
                <a:latin typeface="Helvetica Neue" charset="0"/>
                <a:ea typeface="Helvetica Neue" charset="0"/>
                <a:cs typeface="Helvetica Neue" charset="0"/>
                <a:sym typeface="Helvetica Neue" charset="0"/>
              </a:defRPr>
            </a:lvl2pPr>
            <a:lvl3pPr defTabSz="457200">
              <a:defRPr sz="2400">
                <a:solidFill>
                  <a:srgbClr val="5E5E5E"/>
                </a:solidFill>
                <a:latin typeface="Helvetica Neue" charset="0"/>
                <a:ea typeface="Helvetica Neue" charset="0"/>
                <a:cs typeface="Helvetica Neue" charset="0"/>
                <a:sym typeface="Helvetica Neue" charset="0"/>
              </a:defRPr>
            </a:lvl3pPr>
            <a:lvl4pPr defTabSz="457200">
              <a:defRPr sz="2400">
                <a:solidFill>
                  <a:srgbClr val="5E5E5E"/>
                </a:solidFill>
                <a:latin typeface="Helvetica Neue" charset="0"/>
                <a:ea typeface="Helvetica Neue" charset="0"/>
                <a:cs typeface="Helvetica Neue" charset="0"/>
                <a:sym typeface="Helvetica Neue" charset="0"/>
              </a:defRPr>
            </a:lvl4pPr>
            <a:lvl5pPr defTabSz="457200">
              <a:defRPr sz="2400">
                <a:solidFill>
                  <a:srgbClr val="5E5E5E"/>
                </a:solidFill>
                <a:latin typeface="Helvetica Neue" charset="0"/>
                <a:ea typeface="Helvetica Neue" charset="0"/>
                <a:cs typeface="Helvetica Neue" charset="0"/>
                <a:sym typeface="Helvetica Neue" charset="0"/>
              </a:defRPr>
            </a:lvl5pPr>
            <a:lvl6pPr marL="4572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4572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l">
              <a:spcBef>
                <a:spcPts val="1000"/>
              </a:spcBef>
              <a:buSzPct val="123000"/>
              <a:buFontTx/>
              <a:buChar char="•"/>
            </a:pPr>
            <a:r>
              <a:rPr lang="en-IN" altLang="en-US" sz="4600" b="1" dirty="0">
                <a:solidFill>
                  <a:srgbClr val="000000"/>
                </a:solidFill>
                <a:latin typeface="Hoefler Text" charset="0"/>
                <a:ea typeface="Hoefler Text" charset="0"/>
                <a:cs typeface="Hoefler Text" charset="0"/>
                <a:sym typeface="Hoefler Text" charset="0"/>
              </a:rPr>
              <a:t>User Management Module</a:t>
            </a:r>
            <a:r>
              <a:rPr lang="en-IN" altLang="en-US" sz="4600" dirty="0">
                <a:solidFill>
                  <a:srgbClr val="000000"/>
                </a:solidFill>
                <a:latin typeface="Hoefler Text" charset="0"/>
                <a:ea typeface="Hoefler Text" charset="0"/>
                <a:cs typeface="Hoefler Text" charset="0"/>
                <a:sym typeface="Hoefler Text" charset="0"/>
              </a:rPr>
              <a:t>:  This module focuses on managing user-related information, such as customer details, contact information, billing addresses, and account preferences. It enables the creation, modification, and deletion of user records, as well as authentication and access control mechanisms.</a:t>
            </a:r>
          </a:p>
          <a:p>
            <a:pPr algn="l">
              <a:spcBef>
                <a:spcPts val="1000"/>
              </a:spcBef>
              <a:buSzPct val="123000"/>
              <a:buFontTx/>
              <a:buChar char="•"/>
            </a:pPr>
            <a:r>
              <a:rPr lang="en-IN" altLang="en-US" sz="4600" b="1" dirty="0">
                <a:solidFill>
                  <a:srgbClr val="000000"/>
                </a:solidFill>
                <a:latin typeface="Hoefler Text" charset="0"/>
                <a:ea typeface="Hoefler Text" charset="0"/>
                <a:cs typeface="Hoefler Text" charset="0"/>
                <a:sym typeface="Hoefler Text" charset="0"/>
              </a:rPr>
              <a:t>Meter Reading Module:</a:t>
            </a:r>
            <a:r>
              <a:rPr lang="en-IN" altLang="en-US" sz="4600" dirty="0">
                <a:solidFill>
                  <a:srgbClr val="000000"/>
                </a:solidFill>
                <a:latin typeface="Hoefler Text" charset="0"/>
                <a:ea typeface="Hoefler Text" charset="0"/>
                <a:cs typeface="Hoefler Text" charset="0"/>
                <a:sym typeface="Hoefler Text" charset="0"/>
              </a:rPr>
              <a:t>  The meter reading module handles the collection and storage of electricity consumption data from the meters installed at customer premises. It may involve integrating with hardware components, such as smart meters or manual data entry systems, to capture accurate readings at regular intervals.</a:t>
            </a:r>
          </a:p>
          <a:p>
            <a:pPr algn="l">
              <a:spcBef>
                <a:spcPts val="1000"/>
              </a:spcBef>
              <a:buSzPct val="123000"/>
              <a:buFontTx/>
              <a:buChar char="•"/>
            </a:pPr>
            <a:r>
              <a:rPr lang="en-IN" altLang="en-US" sz="4600" b="1" dirty="0">
                <a:solidFill>
                  <a:srgbClr val="000000"/>
                </a:solidFill>
                <a:latin typeface="Hoefler Text" charset="0"/>
                <a:ea typeface="Hoefler Text" charset="0"/>
                <a:cs typeface="Hoefler Text" charset="0"/>
                <a:sym typeface="Hoefler Text" charset="0"/>
              </a:rPr>
              <a:t>Billing and Invoicing Module</a:t>
            </a:r>
            <a:r>
              <a:rPr lang="en-IN" altLang="en-US" sz="4600" dirty="0">
                <a:solidFill>
                  <a:srgbClr val="000000"/>
                </a:solidFill>
                <a:latin typeface="Hoefler Text" charset="0"/>
                <a:ea typeface="Hoefler Text" charset="0"/>
                <a:cs typeface="Hoefler Text" charset="0"/>
                <a:sym typeface="Hoefler Text" charset="0"/>
              </a:rPr>
              <a:t>: This module calculates electricity consumption charges based on meter readings and applicable tariff rates. It generates bills or invoices for customers, taking into account factors like consumption history, applicable taxes, and any additional charges. The module also handles invoice distribution, payment tracking, and </a:t>
            </a:r>
            <a:endParaRPr lang="en-US" altLang="en-US" sz="4600" dirty="0">
              <a:solidFill>
                <a:srgbClr val="000000"/>
              </a:solidFill>
              <a:latin typeface="Hoefler Text" charset="0"/>
              <a:ea typeface="Hoefler Text" charset="0"/>
              <a:cs typeface="Hoefler Text" charset="0"/>
              <a:sym typeface="Hoefler Text" charset="0"/>
            </a:endParaRPr>
          </a:p>
        </p:txBody>
      </p:sp>
      <p:sp>
        <p:nvSpPr>
          <p:cNvPr id="11267" name="AutoShape 3">
            <a:extLst>
              <a:ext uri="{FF2B5EF4-FFF2-40B4-BE49-F238E27FC236}">
                <a16:creationId xmlns:a16="http://schemas.microsoft.com/office/drawing/2014/main" id="{CE8960BD-3102-588C-D894-66D493AD71B1}"/>
              </a:ext>
            </a:extLst>
          </p:cNvPr>
          <p:cNvSpPr>
            <a:spLocks/>
          </p:cNvSpPr>
          <p:nvPr/>
        </p:nvSpPr>
        <p:spPr bwMode="auto">
          <a:xfrm>
            <a:off x="22205950" y="11423650"/>
            <a:ext cx="2268538" cy="2252663"/>
          </a:xfrm>
          <a:custGeom>
            <a:avLst/>
            <a:gdLst>
              <a:gd name="T0" fmla="*/ 10508 w 21017"/>
              <a:gd name="T1" fmla="+- 0 10784 2"/>
              <a:gd name="T2" fmla="*/ 10784 h 21564"/>
              <a:gd name="T3" fmla="*/ 10508 w 21017"/>
              <a:gd name="T4" fmla="+- 0 10784 2"/>
              <a:gd name="T5" fmla="*/ 10784 h 21564"/>
              <a:gd name="T6" fmla="*/ 10508 w 21017"/>
              <a:gd name="T7" fmla="+- 0 10784 2"/>
              <a:gd name="T8" fmla="*/ 10784 h 21564"/>
              <a:gd name="T9" fmla="*/ 10508 w 21017"/>
              <a:gd name="T10" fmla="+- 0 10784 2"/>
              <a:gd name="T11" fmla="*/ 10784 h 21564"/>
            </a:gdLst>
            <a:ahLst/>
            <a:cxnLst>
              <a:cxn ang="0">
                <a:pos x="T0" y="T2"/>
              </a:cxn>
              <a:cxn ang="0">
                <a:pos x="T3" y="T5"/>
              </a:cxn>
              <a:cxn ang="0">
                <a:pos x="T6" y="T8"/>
              </a:cxn>
              <a:cxn ang="0">
                <a:pos x="T9" y="T11"/>
              </a:cxn>
            </a:cxnLst>
            <a:rect l="0" t="0" r="r" b="b"/>
            <a:pathLst>
              <a:path w="21017" h="21564">
                <a:moveTo>
                  <a:pt x="1131" y="0"/>
                </a:moveTo>
                <a:cubicBezTo>
                  <a:pt x="1068" y="7"/>
                  <a:pt x="966" y="73"/>
                  <a:pt x="964" y="147"/>
                </a:cubicBezTo>
                <a:cubicBezTo>
                  <a:pt x="955" y="622"/>
                  <a:pt x="1126" y="1146"/>
                  <a:pt x="1266" y="1596"/>
                </a:cubicBezTo>
                <a:cubicBezTo>
                  <a:pt x="1347" y="1857"/>
                  <a:pt x="1449" y="2074"/>
                  <a:pt x="1560" y="2248"/>
                </a:cubicBezTo>
                <a:cubicBezTo>
                  <a:pt x="1375" y="2153"/>
                  <a:pt x="1061" y="2027"/>
                  <a:pt x="594" y="2005"/>
                </a:cubicBezTo>
                <a:cubicBezTo>
                  <a:pt x="368" y="1995"/>
                  <a:pt x="143" y="1857"/>
                  <a:pt x="144" y="1855"/>
                </a:cubicBezTo>
                <a:cubicBezTo>
                  <a:pt x="145" y="1860"/>
                  <a:pt x="151" y="2591"/>
                  <a:pt x="968" y="2706"/>
                </a:cubicBezTo>
                <a:cubicBezTo>
                  <a:pt x="1456" y="2779"/>
                  <a:pt x="1638" y="2764"/>
                  <a:pt x="1715" y="2740"/>
                </a:cubicBezTo>
                <a:cubicBezTo>
                  <a:pt x="1781" y="2948"/>
                  <a:pt x="1856" y="3150"/>
                  <a:pt x="1933" y="3350"/>
                </a:cubicBezTo>
                <a:cubicBezTo>
                  <a:pt x="1876" y="3342"/>
                  <a:pt x="1827" y="3333"/>
                  <a:pt x="1677" y="3333"/>
                </a:cubicBezTo>
                <a:cubicBezTo>
                  <a:pt x="1420" y="3334"/>
                  <a:pt x="1084" y="3363"/>
                  <a:pt x="765" y="3481"/>
                </a:cubicBezTo>
                <a:cubicBezTo>
                  <a:pt x="426" y="3607"/>
                  <a:pt x="0" y="3467"/>
                  <a:pt x="0" y="3466"/>
                </a:cubicBezTo>
                <a:cubicBezTo>
                  <a:pt x="1" y="3472"/>
                  <a:pt x="48" y="4259"/>
                  <a:pt x="1093" y="3994"/>
                </a:cubicBezTo>
                <a:cubicBezTo>
                  <a:pt x="1801" y="3824"/>
                  <a:pt x="2003" y="3732"/>
                  <a:pt x="2067" y="3687"/>
                </a:cubicBezTo>
                <a:cubicBezTo>
                  <a:pt x="2147" y="3873"/>
                  <a:pt x="2231" y="4057"/>
                  <a:pt x="2320" y="4236"/>
                </a:cubicBezTo>
                <a:cubicBezTo>
                  <a:pt x="2043" y="4260"/>
                  <a:pt x="1536" y="4332"/>
                  <a:pt x="1038" y="4582"/>
                </a:cubicBezTo>
                <a:cubicBezTo>
                  <a:pt x="484" y="4859"/>
                  <a:pt x="261" y="4876"/>
                  <a:pt x="261" y="4875"/>
                </a:cubicBezTo>
                <a:cubicBezTo>
                  <a:pt x="261" y="4881"/>
                  <a:pt x="384" y="5482"/>
                  <a:pt x="1496" y="5010"/>
                </a:cubicBezTo>
                <a:cubicBezTo>
                  <a:pt x="2160" y="4737"/>
                  <a:pt x="2392" y="4611"/>
                  <a:pt x="2485" y="4546"/>
                </a:cubicBezTo>
                <a:cubicBezTo>
                  <a:pt x="2583" y="4730"/>
                  <a:pt x="2684" y="4913"/>
                  <a:pt x="2791" y="5091"/>
                </a:cubicBezTo>
                <a:cubicBezTo>
                  <a:pt x="2420" y="5158"/>
                  <a:pt x="1691" y="5330"/>
                  <a:pt x="1304" y="5675"/>
                </a:cubicBezTo>
                <a:cubicBezTo>
                  <a:pt x="765" y="6143"/>
                  <a:pt x="543" y="6050"/>
                  <a:pt x="544" y="6049"/>
                </a:cubicBezTo>
                <a:cubicBezTo>
                  <a:pt x="542" y="6057"/>
                  <a:pt x="659" y="6687"/>
                  <a:pt x="1912" y="6026"/>
                </a:cubicBezTo>
                <a:cubicBezTo>
                  <a:pt x="2602" y="5670"/>
                  <a:pt x="2875" y="5499"/>
                  <a:pt x="2994" y="5411"/>
                </a:cubicBezTo>
                <a:cubicBezTo>
                  <a:pt x="3107" y="5586"/>
                  <a:pt x="3226" y="5757"/>
                  <a:pt x="3348" y="5926"/>
                </a:cubicBezTo>
                <a:cubicBezTo>
                  <a:pt x="2926" y="6040"/>
                  <a:pt x="2079" y="6311"/>
                  <a:pt x="1661" y="6720"/>
                </a:cubicBezTo>
                <a:cubicBezTo>
                  <a:pt x="1087" y="7267"/>
                  <a:pt x="809" y="7204"/>
                  <a:pt x="810" y="7203"/>
                </a:cubicBezTo>
                <a:cubicBezTo>
                  <a:pt x="807" y="7211"/>
                  <a:pt x="1037" y="7826"/>
                  <a:pt x="2420" y="6998"/>
                </a:cubicBezTo>
                <a:cubicBezTo>
                  <a:pt x="3130" y="6579"/>
                  <a:pt x="3443" y="6365"/>
                  <a:pt x="3586" y="6253"/>
                </a:cubicBezTo>
                <a:cubicBezTo>
                  <a:pt x="3722" y="6432"/>
                  <a:pt x="3863" y="6608"/>
                  <a:pt x="4008" y="6780"/>
                </a:cubicBezTo>
                <a:cubicBezTo>
                  <a:pt x="3577" y="6918"/>
                  <a:pt x="2601" y="7273"/>
                  <a:pt x="2136" y="7759"/>
                </a:cubicBezTo>
                <a:cubicBezTo>
                  <a:pt x="1532" y="8374"/>
                  <a:pt x="1200" y="8339"/>
                  <a:pt x="1201" y="8339"/>
                </a:cubicBezTo>
                <a:cubicBezTo>
                  <a:pt x="1198" y="8347"/>
                  <a:pt x="1545" y="8944"/>
                  <a:pt x="3049" y="7972"/>
                </a:cubicBezTo>
                <a:cubicBezTo>
                  <a:pt x="3796" y="7495"/>
                  <a:pt x="4140" y="7245"/>
                  <a:pt x="4299" y="7112"/>
                </a:cubicBezTo>
                <a:cubicBezTo>
                  <a:pt x="4443" y="7275"/>
                  <a:pt x="4589" y="7436"/>
                  <a:pt x="4739" y="7594"/>
                </a:cubicBezTo>
                <a:cubicBezTo>
                  <a:pt x="4337" y="7720"/>
                  <a:pt x="3497" y="8046"/>
                  <a:pt x="2695" y="8752"/>
                </a:cubicBezTo>
                <a:cubicBezTo>
                  <a:pt x="2005" y="9360"/>
                  <a:pt x="1680" y="9415"/>
                  <a:pt x="1681" y="9416"/>
                </a:cubicBezTo>
                <a:cubicBezTo>
                  <a:pt x="1678" y="9423"/>
                  <a:pt x="2142" y="10002"/>
                  <a:pt x="3762" y="8907"/>
                </a:cubicBezTo>
                <a:cubicBezTo>
                  <a:pt x="4550" y="8378"/>
                  <a:pt x="4912" y="8103"/>
                  <a:pt x="5083" y="7953"/>
                </a:cubicBezTo>
                <a:cubicBezTo>
                  <a:pt x="5232" y="8103"/>
                  <a:pt x="5385" y="8251"/>
                  <a:pt x="5538" y="8398"/>
                </a:cubicBezTo>
                <a:cubicBezTo>
                  <a:pt x="5113" y="8563"/>
                  <a:pt x="4223" y="8965"/>
                  <a:pt x="3312" y="9687"/>
                </a:cubicBezTo>
                <a:cubicBezTo>
                  <a:pt x="2551" y="10290"/>
                  <a:pt x="2218" y="10421"/>
                  <a:pt x="2219" y="10422"/>
                </a:cubicBezTo>
                <a:cubicBezTo>
                  <a:pt x="2216" y="10428"/>
                  <a:pt x="2796" y="10993"/>
                  <a:pt x="4525" y="9793"/>
                </a:cubicBezTo>
                <a:cubicBezTo>
                  <a:pt x="5363" y="9215"/>
                  <a:pt x="5743" y="8915"/>
                  <a:pt x="5925" y="8752"/>
                </a:cubicBezTo>
                <a:cubicBezTo>
                  <a:pt x="6113" y="8925"/>
                  <a:pt x="6302" y="9098"/>
                  <a:pt x="6494" y="9267"/>
                </a:cubicBezTo>
                <a:cubicBezTo>
                  <a:pt x="6006" y="9451"/>
                  <a:pt x="4952" y="9909"/>
                  <a:pt x="4093" y="10674"/>
                </a:cubicBezTo>
                <a:cubicBezTo>
                  <a:pt x="3334" y="11351"/>
                  <a:pt x="2925" y="11463"/>
                  <a:pt x="2925" y="11465"/>
                </a:cubicBezTo>
                <a:cubicBezTo>
                  <a:pt x="2923" y="11470"/>
                  <a:pt x="3614" y="12021"/>
                  <a:pt x="5454" y="10743"/>
                </a:cubicBezTo>
                <a:cubicBezTo>
                  <a:pt x="6344" y="10125"/>
                  <a:pt x="6733" y="9815"/>
                  <a:pt x="6922" y="9643"/>
                </a:cubicBezTo>
                <a:cubicBezTo>
                  <a:pt x="7114" y="9809"/>
                  <a:pt x="7309" y="9973"/>
                  <a:pt x="7504" y="10137"/>
                </a:cubicBezTo>
                <a:cubicBezTo>
                  <a:pt x="7034" y="10327"/>
                  <a:pt x="5941" y="10837"/>
                  <a:pt x="4858" y="11763"/>
                </a:cubicBezTo>
                <a:cubicBezTo>
                  <a:pt x="4033" y="12469"/>
                  <a:pt x="3595" y="12650"/>
                  <a:pt x="3596" y="12652"/>
                </a:cubicBezTo>
                <a:cubicBezTo>
                  <a:pt x="3594" y="12655"/>
                  <a:pt x="4444" y="13201"/>
                  <a:pt x="6416" y="11776"/>
                </a:cubicBezTo>
                <a:cubicBezTo>
                  <a:pt x="7374" y="11079"/>
                  <a:pt x="7789" y="10729"/>
                  <a:pt x="7982" y="10540"/>
                </a:cubicBezTo>
                <a:cubicBezTo>
                  <a:pt x="8229" y="10744"/>
                  <a:pt x="8475" y="10948"/>
                  <a:pt x="8722" y="11153"/>
                </a:cubicBezTo>
                <a:cubicBezTo>
                  <a:pt x="8194" y="11323"/>
                  <a:pt x="6958" y="11808"/>
                  <a:pt x="5781" y="12819"/>
                </a:cubicBezTo>
                <a:cubicBezTo>
                  <a:pt x="4907" y="13570"/>
                  <a:pt x="4388" y="13721"/>
                  <a:pt x="4388" y="13724"/>
                </a:cubicBezTo>
                <a:cubicBezTo>
                  <a:pt x="4389" y="13725"/>
                  <a:pt x="5316" y="14304"/>
                  <a:pt x="7493" y="12868"/>
                </a:cubicBezTo>
                <a:cubicBezTo>
                  <a:pt x="8587" y="12141"/>
                  <a:pt x="9046" y="11782"/>
                  <a:pt x="9251" y="11593"/>
                </a:cubicBezTo>
                <a:cubicBezTo>
                  <a:pt x="9497" y="11798"/>
                  <a:pt x="9739" y="12005"/>
                  <a:pt x="9982" y="12213"/>
                </a:cubicBezTo>
                <a:cubicBezTo>
                  <a:pt x="9426" y="12340"/>
                  <a:pt x="8196" y="12746"/>
                  <a:pt x="6754" y="13889"/>
                </a:cubicBezTo>
                <a:cubicBezTo>
                  <a:pt x="5799" y="14646"/>
                  <a:pt x="5226" y="14790"/>
                  <a:pt x="5227" y="14794"/>
                </a:cubicBezTo>
                <a:cubicBezTo>
                  <a:pt x="5231" y="14793"/>
                  <a:pt x="6211" y="15420"/>
                  <a:pt x="8594" y="14002"/>
                </a:cubicBezTo>
                <a:cubicBezTo>
                  <a:pt x="9826" y="13261"/>
                  <a:pt x="10332" y="12898"/>
                  <a:pt x="10551" y="12710"/>
                </a:cubicBezTo>
                <a:cubicBezTo>
                  <a:pt x="10826" y="12953"/>
                  <a:pt x="11099" y="13199"/>
                  <a:pt x="11363" y="13449"/>
                </a:cubicBezTo>
                <a:cubicBezTo>
                  <a:pt x="10758" y="13591"/>
                  <a:pt x="9280" y="14037"/>
                  <a:pt x="7814" y="15035"/>
                </a:cubicBezTo>
                <a:cubicBezTo>
                  <a:pt x="6752" y="15758"/>
                  <a:pt x="6154" y="15908"/>
                  <a:pt x="6155" y="15913"/>
                </a:cubicBezTo>
                <a:cubicBezTo>
                  <a:pt x="6163" y="15909"/>
                  <a:pt x="7159" y="16607"/>
                  <a:pt x="9747" y="15249"/>
                </a:cubicBezTo>
                <a:cubicBezTo>
                  <a:pt x="11146" y="14505"/>
                  <a:pt x="11681" y="14156"/>
                  <a:pt x="11905" y="13977"/>
                </a:cubicBezTo>
                <a:cubicBezTo>
                  <a:pt x="12185" y="14260"/>
                  <a:pt x="12455" y="14549"/>
                  <a:pt x="12716" y="14846"/>
                </a:cubicBezTo>
                <a:cubicBezTo>
                  <a:pt x="12172" y="14906"/>
                  <a:pt x="10651" y="15200"/>
                  <a:pt x="8853" y="16316"/>
                </a:cubicBezTo>
                <a:cubicBezTo>
                  <a:pt x="7701" y="17031"/>
                  <a:pt x="7067" y="17139"/>
                  <a:pt x="7067" y="17145"/>
                </a:cubicBezTo>
                <a:cubicBezTo>
                  <a:pt x="7080" y="17138"/>
                  <a:pt x="8048" y="17936"/>
                  <a:pt x="10828" y="16683"/>
                </a:cubicBezTo>
                <a:cubicBezTo>
                  <a:pt x="12392" y="15965"/>
                  <a:pt x="12985" y="15619"/>
                  <a:pt x="13216" y="15448"/>
                </a:cubicBezTo>
                <a:cubicBezTo>
                  <a:pt x="13478" y="15777"/>
                  <a:pt x="13728" y="16115"/>
                  <a:pt x="13957" y="16467"/>
                </a:cubicBezTo>
                <a:cubicBezTo>
                  <a:pt x="13469" y="16482"/>
                  <a:pt x="11776" y="16686"/>
                  <a:pt x="9814" y="17749"/>
                </a:cubicBezTo>
                <a:cubicBezTo>
                  <a:pt x="8556" y="18431"/>
                  <a:pt x="7911" y="18453"/>
                  <a:pt x="7910" y="18460"/>
                </a:cubicBezTo>
                <a:cubicBezTo>
                  <a:pt x="7929" y="18449"/>
                  <a:pt x="8812" y="19391"/>
                  <a:pt x="11763" y="18300"/>
                </a:cubicBezTo>
                <a:cubicBezTo>
                  <a:pt x="13525" y="17631"/>
                  <a:pt x="14145" y="17307"/>
                  <a:pt x="14366" y="17150"/>
                </a:cubicBezTo>
                <a:cubicBezTo>
                  <a:pt x="14582" y="17535"/>
                  <a:pt x="14778" y="17934"/>
                  <a:pt x="14947" y="18351"/>
                </a:cubicBezTo>
                <a:cubicBezTo>
                  <a:pt x="14842" y="18337"/>
                  <a:pt x="14688" y="18326"/>
                  <a:pt x="14481" y="18331"/>
                </a:cubicBezTo>
                <a:cubicBezTo>
                  <a:pt x="13771" y="18347"/>
                  <a:pt x="12470" y="18540"/>
                  <a:pt x="10603" y="19358"/>
                </a:cubicBezTo>
                <a:cubicBezTo>
                  <a:pt x="9225" y="19963"/>
                  <a:pt x="8606" y="19917"/>
                  <a:pt x="8603" y="19926"/>
                </a:cubicBezTo>
                <a:cubicBezTo>
                  <a:pt x="8630" y="19910"/>
                  <a:pt x="9160" y="20991"/>
                  <a:pt x="12264" y="20225"/>
                </a:cubicBezTo>
                <a:cubicBezTo>
                  <a:pt x="14205" y="19745"/>
                  <a:pt x="14992" y="19291"/>
                  <a:pt x="15229" y="19131"/>
                </a:cubicBezTo>
                <a:cubicBezTo>
                  <a:pt x="15466" y="19883"/>
                  <a:pt x="15626" y="20689"/>
                  <a:pt x="15691" y="21562"/>
                </a:cubicBezTo>
                <a:cubicBezTo>
                  <a:pt x="15691" y="21562"/>
                  <a:pt x="16024" y="21598"/>
                  <a:pt x="16182" y="21323"/>
                </a:cubicBezTo>
                <a:cubicBezTo>
                  <a:pt x="16111" y="20471"/>
                  <a:pt x="15951" y="19686"/>
                  <a:pt x="15725" y="18949"/>
                </a:cubicBezTo>
                <a:cubicBezTo>
                  <a:pt x="16090" y="18857"/>
                  <a:pt x="16853" y="18648"/>
                  <a:pt x="18392" y="18012"/>
                </a:cubicBezTo>
                <a:cubicBezTo>
                  <a:pt x="21600" y="16688"/>
                  <a:pt x="20985" y="15166"/>
                  <a:pt x="20943" y="15200"/>
                </a:cubicBezTo>
                <a:cubicBezTo>
                  <a:pt x="20945" y="15206"/>
                  <a:pt x="20619" y="15776"/>
                  <a:pt x="19076" y="16187"/>
                </a:cubicBezTo>
                <a:cubicBezTo>
                  <a:pt x="17072" y="16722"/>
                  <a:pt x="15922" y="17643"/>
                  <a:pt x="15430" y="18103"/>
                </a:cubicBezTo>
                <a:cubicBezTo>
                  <a:pt x="15262" y="17686"/>
                  <a:pt x="15068" y="17287"/>
                  <a:pt x="14857" y="16902"/>
                </a:cubicBezTo>
                <a:cubicBezTo>
                  <a:pt x="15271" y="16788"/>
                  <a:pt x="16200" y="16516"/>
                  <a:pt x="17453" y="15928"/>
                </a:cubicBezTo>
                <a:cubicBezTo>
                  <a:pt x="20350" y="14568"/>
                  <a:pt x="19548" y="13070"/>
                  <a:pt x="19519" y="13094"/>
                </a:cubicBezTo>
                <a:cubicBezTo>
                  <a:pt x="19521" y="13099"/>
                  <a:pt x="19362" y="13789"/>
                  <a:pt x="17852" y="14275"/>
                </a:cubicBezTo>
                <a:cubicBezTo>
                  <a:pt x="15934" y="14892"/>
                  <a:pt x="14884" y="15764"/>
                  <a:pt x="14438" y="16196"/>
                </a:cubicBezTo>
                <a:cubicBezTo>
                  <a:pt x="14206" y="15834"/>
                  <a:pt x="13956" y="15487"/>
                  <a:pt x="13691" y="15150"/>
                </a:cubicBezTo>
                <a:cubicBezTo>
                  <a:pt x="14077" y="14998"/>
                  <a:pt x="14952" y="14646"/>
                  <a:pt x="16077" y="14041"/>
                </a:cubicBezTo>
                <a:cubicBezTo>
                  <a:pt x="18633" y="12666"/>
                  <a:pt x="17870" y="11334"/>
                  <a:pt x="17859" y="11355"/>
                </a:cubicBezTo>
                <a:cubicBezTo>
                  <a:pt x="17574" y="11876"/>
                  <a:pt x="17295" y="11834"/>
                  <a:pt x="15903" y="12556"/>
                </a:cubicBezTo>
                <a:cubicBezTo>
                  <a:pt x="14467" y="13302"/>
                  <a:pt x="13596" y="14153"/>
                  <a:pt x="13211" y="14567"/>
                </a:cubicBezTo>
                <a:cubicBezTo>
                  <a:pt x="12945" y="14259"/>
                  <a:pt x="12669" y="13958"/>
                  <a:pt x="12381" y="13667"/>
                </a:cubicBezTo>
                <a:cubicBezTo>
                  <a:pt x="12713" y="13520"/>
                  <a:pt x="13400" y="13201"/>
                  <a:pt x="14634" y="12447"/>
                </a:cubicBezTo>
                <a:cubicBezTo>
                  <a:pt x="16731" y="11165"/>
                  <a:pt x="16106" y="9898"/>
                  <a:pt x="16095" y="9908"/>
                </a:cubicBezTo>
                <a:cubicBezTo>
                  <a:pt x="16097" y="9912"/>
                  <a:pt x="15961" y="10322"/>
                  <a:pt x="14624" y="10959"/>
                </a:cubicBezTo>
                <a:cubicBezTo>
                  <a:pt x="13142" y="11665"/>
                  <a:pt x="12222" y="12706"/>
                  <a:pt x="11859" y="13155"/>
                </a:cubicBezTo>
                <a:cubicBezTo>
                  <a:pt x="11594" y="12903"/>
                  <a:pt x="11318" y="12659"/>
                  <a:pt x="11042" y="12415"/>
                </a:cubicBezTo>
                <a:cubicBezTo>
                  <a:pt x="11352" y="12268"/>
                  <a:pt x="11906" y="11963"/>
                  <a:pt x="13008" y="11252"/>
                </a:cubicBezTo>
                <a:cubicBezTo>
                  <a:pt x="15333" y="9766"/>
                  <a:pt x="14315" y="8666"/>
                  <a:pt x="14311" y="8671"/>
                </a:cubicBezTo>
                <a:cubicBezTo>
                  <a:pt x="14312" y="8674"/>
                  <a:pt x="14041" y="9266"/>
                  <a:pt x="12854" y="10012"/>
                </a:cubicBezTo>
                <a:cubicBezTo>
                  <a:pt x="11765" y="10697"/>
                  <a:pt x="10887" y="11559"/>
                  <a:pt x="10507" y="11946"/>
                </a:cubicBezTo>
                <a:cubicBezTo>
                  <a:pt x="10246" y="11723"/>
                  <a:pt x="9982" y="11502"/>
                  <a:pt x="9716" y="11283"/>
                </a:cubicBezTo>
                <a:cubicBezTo>
                  <a:pt x="10002" y="11129"/>
                  <a:pt x="10504" y="10818"/>
                  <a:pt x="11484" y="10122"/>
                </a:cubicBezTo>
                <a:cubicBezTo>
                  <a:pt x="13599" y="8630"/>
                  <a:pt x="12636" y="7648"/>
                  <a:pt x="12636" y="7650"/>
                </a:cubicBezTo>
                <a:cubicBezTo>
                  <a:pt x="12636" y="7653"/>
                  <a:pt x="12456" y="8116"/>
                  <a:pt x="11358" y="8823"/>
                </a:cubicBezTo>
                <a:cubicBezTo>
                  <a:pt x="10396" y="9442"/>
                  <a:pt x="9548" y="10417"/>
                  <a:pt x="9189" y="10846"/>
                </a:cubicBezTo>
                <a:cubicBezTo>
                  <a:pt x="8933" y="10637"/>
                  <a:pt x="8680" y="10425"/>
                  <a:pt x="8424" y="10216"/>
                </a:cubicBezTo>
                <a:cubicBezTo>
                  <a:pt x="8687" y="10058"/>
                  <a:pt x="9136" y="9752"/>
                  <a:pt x="9993" y="9087"/>
                </a:cubicBezTo>
                <a:cubicBezTo>
                  <a:pt x="11903" y="7615"/>
                  <a:pt x="11028" y="6724"/>
                  <a:pt x="11031" y="6723"/>
                </a:cubicBezTo>
                <a:cubicBezTo>
                  <a:pt x="11031" y="6726"/>
                  <a:pt x="10838" y="7307"/>
                  <a:pt x="9832" y="7967"/>
                </a:cubicBezTo>
                <a:cubicBezTo>
                  <a:pt x="8824" y="8627"/>
                  <a:pt x="8201" y="9401"/>
                  <a:pt x="7915" y="9798"/>
                </a:cubicBezTo>
                <a:cubicBezTo>
                  <a:pt x="7721" y="9639"/>
                  <a:pt x="7524" y="9481"/>
                  <a:pt x="7333" y="9320"/>
                </a:cubicBezTo>
                <a:cubicBezTo>
                  <a:pt x="7557" y="9167"/>
                  <a:pt x="7939" y="8872"/>
                  <a:pt x="8665" y="8231"/>
                </a:cubicBezTo>
                <a:cubicBezTo>
                  <a:pt x="10279" y="6806"/>
                  <a:pt x="9529" y="5877"/>
                  <a:pt x="9533" y="5877"/>
                </a:cubicBezTo>
                <a:cubicBezTo>
                  <a:pt x="9533" y="5879"/>
                  <a:pt x="9367" y="6324"/>
                  <a:pt x="8541" y="7008"/>
                </a:cubicBezTo>
                <a:cubicBezTo>
                  <a:pt x="7834" y="7595"/>
                  <a:pt x="7223" y="8530"/>
                  <a:pt x="6915" y="8964"/>
                </a:cubicBezTo>
                <a:cubicBezTo>
                  <a:pt x="6711" y="8789"/>
                  <a:pt x="6512" y="8612"/>
                  <a:pt x="6313" y="8433"/>
                </a:cubicBezTo>
                <a:cubicBezTo>
                  <a:pt x="6562" y="8311"/>
                  <a:pt x="6976" y="8051"/>
                  <a:pt x="7607" y="7321"/>
                </a:cubicBezTo>
                <a:cubicBezTo>
                  <a:pt x="8944" y="5775"/>
                  <a:pt x="8252" y="5101"/>
                  <a:pt x="8258" y="5102"/>
                </a:cubicBezTo>
                <a:cubicBezTo>
                  <a:pt x="8257" y="5104"/>
                  <a:pt x="8156" y="5518"/>
                  <a:pt x="7445" y="6211"/>
                </a:cubicBezTo>
                <a:cubicBezTo>
                  <a:pt x="6795" y="6844"/>
                  <a:pt x="6166" y="7763"/>
                  <a:pt x="5936" y="8098"/>
                </a:cubicBezTo>
                <a:cubicBezTo>
                  <a:pt x="5772" y="7946"/>
                  <a:pt x="5610" y="7792"/>
                  <a:pt x="5450" y="7636"/>
                </a:cubicBezTo>
                <a:cubicBezTo>
                  <a:pt x="5673" y="7479"/>
                  <a:pt x="6045" y="7167"/>
                  <a:pt x="6582" y="6506"/>
                </a:cubicBezTo>
                <a:cubicBezTo>
                  <a:pt x="7796" y="5013"/>
                  <a:pt x="7122" y="4348"/>
                  <a:pt x="7127" y="4349"/>
                </a:cubicBezTo>
                <a:cubicBezTo>
                  <a:pt x="7127" y="4351"/>
                  <a:pt x="7005" y="4779"/>
                  <a:pt x="6369" y="5446"/>
                </a:cubicBezTo>
                <a:cubicBezTo>
                  <a:pt x="5780" y="6063"/>
                  <a:pt x="5293" y="6932"/>
                  <a:pt x="5100" y="7284"/>
                </a:cubicBezTo>
                <a:cubicBezTo>
                  <a:pt x="4924" y="7105"/>
                  <a:pt x="4752" y="6922"/>
                  <a:pt x="4584" y="6737"/>
                </a:cubicBezTo>
                <a:cubicBezTo>
                  <a:pt x="4771" y="6584"/>
                  <a:pt x="5280" y="6162"/>
                  <a:pt x="5644" y="5643"/>
                </a:cubicBezTo>
                <a:cubicBezTo>
                  <a:pt x="6676" y="4175"/>
                  <a:pt x="6160" y="3644"/>
                  <a:pt x="6165" y="3647"/>
                </a:cubicBezTo>
                <a:cubicBezTo>
                  <a:pt x="6164" y="3648"/>
                  <a:pt x="6120" y="4110"/>
                  <a:pt x="5509" y="4713"/>
                </a:cubicBezTo>
                <a:cubicBezTo>
                  <a:pt x="4989" y="5238"/>
                  <a:pt x="4495" y="6146"/>
                  <a:pt x="4330" y="6454"/>
                </a:cubicBezTo>
                <a:cubicBezTo>
                  <a:pt x="4181" y="6282"/>
                  <a:pt x="4036" y="6107"/>
                  <a:pt x="3896" y="5930"/>
                </a:cubicBezTo>
                <a:cubicBezTo>
                  <a:pt x="4070" y="5821"/>
                  <a:pt x="4413" y="5558"/>
                  <a:pt x="4909" y="4883"/>
                </a:cubicBezTo>
                <a:cubicBezTo>
                  <a:pt x="5900" y="3533"/>
                  <a:pt x="5425" y="3048"/>
                  <a:pt x="5427" y="3052"/>
                </a:cubicBezTo>
                <a:cubicBezTo>
                  <a:pt x="5427" y="3052"/>
                  <a:pt x="5401" y="3441"/>
                  <a:pt x="4835" y="3973"/>
                </a:cubicBezTo>
                <a:cubicBezTo>
                  <a:pt x="4337" y="4450"/>
                  <a:pt x="3822" y="5379"/>
                  <a:pt x="3679" y="5641"/>
                </a:cubicBezTo>
                <a:cubicBezTo>
                  <a:pt x="3553" y="5473"/>
                  <a:pt x="3430" y="5303"/>
                  <a:pt x="3312" y="5129"/>
                </a:cubicBezTo>
                <a:cubicBezTo>
                  <a:pt x="3475" y="5036"/>
                  <a:pt x="3799" y="4809"/>
                  <a:pt x="4276" y="4226"/>
                </a:cubicBezTo>
                <a:cubicBezTo>
                  <a:pt x="5234" y="3055"/>
                  <a:pt x="4788" y="2499"/>
                  <a:pt x="4790" y="2504"/>
                </a:cubicBezTo>
                <a:cubicBezTo>
                  <a:pt x="4789" y="2504"/>
                  <a:pt x="4764" y="2853"/>
                  <a:pt x="4230" y="3323"/>
                </a:cubicBezTo>
                <a:cubicBezTo>
                  <a:pt x="3766" y="3735"/>
                  <a:pt x="3273" y="4567"/>
                  <a:pt x="3119" y="4834"/>
                </a:cubicBezTo>
                <a:cubicBezTo>
                  <a:pt x="3008" y="4660"/>
                  <a:pt x="2903" y="4481"/>
                  <a:pt x="2801" y="4300"/>
                </a:cubicBezTo>
                <a:cubicBezTo>
                  <a:pt x="2948" y="4249"/>
                  <a:pt x="3205" y="4064"/>
                  <a:pt x="3651" y="3475"/>
                </a:cubicBezTo>
                <a:cubicBezTo>
                  <a:pt x="4477" y="2376"/>
                  <a:pt x="4068" y="1894"/>
                  <a:pt x="4067" y="1899"/>
                </a:cubicBezTo>
                <a:cubicBezTo>
                  <a:pt x="4067" y="1899"/>
                  <a:pt x="4045" y="2249"/>
                  <a:pt x="3558" y="2669"/>
                </a:cubicBezTo>
                <a:cubicBezTo>
                  <a:pt x="3151" y="3020"/>
                  <a:pt x="2753" y="3662"/>
                  <a:pt x="2596" y="3928"/>
                </a:cubicBezTo>
                <a:cubicBezTo>
                  <a:pt x="2507" y="3757"/>
                  <a:pt x="2423" y="3583"/>
                  <a:pt x="2343" y="3406"/>
                </a:cubicBezTo>
                <a:cubicBezTo>
                  <a:pt x="2470" y="3326"/>
                  <a:pt x="2676" y="3142"/>
                  <a:pt x="3021" y="2689"/>
                </a:cubicBezTo>
                <a:cubicBezTo>
                  <a:pt x="3732" y="1758"/>
                  <a:pt x="3289" y="1328"/>
                  <a:pt x="3286" y="1333"/>
                </a:cubicBezTo>
                <a:cubicBezTo>
                  <a:pt x="3285" y="1333"/>
                  <a:pt x="3298" y="1600"/>
                  <a:pt x="2902" y="2010"/>
                </a:cubicBezTo>
                <a:cubicBezTo>
                  <a:pt x="2620" y="2299"/>
                  <a:pt x="2358" y="2735"/>
                  <a:pt x="2188" y="3035"/>
                </a:cubicBezTo>
                <a:cubicBezTo>
                  <a:pt x="2124" y="2876"/>
                  <a:pt x="2059" y="2718"/>
                  <a:pt x="2002" y="2555"/>
                </a:cubicBezTo>
                <a:cubicBezTo>
                  <a:pt x="2098" y="2477"/>
                  <a:pt x="2242" y="2328"/>
                  <a:pt x="2526" y="1904"/>
                </a:cubicBezTo>
                <a:cubicBezTo>
                  <a:pt x="3107" y="1035"/>
                  <a:pt x="2615" y="749"/>
                  <a:pt x="2610" y="754"/>
                </a:cubicBezTo>
                <a:cubicBezTo>
                  <a:pt x="2610" y="753"/>
                  <a:pt x="2670" y="868"/>
                  <a:pt x="2359" y="1230"/>
                </a:cubicBezTo>
                <a:cubicBezTo>
                  <a:pt x="2147" y="1468"/>
                  <a:pt x="1972" y="1819"/>
                  <a:pt x="1853" y="2080"/>
                </a:cubicBezTo>
                <a:cubicBezTo>
                  <a:pt x="1841" y="2038"/>
                  <a:pt x="1828" y="1997"/>
                  <a:pt x="1816" y="1955"/>
                </a:cubicBezTo>
                <a:cubicBezTo>
                  <a:pt x="1760" y="1674"/>
                  <a:pt x="1692" y="1386"/>
                  <a:pt x="1602" y="1090"/>
                </a:cubicBezTo>
                <a:cubicBezTo>
                  <a:pt x="1463" y="632"/>
                  <a:pt x="1317" y="256"/>
                  <a:pt x="1175" y="16"/>
                </a:cubicBezTo>
                <a:cubicBezTo>
                  <a:pt x="1168" y="3"/>
                  <a:pt x="1152" y="-2"/>
                  <a:pt x="1131" y="0"/>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 calcmode="lin" valueType="num">
                                      <p:cBhvr>
                                        <p:cTn id="7" dur="500" fill="hold"/>
                                        <p:tgtEl>
                                          <p:spTgt spid="11265"/>
                                        </p:tgtEl>
                                        <p:attrNameLst>
                                          <p:attrName>ppt_w</p:attrName>
                                        </p:attrNameLst>
                                      </p:cBhvr>
                                      <p:tavLst>
                                        <p:tav tm="0">
                                          <p:val>
                                            <p:strVal val="4*#ppt_w"/>
                                          </p:val>
                                        </p:tav>
                                        <p:tav tm="100000">
                                          <p:val>
                                            <p:strVal val="#ppt_w"/>
                                          </p:val>
                                        </p:tav>
                                      </p:tavLst>
                                    </p:anim>
                                    <p:anim calcmode="lin" valueType="num">
                                      <p:cBhvr>
                                        <p:cTn id="8" dur="500" fill="hold"/>
                                        <p:tgtEl>
                                          <p:spTgt spid="1126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3_DynamicLight">
  <a:themeElements>
    <a:clrScheme name="">
      <a:dk1>
        <a:srgbClr val="D5D5D5"/>
      </a:dk1>
      <a:lt1>
        <a:srgbClr val="5E5E5E"/>
      </a:lt1>
      <a:dk2>
        <a:srgbClr val="005E00"/>
      </a:dk2>
      <a:lt2>
        <a:srgbClr val="5E5E5E"/>
      </a:lt2>
      <a:accent1>
        <a:srgbClr val="00A2FF"/>
      </a:accent1>
      <a:accent2>
        <a:srgbClr val="16E7CF"/>
      </a:accent2>
      <a:accent3>
        <a:srgbClr val="AAB6AA"/>
      </a:accent3>
      <a:accent4>
        <a:srgbClr val="4F4F4F"/>
      </a:accent4>
      <a:accent5>
        <a:srgbClr val="AACEFF"/>
      </a:accent5>
      <a:accent6>
        <a:srgbClr val="13D1BB"/>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1310</Words>
  <Application>Microsoft Office PowerPoint</Application>
  <PresentationFormat>Custom</PresentationFormat>
  <Paragraphs>62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Helvetica Neue</vt:lpstr>
      <vt:lpstr>Helvetica Neue Medium</vt:lpstr>
      <vt:lpstr>Hoefler Text</vt:lpstr>
      <vt:lpstr>Söhne</vt:lpstr>
      <vt:lpstr>Times New Roman</vt:lpstr>
      <vt:lpstr>Wingdings</vt:lpstr>
      <vt:lpstr>33_DynamicLight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of The Project </vt:lpstr>
      <vt:lpstr>PowerPoint Presentation</vt:lpstr>
      <vt:lpstr>PowerPoint Presentation</vt:lpstr>
      <vt:lpstr>Schema Diagram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Karamkar</dc:creator>
  <cp:lastModifiedBy>sahil karamkar</cp:lastModifiedBy>
  <cp:revision>9</cp:revision>
  <dcterms:modified xsi:type="dcterms:W3CDTF">2023-05-29T19:03:25Z</dcterms:modified>
</cp:coreProperties>
</file>