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2" r:id="rId7"/>
    <p:sldId id="263" r:id="rId8"/>
    <p:sldId id="259" r:id="rId9"/>
    <p:sldId id="260" r:id="rId10"/>
    <p:sldId id="264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07" autoAdjust="0"/>
  </p:normalViewPr>
  <p:slideViewPr>
    <p:cSldViewPr>
      <p:cViewPr>
        <p:scale>
          <a:sx n="75" d="100"/>
          <a:sy n="75" d="100"/>
        </p:scale>
        <p:origin x="-124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08C2-394B-4B9E-91BB-A23B3A762416}" type="datetimeFigureOut">
              <a:rPr lang="en-US" smtClean="0"/>
              <a:pPr/>
              <a:t>17/04/2015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9E56-0762-4355-B939-3A9F26B3C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7848600" cy="16764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sz="6000" b="1" i="1" u="sng" dirty="0" smtClean="0">
                <a:latin typeface="Times New Roman" pitchFamily="18" charset="0"/>
                <a:cs typeface="Times New Roman" pitchFamily="18" charset="0"/>
              </a:rPr>
              <a:t>GRAPH PLOTTER</a:t>
            </a:r>
            <a:br>
              <a:rPr lang="en-US" sz="6000" b="1" i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i="1" u="sng" dirty="0" smtClean="0">
                <a:latin typeface="Times New Roman" pitchFamily="18" charset="0"/>
                <a:cs typeface="Times New Roman" pitchFamily="18" charset="0"/>
              </a:rPr>
              <a:t>&amp; CALCULATOR</a:t>
            </a:r>
            <a:endParaRPr lang="en-US" sz="60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TEAM ID : 403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itchFamily="18" charset="0"/>
                <a:cs typeface="Times New Roman" pitchFamily="18" charset="0"/>
              </a:rPr>
              <a:t>INNOVATIONS</a:t>
            </a:r>
            <a:endParaRPr lang="en-US" sz="6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CO-ORDINATES OF ANY POINT CAN BE OBTAINED JUST BY CLICKING ON DESIRED POINT. USEFUL IN GETTING THE INTERSECTION OF TWO OR MORE THAN TWO CURVES.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i="1" u="sng" dirty="0" smtClean="0">
                <a:latin typeface="Times New Roman" pitchFamily="18" charset="0"/>
                <a:cs typeface="Times New Roman" pitchFamily="18" charset="0"/>
              </a:rPr>
              <a:t>FUTURE WORKS</a:t>
            </a:r>
            <a:endParaRPr lang="en-US" sz="60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CAN BE MEANINGFULLY EXTENDED TO 3D GRAPH PLOTTER.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PLOT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TYPES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FUCTION, SO CAN BE USED IN HIGHER STUDIES IN WHICH GRAPHS ARE USED FOR ANALYSIS.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CALCULATOR CAN BE DEVELOPED TO A COMPLETE SCIENTIFIC CALCULATOR WHICH CAN BE USED COMMERCIALLY.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1981200" y="2895600"/>
            <a:ext cx="510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6000" b="1" i="1" u="sng" dirty="0" smtClean="0"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US" sz="60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VINEET MANGAL           140040028</a:t>
            </a:r>
          </a:p>
          <a:p>
            <a:endParaRPr lang="en-US" sz="36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SUBHRANGSU SAHA    140040088</a:t>
            </a:r>
          </a:p>
          <a:p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GAURAV AGRAWAL       140040018</a:t>
            </a:r>
          </a:p>
          <a:p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KRISHNA PAL                 140040048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5400" b="1" i="1" u="sng" dirty="0" smtClean="0">
                <a:latin typeface="Times New Roman" pitchFamily="18" charset="0"/>
                <a:cs typeface="Times New Roman" pitchFamily="18" charset="0"/>
              </a:rPr>
              <a:t>GOAL OF PROJECT</a:t>
            </a:r>
            <a:endParaRPr lang="en-US" sz="5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 OF THIS PROJECT IS TO MAKE A USER FRIENDLY PROGRAM TO MAKE GRAPHS OF VARIOUS FUNCTIONS.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DIVISION OF THE PROJECT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TWO TEAM MEMBERS, VINEET AND SUBHRANGSU WORKED ON THE INTERFACE AND SOME OF THE FUNCTIONS TO REDUCE THE BURDEN OF OTHER TEAM MEMBERS.</a:t>
            </a:r>
          </a:p>
          <a:p>
            <a:r>
              <a:rPr lang="en-US" dirty="0" smtClean="0"/>
              <a:t>AND REMAINING TWO, KRISHNA AND GAURAV WORKED ON THE MAKING OF REMAINING FUNCTIONS AND WRITES THE CODE FOR KOOLPLOT.</a:t>
            </a:r>
          </a:p>
          <a:p>
            <a:r>
              <a:rPr lang="en-US" dirty="0" smtClean="0"/>
              <a:t>BASICALLY, WE DIVIDED OUR IN A FAIR ENOUGH WAY SO THAT NO TEAM MEMBER HAS TO DO EXTRA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FRISTLY, WE ADDED KOOLPLOT LIBRARY WHICH MAKES IT EASIER TO DRAW GRAPHS OF FUNCTIONS.</a:t>
            </a:r>
          </a:p>
          <a:p>
            <a:r>
              <a:rPr lang="en-US" dirty="0" smtClean="0"/>
              <a:t>THEN AFTER WE WORKED ON INTERFACE, </a:t>
            </a:r>
            <a:r>
              <a:rPr lang="en-US" dirty="0" smtClean="0"/>
              <a:t> </a:t>
            </a:r>
            <a:r>
              <a:rPr lang="en-US" dirty="0" smtClean="0"/>
              <a:t>MEANS TO ENTER THE FUNCTION INTO THE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sz="5400" b="1" i="1" u="sng" dirty="0" smtClean="0">
                <a:latin typeface="Times New Roman" pitchFamily="18" charset="0"/>
                <a:cs typeface="Times New Roman" pitchFamily="18" charset="0"/>
              </a:rPr>
              <a:t>PROJECT SCREENSHOTS</a:t>
            </a:r>
            <a:endParaRPr lang="en-US" sz="5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1600200"/>
            <a:ext cx="8780724" cy="4800600"/>
          </a:xfrm>
        </p:spPr>
      </p:pic>
      <p:sp>
        <p:nvSpPr>
          <p:cNvPr id="5" name="TextBox 4"/>
          <p:cNvSpPr txBox="1"/>
          <p:nvPr/>
        </p:nvSpPr>
        <p:spPr>
          <a:xfrm>
            <a:off x="2971800" y="51816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OF Y=sin(x)-0.5*x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5400" b="1" i="1" dirty="0" smtClean="0"/>
              <a:t>PROJECT SCREENSHOTS</a:t>
            </a:r>
            <a:endParaRPr lang="en-US" sz="5400" b="1" i="1" dirty="0"/>
          </a:p>
        </p:txBody>
      </p:sp>
      <p:pic>
        <p:nvPicPr>
          <p:cNvPr id="4" name="Content Placeholder 3" descr="sc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1600200"/>
            <a:ext cx="8780724" cy="4800600"/>
          </a:xfrm>
        </p:spPr>
      </p:pic>
      <p:sp>
        <p:nvSpPr>
          <p:cNvPr id="5" name="TextBox 4"/>
          <p:cNvSpPr txBox="1"/>
          <p:nvPr/>
        </p:nvSpPr>
        <p:spPr>
          <a:xfrm>
            <a:off x="3098800" y="5130800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OF </a:t>
            </a:r>
          </a:p>
          <a:p>
            <a:r>
              <a:rPr lang="en-US" sz="2400" dirty="0" smtClean="0"/>
              <a:t>Y=exp(x)+sin(x)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6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THE INTERFACE FOR GRAPH PLOTTER WAS A CHALLENGING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COMBINING THE CALCULATOR WITH PLOTTER WAS NOT ALSO EASY.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MAKING OF A INTERFACE FOR TAKING INPUT OF FUNCTION FROM A USER IS A DIFFICULT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 BECAUSE IT NEEDS SOME EXTRA CONCEPTS IN CS.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itchFamily="18" charset="0"/>
                <a:cs typeface="Times New Roman" pitchFamily="18" charset="0"/>
              </a:rPr>
              <a:t>INNOVATIONS</a:t>
            </a:r>
            <a:endParaRPr lang="en-US" sz="6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INTRODUCED THE CONCEPT OF MULTIPLE GRAPHS IN A SINGLE WINDOW IN DIFFERENT COLORS TO COMPARE B/W 2 OR MORE GRAPHS.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ADDITIONALLY, STANDARD CALCULATOR IS ALSO THERE ALONG WITH THIS GRAPH PLOTTER FOR CALCULATIONS.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328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GRAPH PLOTTER &amp; CALCULATOR</vt:lpstr>
      <vt:lpstr>TEAM MEMBERS</vt:lpstr>
      <vt:lpstr>GOAL OF PROJECT</vt:lpstr>
      <vt:lpstr>DIVISION OF THE PROJECT WORK</vt:lpstr>
      <vt:lpstr>IMPLEMENTATION</vt:lpstr>
      <vt:lpstr>PROJECT SCREENSHOTS</vt:lpstr>
      <vt:lpstr>PROJECT SCREENSHOTS</vt:lpstr>
      <vt:lpstr>CHALLENGES</vt:lpstr>
      <vt:lpstr>INNOVATIONS</vt:lpstr>
      <vt:lpstr>INNOVATIONS</vt:lpstr>
      <vt:lpstr>FUTURE WORKS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PLOTTER</dc:title>
  <dc:creator>sai</dc:creator>
  <cp:lastModifiedBy>sai</cp:lastModifiedBy>
  <cp:revision>64</cp:revision>
  <dcterms:created xsi:type="dcterms:W3CDTF">2015-04-13T16:04:00Z</dcterms:created>
  <dcterms:modified xsi:type="dcterms:W3CDTF">2015-04-17T12:08:20Z</dcterms:modified>
</cp:coreProperties>
</file>