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9"/>
  </p:notesMasterIdLst>
  <p:sldIdLst>
    <p:sldId id="256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10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H" b="0" i="0" dirty="0" smtClean="0"/>
            <a:t>Admin Dashboard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H" b="0" i="0" dirty="0" smtClean="0"/>
            <a:t>Employee Dashboard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2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2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647131" y="211362"/>
          <a:ext cx="2196000" cy="21960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11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94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PH" sz="2800" b="0" i="0" kern="1200" dirty="0" smtClean="0"/>
            <a:t>Admin Dashboard</a:t>
          </a:r>
          <a:endParaRPr lang="en-US" sz="2800" kern="1200" dirty="0"/>
        </a:p>
      </dsp:txBody>
      <dsp:txXfrm>
        <a:off x="945131" y="3091362"/>
        <a:ext cx="3600000" cy="720000"/>
      </dsp:txXfrm>
    </dsp:sp>
    <dsp:sp modelId="{BCD8CDD9-0C56-4401-ADB1-8B48DAB2C96F}">
      <dsp:nvSpPr>
        <dsp:cNvPr id="0" name=""/>
        <dsp:cNvSpPr/>
      </dsp:nvSpPr>
      <dsp:spPr>
        <a:xfrm>
          <a:off x="5877131" y="211362"/>
          <a:ext cx="2196000" cy="21960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634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517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PH" sz="2800" b="0" i="0" kern="1200" dirty="0" smtClean="0"/>
            <a:t>Employee Dashboard</a:t>
          </a:r>
          <a:endParaRPr lang="en-US" sz="2800" kern="1200" dirty="0"/>
        </a:p>
      </dsp:txBody>
      <dsp:txXfrm>
        <a:off x="5175131" y="309136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Payroll System Concept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Sit Dolor Amet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35945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Dashboard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includes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PH" dirty="0"/>
              <a:t>Manage </a:t>
            </a:r>
            <a:r>
              <a:rPr lang="en-PH" dirty="0" smtClean="0"/>
              <a:t>Employees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Employee Reports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0252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Dashboard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includes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PH" dirty="0"/>
              <a:t>Manage </a:t>
            </a:r>
            <a:r>
              <a:rPr lang="en-PH" dirty="0" smtClean="0"/>
              <a:t>Employees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Employee Reports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89660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27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Tw Cen MT</vt:lpstr>
      <vt:lpstr>Tw Cen MT Condensed</vt:lpstr>
      <vt:lpstr>Wingdings</vt:lpstr>
      <vt:lpstr>Wingdings 3</vt:lpstr>
      <vt:lpstr>Integral</vt:lpstr>
      <vt:lpstr>Payroll System Concept</vt:lpstr>
      <vt:lpstr>Features</vt:lpstr>
      <vt:lpstr>Admin Dashboard</vt:lpstr>
      <vt:lpstr>Employee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2023-06-14T00:27:52Z</dcterms:created>
  <dcterms:modified xsi:type="dcterms:W3CDTF">2023-06-14T01:58:27Z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