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5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H" b="0" i="0" dirty="0" smtClean="0"/>
            <a:t>Admin Dashboard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H" b="0" i="0" dirty="0" smtClean="0"/>
            <a:t>Employee Dashboard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2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2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647131" y="211362"/>
          <a:ext cx="2196000" cy="2196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11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94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PH" sz="2800" b="0" i="0" kern="1200" dirty="0" smtClean="0"/>
            <a:t>Admin Dashboard</a:t>
          </a:r>
          <a:endParaRPr lang="en-US" sz="2800" kern="1200" dirty="0"/>
        </a:p>
      </dsp:txBody>
      <dsp:txXfrm>
        <a:off x="945131" y="3091362"/>
        <a:ext cx="3600000" cy="720000"/>
      </dsp:txXfrm>
    </dsp:sp>
    <dsp:sp modelId="{BCD8CDD9-0C56-4401-ADB1-8B48DAB2C96F}">
      <dsp:nvSpPr>
        <dsp:cNvPr id="0" name=""/>
        <dsp:cNvSpPr/>
      </dsp:nvSpPr>
      <dsp:spPr>
        <a:xfrm>
          <a:off x="5877131" y="211362"/>
          <a:ext cx="2196000" cy="2196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34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517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PH" sz="2800" b="0" i="0" kern="1200" dirty="0" smtClean="0"/>
            <a:t>Employee Dashboard</a:t>
          </a:r>
          <a:endParaRPr lang="en-US" sz="2800" kern="1200" dirty="0"/>
        </a:p>
      </dsp:txBody>
      <dsp:txXfrm>
        <a:off x="5175131" y="309136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Payroll System Concept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Sit Dolor Amet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35945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Dashboard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includes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PH" dirty="0"/>
              <a:t>Manage </a:t>
            </a:r>
            <a:r>
              <a:rPr lang="en-PH" dirty="0" smtClean="0"/>
              <a:t>Employees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Attendance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Leave/Holiday Options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Add/remove/ Manage Employee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PH" dirty="0" smtClean="0"/>
          </a:p>
          <a:p>
            <a:r>
              <a:rPr lang="en-US" dirty="0" smtClean="0"/>
              <a:t>Multiple office Manager</a:t>
            </a:r>
          </a:p>
          <a:p>
            <a:r>
              <a:rPr lang="en-US" dirty="0" smtClean="0"/>
              <a:t>Role Based User</a:t>
            </a:r>
          </a:p>
          <a:p>
            <a:r>
              <a:rPr lang="en-US" dirty="0" smtClean="0"/>
              <a:t>Payroll Computation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20" y="2606162"/>
            <a:ext cx="3541426" cy="188714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541865" y="3179428"/>
            <a:ext cx="4530055" cy="21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25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Dashboard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includes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PH" dirty="0" smtClean="0"/>
              <a:t>View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Salary Slips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Leaves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Holiday</a:t>
            </a:r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8966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Portal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Attendance Portal </a:t>
            </a:r>
          </a:p>
          <a:p>
            <a:pPr lvl="1"/>
            <a:r>
              <a:rPr lang="en-US" dirty="0" smtClean="0"/>
              <a:t>Record in /out employee per office</a:t>
            </a:r>
          </a:p>
          <a:p>
            <a:pPr marL="128016" lvl="1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22646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16c05727-aa75-4e4a-9b5f-8a80a1165891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52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Tw Cen MT</vt:lpstr>
      <vt:lpstr>Tw Cen MT Condensed</vt:lpstr>
      <vt:lpstr>Wingdings</vt:lpstr>
      <vt:lpstr>Wingdings 3</vt:lpstr>
      <vt:lpstr>Integral</vt:lpstr>
      <vt:lpstr>Payroll System Concept</vt:lpstr>
      <vt:lpstr>Features</vt:lpstr>
      <vt:lpstr>Admin Dashboard</vt:lpstr>
      <vt:lpstr>Employee Dashboard</vt:lpstr>
      <vt:lpstr>Attendance Portal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2023-06-14T00:27:52Z</dcterms:created>
  <dcterms:modified xsi:type="dcterms:W3CDTF">2023-06-15T05:13:29Z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