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3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7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8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7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99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90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1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83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4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4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6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2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2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6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4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54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AF3F9D-B7EC-4531-8438-D2D4C1EFA606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6A59AC-CC51-469A-98C7-AAEC533969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41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5264" y="2144509"/>
            <a:ext cx="6815669" cy="1515533"/>
          </a:xfrm>
        </p:spPr>
        <p:txBody>
          <a:bodyPr/>
          <a:lstStyle/>
          <a:p>
            <a:r>
              <a:rPr lang="es-MX" sz="8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s-E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9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git</a:t>
            </a:r>
            <a:r>
              <a:rPr lang="es-MX" dirty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, es un software de control de versiones diseñado por </a:t>
            </a:r>
            <a:r>
              <a:rPr lang="es-ES" dirty="0" err="1"/>
              <a:t>Linus</a:t>
            </a:r>
            <a:r>
              <a:rPr lang="es-ES" dirty="0"/>
              <a:t> </a:t>
            </a:r>
            <a:r>
              <a:rPr lang="es-ES" dirty="0" err="1"/>
              <a:t>Torvalds</a:t>
            </a:r>
            <a:r>
              <a:rPr lang="es-ES" dirty="0"/>
              <a:t>. </a:t>
            </a:r>
          </a:p>
          <a:p>
            <a:r>
              <a:rPr lang="es-ES" dirty="0"/>
              <a:t>Se define como control de versiones a la gestión de los diversos cambios que se realizan sobre los elementos de algún producto o una configuración.</a:t>
            </a:r>
          </a:p>
          <a:p>
            <a:r>
              <a:rPr lang="es-ES" dirty="0"/>
              <a:t> Control de versiones es lo que se hace al momento de estar desarrollando un software o una página web.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995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QUE SIRVE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nos proporciona las herramientas para desarrollar un trabajo en equipo de manera inteligente y rápida y por trabajo nos referimos a algún software o página que implique código el cual necesitemos hacerlo con un grupo de personas.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3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funciona.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Cuenta con un repositorio (Carpeta) donde almacena todas las versiones con el orden en que transcurrieron los cambios, descripción de cada cambio y el responsable de cada cambio.</a:t>
            </a:r>
          </a:p>
          <a:p>
            <a:r>
              <a:rPr lang="es-MX" dirty="0"/>
              <a:t>Notificarle al </a:t>
            </a:r>
            <a:r>
              <a:rPr lang="es-MX" dirty="0" err="1"/>
              <a:t>vcs</a:t>
            </a:r>
            <a:r>
              <a:rPr lang="es-MX" dirty="0"/>
              <a:t> cuando una versión esta terminada, llamándola </a:t>
            </a:r>
            <a:r>
              <a:rPr lang="es-MX" dirty="0" err="1"/>
              <a:t>committing</a:t>
            </a:r>
            <a:r>
              <a:rPr lang="es-MX" dirty="0"/>
              <a:t>.</a:t>
            </a:r>
          </a:p>
          <a:p>
            <a:r>
              <a:rPr lang="es-MX" dirty="0"/>
              <a:t>Un </a:t>
            </a:r>
            <a:r>
              <a:rPr lang="es-MX" dirty="0" err="1"/>
              <a:t>vcs</a:t>
            </a:r>
            <a:r>
              <a:rPr lang="es-MX" dirty="0"/>
              <a:t> permite filtrar la lista completa de </a:t>
            </a:r>
            <a:r>
              <a:rPr lang="es-MX" dirty="0" err="1"/>
              <a:t>commits</a:t>
            </a:r>
            <a:r>
              <a:rPr lang="es-MX" dirty="0"/>
              <a:t>(versiones) con una terminal de comandos.</a:t>
            </a:r>
          </a:p>
          <a:p>
            <a:pPr marL="0" indent="0">
              <a:buNone/>
            </a:pPr>
            <a:r>
              <a:rPr lang="es-ES" dirty="0"/>
              <a:t>https://www.youtube.com/watch?v=Uw8SIaAK-vw&amp;index=1&amp;list=PLk2j_XcvSe0JSjcbJgoHB7IBMTMy0esqF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001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150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Garamond</vt:lpstr>
      <vt:lpstr>Orgánico</vt:lpstr>
      <vt:lpstr>GIT</vt:lpstr>
      <vt:lpstr>¿Qué es git?</vt:lpstr>
      <vt:lpstr>PARA QUE SIRVE</vt:lpstr>
      <vt:lpstr>Como funciona.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Juan</dc:creator>
  <cp:lastModifiedBy>Juan</cp:lastModifiedBy>
  <cp:revision>3</cp:revision>
  <dcterms:created xsi:type="dcterms:W3CDTF">2017-01-25T05:36:11Z</dcterms:created>
  <dcterms:modified xsi:type="dcterms:W3CDTF">2017-01-25T06:03:27Z</dcterms:modified>
</cp:coreProperties>
</file>