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0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1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05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3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81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4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28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9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9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7">
              <a:schemeClr val="bg2">
                <a:tint val="97000"/>
                <a:hueMod val="92000"/>
                <a:satMod val="169000"/>
                <a:alpha val="90000"/>
                <a:lumMod val="36000"/>
                <a:lumOff val="64000"/>
              </a:schemeClr>
            </a:gs>
            <a:gs pos="2000">
              <a:schemeClr val="bg2">
                <a:tint val="97000"/>
                <a:hueMod val="92000"/>
                <a:satMod val="169000"/>
                <a:alpha val="90000"/>
                <a:lumMod val="36000"/>
                <a:lumOff val="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C39DBE-6512-4826-9D5C-32A21A98407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E7496D-D713-44F2-97F2-B58B2F614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5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9CBF-0CE2-4C81-A4B4-78E70B56E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1" y="410547"/>
            <a:ext cx="10347649" cy="1110343"/>
          </a:xfrm>
        </p:spPr>
        <p:txBody>
          <a:bodyPr>
            <a:normAutofit/>
          </a:bodyPr>
          <a:lstStyle/>
          <a:p>
            <a:r>
              <a:rPr lang="zh-CN" altLang="en-US" dirty="0"/>
              <a:t>实验二</a:t>
            </a:r>
            <a:r>
              <a:rPr lang="en-US" altLang="zh-CN" dirty="0"/>
              <a:t>   </a:t>
            </a:r>
            <a:r>
              <a:rPr lang="zh-CN" altLang="en-US" dirty="0"/>
              <a:t>窗口、控件及基本绘图实验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6F15A-DE25-4DB3-B8C8-36EF0B71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825" y="4888896"/>
            <a:ext cx="3374604" cy="61616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通信</a:t>
            </a:r>
            <a:r>
              <a:rPr lang="en-US" altLang="zh-CN" sz="3200" dirty="0"/>
              <a:t>1602    </a:t>
            </a:r>
            <a:r>
              <a:rPr lang="zh-CN" altLang="en-US" sz="3200" dirty="0"/>
              <a:t>郝浩</a:t>
            </a:r>
          </a:p>
        </p:txBody>
      </p:sp>
    </p:spTree>
    <p:extLst>
      <p:ext uri="{BB962C8B-B14F-4D97-AF65-F5344CB8AC3E}">
        <p14:creationId xmlns:p14="http://schemas.microsoft.com/office/powerpoint/2010/main" val="24421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04AD3-D30B-4C81-8B31-D226962A0A10}"/>
              </a:ext>
            </a:extLst>
          </p:cNvPr>
          <p:cNvSpPr txBox="1"/>
          <p:nvPr/>
        </p:nvSpPr>
        <p:spPr>
          <a:xfrm>
            <a:off x="214603" y="233263"/>
            <a:ext cx="8080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实验目的：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zh-CN" altLang="en-US" sz="2400" dirty="0"/>
              <a:t>初步掌握窗口组建的创建、布局方法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理解</a:t>
            </a:r>
            <a:r>
              <a:rPr lang="en-US" altLang="zh-CN" sz="2400" dirty="0"/>
              <a:t>Qt</a:t>
            </a:r>
            <a:r>
              <a:rPr lang="zh-CN" altLang="en-US" sz="2400" dirty="0"/>
              <a:t>的绘图系统和坐标系统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正确处理鼠标事件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掌握使用</a:t>
            </a:r>
            <a:r>
              <a:rPr lang="en-US" altLang="zh-CN" sz="2400" dirty="0" err="1"/>
              <a:t>Qpainter</a:t>
            </a:r>
            <a:r>
              <a:rPr lang="zh-CN" altLang="en-US" sz="2400" dirty="0"/>
              <a:t>实现二维图形绘制的基本方法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3E3D7E-1E91-45C9-ACD6-BDFF433F8037}"/>
              </a:ext>
            </a:extLst>
          </p:cNvPr>
          <p:cNvSpPr txBox="1"/>
          <p:nvPr/>
        </p:nvSpPr>
        <p:spPr>
          <a:xfrm>
            <a:off x="214603" y="4388392"/>
            <a:ext cx="26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实验软件：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   Qt5.9.6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936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F6752D-9966-46A6-9F95-19FB1668B303}"/>
              </a:ext>
            </a:extLst>
          </p:cNvPr>
          <p:cNvSpPr txBox="1"/>
          <p:nvPr/>
        </p:nvSpPr>
        <p:spPr>
          <a:xfrm>
            <a:off x="466928" y="214802"/>
            <a:ext cx="88327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实验任务：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编写一个具备基本绘图功能的简单绘图程序</a:t>
            </a:r>
            <a:endParaRPr lang="en-US" altLang="zh-CN" sz="2400" dirty="0"/>
          </a:p>
          <a:p>
            <a:br>
              <a:rPr lang="en-US" altLang="zh-CN" sz="2400" dirty="0"/>
            </a:br>
            <a:r>
              <a:rPr lang="zh-CN" altLang="en-US" sz="2400" dirty="0"/>
              <a:t>               用户可以选择不同画笔进行绘制</a:t>
            </a:r>
            <a:endParaRPr lang="en-US" altLang="zh-CN" sz="2400" dirty="0"/>
          </a:p>
          <a:p>
            <a:br>
              <a:rPr lang="en-US" altLang="zh-CN" sz="2400" dirty="0"/>
            </a:br>
            <a:r>
              <a:rPr lang="zh-CN" altLang="en-US" sz="2400" dirty="0"/>
              <a:t>               用户也可以选择不同形状绘制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555133-AC72-4E8B-B1F7-49A6B35C63D1}"/>
              </a:ext>
            </a:extLst>
          </p:cNvPr>
          <p:cNvSpPr txBox="1"/>
          <p:nvPr/>
        </p:nvSpPr>
        <p:spPr>
          <a:xfrm>
            <a:off x="233464" y="3135153"/>
            <a:ext cx="9980579" cy="379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添加功能：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添加绘制菱形的功能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用户可以选择电脑上的照片显示在绘图区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用户可对在绘图区显示的图片进行绘图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2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6EF937D-5A2D-4F44-A98C-3C395E7D0902}"/>
              </a:ext>
            </a:extLst>
          </p:cNvPr>
          <p:cNvSpPr/>
          <p:nvPr/>
        </p:nvSpPr>
        <p:spPr>
          <a:xfrm>
            <a:off x="817123" y="1065153"/>
            <a:ext cx="690664" cy="2529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271B632-F853-4D47-A390-1F1B6E6BA762}"/>
              </a:ext>
            </a:extLst>
          </p:cNvPr>
          <p:cNvSpPr/>
          <p:nvPr/>
        </p:nvSpPr>
        <p:spPr>
          <a:xfrm>
            <a:off x="817123" y="1809633"/>
            <a:ext cx="690664" cy="25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DE5E726-0AA7-4492-A394-0A778A6FE0D5}"/>
              </a:ext>
            </a:extLst>
          </p:cNvPr>
          <p:cNvSpPr/>
          <p:nvPr/>
        </p:nvSpPr>
        <p:spPr>
          <a:xfrm>
            <a:off x="817123" y="2517132"/>
            <a:ext cx="690664" cy="25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AB32E621-EA43-48FC-831E-F3B73E5D8E86}"/>
              </a:ext>
            </a:extLst>
          </p:cNvPr>
          <p:cNvSpPr/>
          <p:nvPr/>
        </p:nvSpPr>
        <p:spPr>
          <a:xfrm>
            <a:off x="817123" y="4231532"/>
            <a:ext cx="345332" cy="2334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AA4D7FC4-F433-46A9-A18A-A244593BF0F9}"/>
              </a:ext>
            </a:extLst>
          </p:cNvPr>
          <p:cNvSpPr/>
          <p:nvPr/>
        </p:nvSpPr>
        <p:spPr>
          <a:xfrm>
            <a:off x="817123" y="4956557"/>
            <a:ext cx="345332" cy="2334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5A748C2-A590-46EF-AF80-D00C867E13D0}"/>
              </a:ext>
            </a:extLst>
          </p:cNvPr>
          <p:cNvSpPr/>
          <p:nvPr/>
        </p:nvSpPr>
        <p:spPr>
          <a:xfrm>
            <a:off x="817123" y="5688460"/>
            <a:ext cx="345332" cy="2334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DC2486-16EF-4012-82BB-29F2049E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08" y="1605064"/>
            <a:ext cx="6226584" cy="42453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C208D9-328C-4034-91F8-6D093A1759C9}"/>
              </a:ext>
            </a:extLst>
          </p:cNvPr>
          <p:cNvSpPr txBox="1"/>
          <p:nvPr/>
        </p:nvSpPr>
        <p:spPr>
          <a:xfrm>
            <a:off x="265890" y="136108"/>
            <a:ext cx="332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一、界面布局</a:t>
            </a: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99AECA9C-F11B-4462-9B83-2268AADEA2DA}"/>
              </a:ext>
            </a:extLst>
          </p:cNvPr>
          <p:cNvSpPr/>
          <p:nvPr/>
        </p:nvSpPr>
        <p:spPr>
          <a:xfrm>
            <a:off x="2522708" y="3436296"/>
            <a:ext cx="680936" cy="291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CCCF362-AE67-47D9-81A1-097402F5E513}"/>
              </a:ext>
            </a:extLst>
          </p:cNvPr>
          <p:cNvSpPr/>
          <p:nvPr/>
        </p:nvSpPr>
        <p:spPr>
          <a:xfrm>
            <a:off x="6896909" y="1173941"/>
            <a:ext cx="340469" cy="8622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7382461-5E3E-4C73-B55E-CC9CF324EB62}"/>
              </a:ext>
            </a:extLst>
          </p:cNvPr>
          <p:cNvSpPr/>
          <p:nvPr/>
        </p:nvSpPr>
        <p:spPr>
          <a:xfrm>
            <a:off x="8988357" y="3727763"/>
            <a:ext cx="710120" cy="328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DF06C9-09BC-4FB5-AF63-0B6050D43DAE}"/>
              </a:ext>
            </a:extLst>
          </p:cNvPr>
          <p:cNvSpPr txBox="1"/>
          <p:nvPr/>
        </p:nvSpPr>
        <p:spPr>
          <a:xfrm>
            <a:off x="5389123" y="459274"/>
            <a:ext cx="653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画笔样式、颜色选择区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D9B915-F320-4BC6-B6BA-BD7F692D8921}"/>
              </a:ext>
            </a:extLst>
          </p:cNvPr>
          <p:cNvSpPr txBox="1"/>
          <p:nvPr/>
        </p:nvSpPr>
        <p:spPr>
          <a:xfrm>
            <a:off x="1031574" y="3325823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绘图区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47F21E-98E0-4352-B598-C672616825FA}"/>
              </a:ext>
            </a:extLst>
          </p:cNvPr>
          <p:cNvSpPr txBox="1"/>
          <p:nvPr/>
        </p:nvSpPr>
        <p:spPr>
          <a:xfrm>
            <a:off x="9698477" y="3436296"/>
            <a:ext cx="2412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功能、形状选择区</a:t>
            </a:r>
          </a:p>
        </p:txBody>
      </p:sp>
    </p:spTree>
    <p:extLst>
      <p:ext uri="{BB962C8B-B14F-4D97-AF65-F5344CB8AC3E}">
        <p14:creationId xmlns:p14="http://schemas.microsoft.com/office/powerpoint/2010/main" val="186142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24E91-DCCE-423F-BD37-9377C01032D6}"/>
              </a:ext>
            </a:extLst>
          </p:cNvPr>
          <p:cNvSpPr txBox="1"/>
          <p:nvPr/>
        </p:nvSpPr>
        <p:spPr>
          <a:xfrm>
            <a:off x="1322961" y="3105905"/>
            <a:ext cx="189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Mainwindow</a:t>
            </a:r>
            <a:endParaRPr lang="en-US" altLang="zh-CN" sz="2400" dirty="0"/>
          </a:p>
          <a:p>
            <a:pPr algn="ctr"/>
            <a:r>
              <a:rPr lang="zh-CN" altLang="en-US" sz="2400" dirty="0"/>
              <a:t>主窗口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E0D39E-BA94-467B-B56F-4DDA06DA0DE5}"/>
              </a:ext>
            </a:extLst>
          </p:cNvPr>
          <p:cNvSpPr txBox="1"/>
          <p:nvPr/>
        </p:nvSpPr>
        <p:spPr>
          <a:xfrm>
            <a:off x="4776281" y="3105905"/>
            <a:ext cx="217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CenterFrame</a:t>
            </a:r>
            <a:endParaRPr lang="en-US" altLang="zh-CN" sz="2400" dirty="0"/>
          </a:p>
          <a:p>
            <a:pPr algn="ctr"/>
            <a:r>
              <a:rPr lang="zh-CN" altLang="en-US" sz="2400" dirty="0"/>
              <a:t>容器窗口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F0BEFB-B780-439F-B1E1-DE5446ACC80A}"/>
              </a:ext>
            </a:extLst>
          </p:cNvPr>
          <p:cNvSpPr txBox="1"/>
          <p:nvPr/>
        </p:nvSpPr>
        <p:spPr>
          <a:xfrm>
            <a:off x="8145293" y="3105905"/>
            <a:ext cx="293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err="1"/>
              <a:t>DrawWidget</a:t>
            </a:r>
            <a:endParaRPr lang="en-US" altLang="zh-CN" sz="2400" dirty="0"/>
          </a:p>
          <a:p>
            <a:r>
              <a:rPr lang="zh-CN" altLang="en-US" sz="2400" dirty="0"/>
              <a:t>绘图区域窗口</a:t>
            </a:r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B85984C8-B5E9-43FD-85C8-980AF7A09A0F}"/>
              </a:ext>
            </a:extLst>
          </p:cNvPr>
          <p:cNvSpPr/>
          <p:nvPr/>
        </p:nvSpPr>
        <p:spPr>
          <a:xfrm>
            <a:off x="2096309" y="2466360"/>
            <a:ext cx="350196" cy="62257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432C55A8-2C56-4D9F-AF65-2EEE913E79F7}"/>
              </a:ext>
            </a:extLst>
          </p:cNvPr>
          <p:cNvSpPr/>
          <p:nvPr/>
        </p:nvSpPr>
        <p:spPr>
          <a:xfrm>
            <a:off x="8871626" y="2466360"/>
            <a:ext cx="350196" cy="62257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D23BC4A3-1678-4072-BBC7-74CC09CCA385}"/>
              </a:ext>
            </a:extLst>
          </p:cNvPr>
          <p:cNvSpPr/>
          <p:nvPr/>
        </p:nvSpPr>
        <p:spPr>
          <a:xfrm>
            <a:off x="5593405" y="2466360"/>
            <a:ext cx="350196" cy="62257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34BD9A-C130-40DD-9C44-08FF751421E6}"/>
              </a:ext>
            </a:extLst>
          </p:cNvPr>
          <p:cNvSpPr txBox="1"/>
          <p:nvPr/>
        </p:nvSpPr>
        <p:spPr>
          <a:xfrm>
            <a:off x="1322961" y="1983111"/>
            <a:ext cx="217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QMainWindow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2D0522-AE07-4B24-9524-F9A7AE365ECE}"/>
              </a:ext>
            </a:extLst>
          </p:cNvPr>
          <p:cNvSpPr txBox="1"/>
          <p:nvPr/>
        </p:nvSpPr>
        <p:spPr>
          <a:xfrm>
            <a:off x="5204514" y="1983111"/>
            <a:ext cx="132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QFrame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95778-5C19-427C-AD45-980CD3BB8502}"/>
              </a:ext>
            </a:extLst>
          </p:cNvPr>
          <p:cNvSpPr txBox="1"/>
          <p:nvPr/>
        </p:nvSpPr>
        <p:spPr>
          <a:xfrm>
            <a:off x="8432773" y="1983111"/>
            <a:ext cx="144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QWidget</a:t>
            </a:r>
            <a:endParaRPr lang="en-US" altLang="zh-CN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E17F68-649E-43BE-9AB0-00CA83D8C22F}"/>
              </a:ext>
            </a:extLst>
          </p:cNvPr>
          <p:cNvSpPr txBox="1"/>
          <p:nvPr/>
        </p:nvSpPr>
        <p:spPr>
          <a:xfrm>
            <a:off x="265890" y="136108"/>
            <a:ext cx="332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二、设计思路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C63C6E14-C7EC-4176-80AF-AA4DC8A98A09}"/>
              </a:ext>
            </a:extLst>
          </p:cNvPr>
          <p:cNvSpPr/>
          <p:nvPr/>
        </p:nvSpPr>
        <p:spPr>
          <a:xfrm>
            <a:off x="2096309" y="4027251"/>
            <a:ext cx="350196" cy="6323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AACF802-FDF5-481C-830E-FE024C454F1B}"/>
              </a:ext>
            </a:extLst>
          </p:cNvPr>
          <p:cNvSpPr/>
          <p:nvPr/>
        </p:nvSpPr>
        <p:spPr>
          <a:xfrm>
            <a:off x="5602024" y="4027250"/>
            <a:ext cx="350196" cy="6323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6A6B2231-2116-4C65-83D5-AB5020E14C6C}"/>
              </a:ext>
            </a:extLst>
          </p:cNvPr>
          <p:cNvSpPr/>
          <p:nvPr/>
        </p:nvSpPr>
        <p:spPr>
          <a:xfrm>
            <a:off x="8871626" y="4027250"/>
            <a:ext cx="350196" cy="6323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20545A-2322-46A9-A42D-F3D243CBCDBB}"/>
              </a:ext>
            </a:extLst>
          </p:cNvPr>
          <p:cNvSpPr txBox="1"/>
          <p:nvPr/>
        </p:nvSpPr>
        <p:spPr>
          <a:xfrm>
            <a:off x="924937" y="4907524"/>
            <a:ext cx="266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负责工具栏菜单等窗口控件的创建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B388DF-814B-485E-AFD5-54B4B0A41CA6}"/>
              </a:ext>
            </a:extLst>
          </p:cNvPr>
          <p:cNvSpPr txBox="1"/>
          <p:nvPr/>
        </p:nvSpPr>
        <p:spPr>
          <a:xfrm>
            <a:off x="4776281" y="4907525"/>
            <a:ext cx="244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包含一个功能区和一个绘图区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A8B12B-3172-4E51-A45E-8A9ABC746145}"/>
              </a:ext>
            </a:extLst>
          </p:cNvPr>
          <p:cNvSpPr txBox="1"/>
          <p:nvPr/>
        </p:nvSpPr>
        <p:spPr>
          <a:xfrm>
            <a:off x="8145293" y="5019472"/>
            <a:ext cx="25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处理绘图任务</a:t>
            </a:r>
          </a:p>
        </p:txBody>
      </p:sp>
    </p:spTree>
    <p:extLst>
      <p:ext uri="{BB962C8B-B14F-4D97-AF65-F5344CB8AC3E}">
        <p14:creationId xmlns:p14="http://schemas.microsoft.com/office/powerpoint/2010/main" val="18384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9E2C09-8AC6-44C5-82F2-EE536CBE72B9}"/>
              </a:ext>
            </a:extLst>
          </p:cNvPr>
          <p:cNvSpPr txBox="1"/>
          <p:nvPr/>
        </p:nvSpPr>
        <p:spPr>
          <a:xfrm>
            <a:off x="265890" y="136108"/>
            <a:ext cx="332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三、绘图实现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B25A6E-7AA8-498B-81F3-141E6C99BA1A}"/>
              </a:ext>
            </a:extLst>
          </p:cNvPr>
          <p:cNvSpPr/>
          <p:nvPr/>
        </p:nvSpPr>
        <p:spPr>
          <a:xfrm>
            <a:off x="875489" y="1692613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18B59-6F61-4CC6-84B9-AF2787EE8ACA}"/>
              </a:ext>
            </a:extLst>
          </p:cNvPr>
          <p:cNvSpPr txBox="1"/>
          <p:nvPr/>
        </p:nvSpPr>
        <p:spPr>
          <a:xfrm>
            <a:off x="875489" y="1883923"/>
            <a:ext cx="2037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选择想要绘制的图形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2C0CDA-5C57-44D3-9B47-5E19C88C9450}"/>
              </a:ext>
            </a:extLst>
          </p:cNvPr>
          <p:cNvSpPr/>
          <p:nvPr/>
        </p:nvSpPr>
        <p:spPr>
          <a:xfrm>
            <a:off x="8459821" y="1690631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59A581-EA52-494A-9955-6493CD9343B4}"/>
              </a:ext>
            </a:extLst>
          </p:cNvPr>
          <p:cNvSpPr/>
          <p:nvPr/>
        </p:nvSpPr>
        <p:spPr>
          <a:xfrm>
            <a:off x="4562729" y="1690631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401C44-D58D-4299-A300-BDD00D889EC9}"/>
              </a:ext>
            </a:extLst>
          </p:cNvPr>
          <p:cNvSpPr/>
          <p:nvPr/>
        </p:nvSpPr>
        <p:spPr>
          <a:xfrm>
            <a:off x="2790590" y="188392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信号响应槽函数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0E8F8-4382-4FC7-BB33-92CFC3381703}"/>
              </a:ext>
            </a:extLst>
          </p:cNvPr>
          <p:cNvSpPr txBox="1"/>
          <p:nvPr/>
        </p:nvSpPr>
        <p:spPr>
          <a:xfrm>
            <a:off x="4468238" y="1883923"/>
            <a:ext cx="196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D4335C-6E60-4B1D-BD1F-0A57C35F8FFF}"/>
              </a:ext>
            </a:extLst>
          </p:cNvPr>
          <p:cNvSpPr txBox="1"/>
          <p:nvPr/>
        </p:nvSpPr>
        <p:spPr>
          <a:xfrm>
            <a:off x="4635687" y="1800212"/>
            <a:ext cx="1731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设置绘制图形的类型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DDBB9F-90FE-42A4-8D11-308CF7F30799}"/>
              </a:ext>
            </a:extLst>
          </p:cNvPr>
          <p:cNvSpPr txBox="1"/>
          <p:nvPr/>
        </p:nvSpPr>
        <p:spPr>
          <a:xfrm>
            <a:off x="8532779" y="1794532"/>
            <a:ext cx="158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鼠标按下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D97FAF-B2A1-4FEA-AF83-DBC4A4440BD0}"/>
              </a:ext>
            </a:extLst>
          </p:cNvPr>
          <p:cNvSpPr/>
          <p:nvPr/>
        </p:nvSpPr>
        <p:spPr>
          <a:xfrm>
            <a:off x="8532779" y="23356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鼠标松开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146BBE-3A05-48FC-814D-A43C291DCFBC}"/>
              </a:ext>
            </a:extLst>
          </p:cNvPr>
          <p:cNvSpPr/>
          <p:nvPr/>
        </p:nvSpPr>
        <p:spPr>
          <a:xfrm>
            <a:off x="8439277" y="4151706"/>
            <a:ext cx="2031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产生绘图区域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E50D307-0B79-4527-9250-B6697C1FA346}"/>
              </a:ext>
            </a:extLst>
          </p:cNvPr>
          <p:cNvSpPr/>
          <p:nvPr/>
        </p:nvSpPr>
        <p:spPr>
          <a:xfrm>
            <a:off x="8459820" y="3816399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991AF7-672D-4E39-9A65-B84FB30F0708}"/>
              </a:ext>
            </a:extLst>
          </p:cNvPr>
          <p:cNvSpPr/>
          <p:nvPr/>
        </p:nvSpPr>
        <p:spPr>
          <a:xfrm>
            <a:off x="4562729" y="3816399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494DFE-7366-4F53-B3D1-043E38124A61}"/>
              </a:ext>
            </a:extLst>
          </p:cNvPr>
          <p:cNvSpPr txBox="1"/>
          <p:nvPr/>
        </p:nvSpPr>
        <p:spPr>
          <a:xfrm>
            <a:off x="4723673" y="3947811"/>
            <a:ext cx="180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Pixmap</a:t>
            </a:r>
            <a:r>
              <a:rPr lang="zh-CN" altLang="en-US" sz="2400" dirty="0"/>
              <a:t>中绘制图像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A76DF9-0CE8-44B5-ADFF-FD8000901A49}"/>
              </a:ext>
            </a:extLst>
          </p:cNvPr>
          <p:cNvSpPr/>
          <p:nvPr/>
        </p:nvSpPr>
        <p:spPr>
          <a:xfrm>
            <a:off x="875489" y="3816398"/>
            <a:ext cx="1964988" cy="1217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2AC6B7-6212-4CBC-9C31-FCBD7135213F}"/>
              </a:ext>
            </a:extLst>
          </p:cNvPr>
          <p:cNvSpPr txBox="1"/>
          <p:nvPr/>
        </p:nvSpPr>
        <p:spPr>
          <a:xfrm>
            <a:off x="963038" y="3833646"/>
            <a:ext cx="1828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update</a:t>
            </a:r>
            <a:r>
              <a:rPr lang="zh-CN" altLang="en-US" sz="2400" dirty="0"/>
              <a:t>函数更新图像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ED1C908-9103-4BEC-92D5-ADA3B432487A}"/>
              </a:ext>
            </a:extLst>
          </p:cNvPr>
          <p:cNvSpPr/>
          <p:nvPr/>
        </p:nvSpPr>
        <p:spPr>
          <a:xfrm>
            <a:off x="2913435" y="2253255"/>
            <a:ext cx="1417335" cy="8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E4AFC9F-BAB3-4878-B4D8-144BBF28A4A2}"/>
              </a:ext>
            </a:extLst>
          </p:cNvPr>
          <p:cNvSpPr/>
          <p:nvPr/>
        </p:nvSpPr>
        <p:spPr>
          <a:xfrm>
            <a:off x="6665185" y="2212079"/>
            <a:ext cx="1417335" cy="8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BF0704A-01C9-4E2A-A8EE-5BB3A172772A}"/>
              </a:ext>
            </a:extLst>
          </p:cNvPr>
          <p:cNvSpPr/>
          <p:nvPr/>
        </p:nvSpPr>
        <p:spPr>
          <a:xfrm>
            <a:off x="9442314" y="2963677"/>
            <a:ext cx="110248" cy="797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左 27">
            <a:extLst>
              <a:ext uri="{FF2B5EF4-FFF2-40B4-BE49-F238E27FC236}">
                <a16:creationId xmlns:a16="http://schemas.microsoft.com/office/drawing/2014/main" id="{0E34FDEA-9273-4910-93A2-A908F3BA4260}"/>
              </a:ext>
            </a:extLst>
          </p:cNvPr>
          <p:cNvSpPr/>
          <p:nvPr/>
        </p:nvSpPr>
        <p:spPr>
          <a:xfrm>
            <a:off x="6809935" y="4351459"/>
            <a:ext cx="1272585" cy="82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5725F64B-F278-42ED-A6A5-370E65705B68}"/>
              </a:ext>
            </a:extLst>
          </p:cNvPr>
          <p:cNvSpPr/>
          <p:nvPr/>
        </p:nvSpPr>
        <p:spPr>
          <a:xfrm>
            <a:off x="3001421" y="4363309"/>
            <a:ext cx="1272585" cy="82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7932562-07A2-41B2-8163-6CAE7579EDFB}"/>
              </a:ext>
            </a:extLst>
          </p:cNvPr>
          <p:cNvSpPr/>
          <p:nvPr/>
        </p:nvSpPr>
        <p:spPr>
          <a:xfrm>
            <a:off x="5499504" y="5100672"/>
            <a:ext cx="45719" cy="38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3BB4C5B-C827-49F5-AEC4-018274DE12AC}"/>
              </a:ext>
            </a:extLst>
          </p:cNvPr>
          <p:cNvSpPr/>
          <p:nvPr/>
        </p:nvSpPr>
        <p:spPr>
          <a:xfrm>
            <a:off x="3863731" y="5554494"/>
            <a:ext cx="3327927" cy="1217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1F8DCF2-2539-4033-BB4E-88F08452E0F8}"/>
              </a:ext>
            </a:extLst>
          </p:cNvPr>
          <p:cNvSpPr txBox="1"/>
          <p:nvPr/>
        </p:nvSpPr>
        <p:spPr>
          <a:xfrm>
            <a:off x="3954775" y="5582412"/>
            <a:ext cx="332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程序中改变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内容，并在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中进行绘制。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1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5F6D5F-78C2-4589-94D2-77A440E2005D}"/>
              </a:ext>
            </a:extLst>
          </p:cNvPr>
          <p:cNvSpPr txBox="1"/>
          <p:nvPr/>
        </p:nvSpPr>
        <p:spPr>
          <a:xfrm>
            <a:off x="265890" y="136108"/>
            <a:ext cx="332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四、添加功能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7FDE9E-CD6C-48A1-92DA-E84086D3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53" y="972766"/>
            <a:ext cx="6895353" cy="42291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FA2809-F885-4B13-9BAD-5DE499607BD6}"/>
              </a:ext>
            </a:extLst>
          </p:cNvPr>
          <p:cNvSpPr txBox="1"/>
          <p:nvPr/>
        </p:nvSpPr>
        <p:spPr>
          <a:xfrm>
            <a:off x="389106" y="5545733"/>
            <a:ext cx="1090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QString filename=QFileDialog::getOpenFileName(this,tr("选择图片"),"",tr("Images (*.png *.bmp *.jpg)"))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/>
              <a:t>iconImage.load</a:t>
            </a:r>
            <a:r>
              <a:rPr lang="en-US" altLang="zh-CN" dirty="0"/>
              <a:t>(filename);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77EB0C-5BDE-4E13-A7A5-ECC2330B00A9}"/>
              </a:ext>
            </a:extLst>
          </p:cNvPr>
          <p:cNvSpPr txBox="1"/>
          <p:nvPr/>
        </p:nvSpPr>
        <p:spPr>
          <a:xfrm>
            <a:off x="389106" y="1682886"/>
            <a:ext cx="4192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①在右侧添加“选择图片”按钮</a:t>
            </a:r>
            <a:endParaRPr lang="en-US" altLang="zh-CN" sz="2000" dirty="0"/>
          </a:p>
          <a:p>
            <a:r>
              <a:rPr lang="zh-CN" altLang="en-US" sz="2000" dirty="0"/>
              <a:t>即在</a:t>
            </a:r>
            <a:r>
              <a:rPr lang="en-US" altLang="zh-CN" sz="2000" dirty="0" err="1"/>
              <a:t>centerframe</a:t>
            </a:r>
            <a:r>
              <a:rPr lang="zh-CN" altLang="en-US" sz="2000" dirty="0"/>
              <a:t>类中添加图片按钮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/>
              <a:t>DrawWidget</a:t>
            </a:r>
            <a:r>
              <a:rPr lang="zh-CN" altLang="en-US" sz="2000" dirty="0"/>
              <a:t>类中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getOpenFileName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函数获取文件目录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/>
              <a:t>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类中添有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字符串记录文件目录</a:t>
            </a:r>
          </a:p>
          <a:p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77FD6FC-C550-47AC-B743-407A122B68BF}"/>
              </a:ext>
            </a:extLst>
          </p:cNvPr>
          <p:cNvSpPr/>
          <p:nvPr/>
        </p:nvSpPr>
        <p:spPr>
          <a:xfrm>
            <a:off x="2169268" y="4649821"/>
            <a:ext cx="311285" cy="71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0D269F-CBAE-4997-9822-8D54F429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20" y="1179474"/>
            <a:ext cx="7348303" cy="50064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042214-C85E-443E-9C97-D179A5FD5A91}"/>
              </a:ext>
            </a:extLst>
          </p:cNvPr>
          <p:cNvSpPr txBox="1"/>
          <p:nvPr/>
        </p:nvSpPr>
        <p:spPr>
          <a:xfrm>
            <a:off x="265889" y="136108"/>
            <a:ext cx="365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五、完整功能图</a:t>
            </a:r>
          </a:p>
        </p:txBody>
      </p:sp>
    </p:spTree>
    <p:extLst>
      <p:ext uri="{BB962C8B-B14F-4D97-AF65-F5344CB8AC3E}">
        <p14:creationId xmlns:p14="http://schemas.microsoft.com/office/powerpoint/2010/main" val="381469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48F592-0841-487F-A210-FCD5FDE9D063}"/>
              </a:ext>
            </a:extLst>
          </p:cNvPr>
          <p:cNvSpPr/>
          <p:nvPr/>
        </p:nvSpPr>
        <p:spPr>
          <a:xfrm>
            <a:off x="2961876" y="2368001"/>
            <a:ext cx="67689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43331153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284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幼圆</vt:lpstr>
      <vt:lpstr>Arial</vt:lpstr>
      <vt:lpstr>Century Gothic</vt:lpstr>
      <vt:lpstr>Wingdings 3</vt:lpstr>
      <vt:lpstr>切片</vt:lpstr>
      <vt:lpstr>实验二   窗口、控件及基本绘图实验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   窗口、控件及基本绘图实验</dc:title>
  <dc:creator>910820407@qq.com</dc:creator>
  <cp:lastModifiedBy>910820407@qq.com</cp:lastModifiedBy>
  <cp:revision>20</cp:revision>
  <dcterms:created xsi:type="dcterms:W3CDTF">2018-11-01T10:19:46Z</dcterms:created>
  <dcterms:modified xsi:type="dcterms:W3CDTF">2018-11-03T02:48:56Z</dcterms:modified>
</cp:coreProperties>
</file>