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FF"/>
    <a:srgbClr val="FF66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" y="12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8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4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6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52B6-334A-4ABA-A81C-FE66FFBE1DBB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D002-EE6B-4D0B-B0CB-9C80DF69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399" y="3990109"/>
            <a:ext cx="4378036" cy="2438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1854" y="4855366"/>
            <a:ext cx="3667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 </a:t>
            </a:r>
            <a:r>
              <a:rPr lang="el-GR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6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572768"/>
            <a:ext cx="10469880" cy="4370832"/>
          </a:xfrm>
          <a:prstGeom prst="rect">
            <a:avLst/>
          </a:prstGeom>
          <a:solidFill>
            <a:srgbClr val="FF33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Interesting?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Have something interesting want to share with others?</a:t>
            </a:r>
          </a:p>
          <a:p>
            <a:endParaRPr lang="en-US" altLang="zh-CN" dirty="0"/>
          </a:p>
          <a:p>
            <a:r>
              <a:rPr lang="en-US" altLang="zh-CN" dirty="0" smtClean="0"/>
              <a:t>Learning by gaming and achievement?</a:t>
            </a:r>
          </a:p>
          <a:p>
            <a:endParaRPr lang="en-US" altLang="zh-CN" dirty="0"/>
          </a:p>
          <a:p>
            <a:r>
              <a:rPr lang="en-US" altLang="zh-CN" dirty="0" smtClean="0"/>
              <a:t>Location based socializing?</a:t>
            </a:r>
          </a:p>
          <a:p>
            <a:endParaRPr lang="en-US" altLang="zh-CN" dirty="0"/>
          </a:p>
          <a:p>
            <a:r>
              <a:rPr lang="en-US" altLang="zh-CN" dirty="0" smtClean="0"/>
              <a:t>Gaming with your friend?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944" y="2807208"/>
            <a:ext cx="10652506" cy="276148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These are not the whole story…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With all the data we provide, more interesting applications can be developed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6928" y="2999232"/>
            <a:ext cx="10780522" cy="21305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38200" y="418724"/>
            <a:ext cx="10259096" cy="11145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934494" y="2153585"/>
            <a:ext cx="4353059" cy="382012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190186" y="3766620"/>
            <a:ext cx="1841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23515" y="4713668"/>
            <a:ext cx="2975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25112" y="5006011"/>
            <a:ext cx="363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Platform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65123" y="3906670"/>
            <a:ext cx="146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18217" y="2943296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6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38200" y="418724"/>
            <a:ext cx="10259096" cy="11145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Structures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414456" y="2263664"/>
            <a:ext cx="2571750" cy="2228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71643" y="2916424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Data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101013" y="2200275"/>
            <a:ext cx="1557337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58174" y="2379374"/>
            <a:ext cx="124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Info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258174" y="4214813"/>
            <a:ext cx="1743076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29586" y="4426892"/>
            <a:ext cx="200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Web Learn</a:t>
            </a:r>
            <a:endParaRPr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1600200" y="2200275"/>
            <a:ext cx="1828800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35930" y="2379374"/>
            <a:ext cx="155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RenRen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03772" y="4412158"/>
            <a:ext cx="1957388" cy="952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07355" y="4473057"/>
            <a:ext cx="162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Other Platforms</a:t>
            </a:r>
            <a:endParaRPr lang="zh-CN" altLang="en-US" sz="2400" dirty="0"/>
          </a:p>
        </p:txBody>
      </p:sp>
      <p:sp>
        <p:nvSpPr>
          <p:cNvPr id="20" name="右箭头 19"/>
          <p:cNvSpPr/>
          <p:nvPr/>
        </p:nvSpPr>
        <p:spPr>
          <a:xfrm rot="1980000">
            <a:off x="3653187" y="3066907"/>
            <a:ext cx="537082" cy="4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-1800000">
            <a:off x="3792371" y="4131610"/>
            <a:ext cx="537082" cy="4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9300000">
            <a:off x="7199032" y="2949409"/>
            <a:ext cx="537082" cy="4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2420000">
            <a:off x="7124695" y="3982958"/>
            <a:ext cx="537082" cy="4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278727" y="5445918"/>
            <a:ext cx="2922864" cy="13253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071680" y="578542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Apps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 rot="5400000">
            <a:off x="5471617" y="4700913"/>
            <a:ext cx="537082" cy="4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496" y="2862072"/>
            <a:ext cx="10807954" cy="2350008"/>
          </a:xfrm>
          <a:prstGeom prst="rect">
            <a:avLst/>
          </a:prstGeom>
          <a:solidFill>
            <a:srgbClr val="FF33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 data means 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b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8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possibility</a:t>
            </a:r>
            <a:r>
              <a:rPr lang="zh-CN" altLang="en-US" sz="8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we need your ideas…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Together to make our campus life better!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399" y="3990109"/>
            <a:ext cx="4378036" cy="2438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1854" y="4855366"/>
            <a:ext cx="3667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4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352425"/>
            <a:ext cx="10515600" cy="1352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l-G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s, history and future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was born in 2013, aiming at gathering scattered data located in different places in the campus network, and making the process of getting information easier by integrating them together.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data mining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 make full use of all kinds of information which is ignored before.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352425"/>
            <a:ext cx="10515600" cy="1352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l-G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s, history and future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18" y="1930556"/>
            <a:ext cx="8781164" cy="4351338"/>
          </a:xfrm>
        </p:spPr>
      </p:pic>
    </p:spTree>
    <p:extLst>
      <p:ext uri="{BB962C8B-B14F-4D97-AF65-F5344CB8AC3E}">
        <p14:creationId xmlns:p14="http://schemas.microsoft.com/office/powerpoint/2010/main" val="3908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40" y="2642616"/>
            <a:ext cx="10798810" cy="25054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 features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1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0448" y="411480"/>
            <a:ext cx="5605272" cy="5907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9224" y="411480"/>
            <a:ext cx="3977640" cy="5907024"/>
          </a:xfrm>
          <a:prstGeom prst="rect">
            <a:avLst/>
          </a:prstGeom>
          <a:solidFill>
            <a:srgbClr val="FF33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24072" cy="5811838"/>
          </a:xfrm>
        </p:spPr>
        <p:txBody>
          <a:bodyPr/>
          <a:lstStyle/>
          <a:p>
            <a:pPr algn="ctr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6752" y="758953"/>
            <a:ext cx="5337048" cy="5202936"/>
          </a:xfrm>
        </p:spPr>
        <p:txBody>
          <a:bodyPr/>
          <a:lstStyle/>
          <a:p>
            <a:r>
              <a:rPr lang="en-US" altLang="zh-CN" dirty="0" smtClean="0"/>
              <a:t>Integrate all your campus accounts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One notification center for news and notice in all platforms</a:t>
            </a:r>
          </a:p>
          <a:p>
            <a:endParaRPr lang="en-US" altLang="zh-CN" dirty="0"/>
          </a:p>
          <a:p>
            <a:r>
              <a:rPr lang="en-US" altLang="zh-CN" dirty="0" smtClean="0"/>
              <a:t>Timeline for all coming activities and assignments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1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8640" y="2020824"/>
            <a:ext cx="5402580" cy="432511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8640" y="365125"/>
            <a:ext cx="10805160" cy="132556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Reminding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9088" y="2020824"/>
            <a:ext cx="4934712" cy="432511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8168" y="2799626"/>
            <a:ext cx="4416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 you on the web app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062228" y="2662466"/>
            <a:ext cx="4474464" cy="29201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notifications to your mobile phone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530352"/>
            <a:ext cx="10515600" cy="3410712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4645152"/>
            <a:ext cx="10515600" cy="13624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8109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4921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Arrange schedule for you based on your daily activities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Analyze you grade and visualize it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recommendation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0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84848" y="576072"/>
            <a:ext cx="4535424" cy="543204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5536" y="507174"/>
            <a:ext cx="4483608" cy="550094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912" y="507174"/>
            <a:ext cx="4565904" cy="583863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the location of one course if someone share it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Suggestion on selecting courses based on others evaluation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Know others who take the same class with you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more information from others sharing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1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088" y="365125"/>
            <a:ext cx="10649712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Cloud note, cooperate with others</a:t>
            </a:r>
          </a:p>
          <a:p>
            <a:endParaRPr lang="en-US" altLang="zh-CN" dirty="0"/>
          </a:p>
          <a:p>
            <a:r>
              <a:rPr lang="en-US" altLang="zh-CN" dirty="0" smtClean="0"/>
              <a:t>Comment on the canteen, know where the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259</Words>
  <Application>Microsoft Office PowerPoint</Application>
  <PresentationFormat>宽屏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Caμs, history and future</vt:lpstr>
      <vt:lpstr>Caμs, history and future</vt:lpstr>
      <vt:lpstr>Basic features</vt:lpstr>
      <vt:lpstr>Integration</vt:lpstr>
      <vt:lpstr>Reminding</vt:lpstr>
      <vt:lpstr>Analysis</vt:lpstr>
      <vt:lpstr>Social &amp; share</vt:lpstr>
      <vt:lpstr>Information Generation</vt:lpstr>
      <vt:lpstr>More Interesting?</vt:lpstr>
      <vt:lpstr>These are not the whole story…</vt:lpstr>
      <vt:lpstr>Structures</vt:lpstr>
      <vt:lpstr>Structures</vt:lpstr>
      <vt:lpstr>Structures</vt:lpstr>
      <vt:lpstr>More data means more  possibility！</vt:lpstr>
      <vt:lpstr>And we need your ideas…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Qinyao He</dc:creator>
  <cp:lastModifiedBy>Qinyao He</cp:lastModifiedBy>
  <cp:revision>37</cp:revision>
  <dcterms:created xsi:type="dcterms:W3CDTF">2014-10-11T16:07:56Z</dcterms:created>
  <dcterms:modified xsi:type="dcterms:W3CDTF">2014-10-12T05:57:46Z</dcterms:modified>
</cp:coreProperties>
</file>