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sldIdLst>
    <p:sldId id="256" r:id="rId3"/>
    <p:sldId id="258" r:id="rId4"/>
    <p:sldId id="266" r:id="rId5"/>
    <p:sldId id="270" r:id="rId6"/>
    <p:sldId id="257" r:id="rId7"/>
    <p:sldId id="267" r:id="rId8"/>
    <p:sldId id="269" r:id="rId9"/>
    <p:sldId id="260" r:id="rId10"/>
    <p:sldId id="259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eg"/><Relationship Id="rId1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2C6C6-9D0C-4FE9-8837-F1188362287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6BE5B05-7FFE-45B1-8CDC-373A1462DDD2}">
      <dgm:prSet phldrT="[文本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zh-CN" alt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自动连接</a:t>
          </a:r>
          <a:endParaRPr lang="zh-CN" alt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169761-8C0E-43CA-9183-CC244376D6EA}" type="parTrans" cxnId="{5AAB7E43-F8BF-442F-A0AD-E76400DAF48E}">
      <dgm:prSet/>
      <dgm:spPr/>
      <dgm:t>
        <a:bodyPr/>
        <a:lstStyle/>
        <a:p>
          <a:endParaRPr lang="zh-CN" altLang="en-US"/>
        </a:p>
      </dgm:t>
    </dgm:pt>
    <dgm:pt modelId="{85220B0D-AECE-48AD-ADA9-8D719BA9F09D}" type="sibTrans" cxnId="{5AAB7E43-F8BF-442F-A0AD-E76400DAF48E}">
      <dgm:prSet/>
      <dgm:spPr/>
      <dgm:t>
        <a:bodyPr/>
        <a:lstStyle/>
        <a:p>
          <a:endParaRPr lang="zh-CN" altLang="en-US"/>
        </a:p>
      </dgm:t>
    </dgm:pt>
    <dgm:pt modelId="{AEF16452-B253-4524-8E6A-E5839780C93C}">
      <dgm:prSet phldrT="[文本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zh-CN" alt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更多</a:t>
          </a:r>
          <a:r>
            <a:rPr lang="en-US" altLang="zh-CN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……</a:t>
          </a:r>
          <a:endParaRPr lang="zh-CN" alt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366EB8-7283-4F9B-9265-4A096B649344}" type="parTrans" cxnId="{242215ED-3FB7-4BD4-9175-E32F014C6851}">
      <dgm:prSet/>
      <dgm:spPr/>
      <dgm:t>
        <a:bodyPr/>
        <a:lstStyle/>
        <a:p>
          <a:endParaRPr lang="zh-CN" altLang="en-US"/>
        </a:p>
      </dgm:t>
    </dgm:pt>
    <dgm:pt modelId="{FD142579-89CA-4C3D-812D-2E84C34411F3}" type="sibTrans" cxnId="{242215ED-3FB7-4BD4-9175-E32F014C6851}">
      <dgm:prSet/>
      <dgm:spPr/>
      <dgm:t>
        <a:bodyPr/>
        <a:lstStyle/>
        <a:p>
          <a:endParaRPr lang="zh-CN" altLang="en-US"/>
        </a:p>
      </dgm:t>
    </dgm:pt>
    <dgm:pt modelId="{76A61297-8911-4398-9660-3CBA8A91D106}">
      <dgm:prSet phldrT="[文本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zh-CN" alt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在线</a:t>
          </a:r>
          <a:r>
            <a:rPr lang="en-US" altLang="zh-CN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IP</a:t>
          </a:r>
          <a:r>
            <a:rPr lang="zh-CN" alt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管理（状态、命名、下线）</a:t>
          </a:r>
          <a:endParaRPr lang="zh-CN" alt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CE225FD-1C27-4A6B-8269-46C76804AA02}" type="parTrans" cxnId="{D7ED9F97-63D0-4D79-8A53-A9E067CA412D}">
      <dgm:prSet/>
      <dgm:spPr/>
      <dgm:t>
        <a:bodyPr/>
        <a:lstStyle/>
        <a:p>
          <a:endParaRPr lang="zh-CN" altLang="en-US"/>
        </a:p>
      </dgm:t>
    </dgm:pt>
    <dgm:pt modelId="{866219E1-0433-42A2-A0D4-36ED38F18CE8}" type="sibTrans" cxnId="{D7ED9F97-63D0-4D79-8A53-A9E067CA412D}">
      <dgm:prSet/>
      <dgm:spPr/>
      <dgm:t>
        <a:bodyPr/>
        <a:lstStyle/>
        <a:p>
          <a:endParaRPr lang="zh-CN" altLang="en-US"/>
        </a:p>
      </dgm:t>
    </dgm:pt>
    <dgm:pt modelId="{6EB5DD06-918F-4EF7-BC51-7320D0412618}">
      <dgm:prSet phldrT="[文本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zh-CN" alt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精确流量查询</a:t>
          </a:r>
          <a:endParaRPr lang="zh-CN" alt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3D34CF-7285-4633-898C-B8A977F24EC5}" type="parTrans" cxnId="{6E0A50E0-743B-4A8A-8DAF-43927F51428D}">
      <dgm:prSet/>
      <dgm:spPr/>
    </dgm:pt>
    <dgm:pt modelId="{5A7E4D09-A1B6-439E-9D70-8E4CAEB94454}" type="sibTrans" cxnId="{6E0A50E0-743B-4A8A-8DAF-43927F51428D}">
      <dgm:prSet/>
      <dgm:spPr/>
    </dgm:pt>
    <dgm:pt modelId="{CC62710F-0D7F-4B14-A17C-41AE9407EFF8}" type="pres">
      <dgm:prSet presAssocID="{64A2C6C6-9D0C-4FE9-8837-F1188362287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2CE74FE-8693-4C8B-B3EA-104308FE080F}" type="pres">
      <dgm:prSet presAssocID="{64A2C6C6-9D0C-4FE9-8837-F11883622872}" presName="Name1" presStyleCnt="0"/>
      <dgm:spPr/>
    </dgm:pt>
    <dgm:pt modelId="{80B78F8E-9CE9-4434-B227-993926482933}" type="pres">
      <dgm:prSet presAssocID="{64A2C6C6-9D0C-4FE9-8837-F11883622872}" presName="cycle" presStyleCnt="0"/>
      <dgm:spPr/>
    </dgm:pt>
    <dgm:pt modelId="{A8DDCCAD-146C-4453-8089-24DC6BE2EB6C}" type="pres">
      <dgm:prSet presAssocID="{64A2C6C6-9D0C-4FE9-8837-F11883622872}" presName="srcNode" presStyleLbl="node1" presStyleIdx="0" presStyleCnt="4"/>
      <dgm:spPr/>
    </dgm:pt>
    <dgm:pt modelId="{54B9EE6F-9734-45E7-962B-2A73E8EAA623}" type="pres">
      <dgm:prSet presAssocID="{64A2C6C6-9D0C-4FE9-8837-F1188362287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6C99EB-82A2-4995-87AB-29CD9EA24B06}" type="pres">
      <dgm:prSet presAssocID="{64A2C6C6-9D0C-4FE9-8837-F11883622872}" presName="extraNode" presStyleLbl="node1" presStyleIdx="0" presStyleCnt="4"/>
      <dgm:spPr/>
    </dgm:pt>
    <dgm:pt modelId="{BA91902B-7307-4E82-A467-9E771E0DC706}" type="pres">
      <dgm:prSet presAssocID="{64A2C6C6-9D0C-4FE9-8837-F11883622872}" presName="dstNode" presStyleLbl="node1" presStyleIdx="0" presStyleCnt="4"/>
      <dgm:spPr/>
    </dgm:pt>
    <dgm:pt modelId="{14A3305B-5994-49EA-AF58-A3376DD35584}" type="pres">
      <dgm:prSet presAssocID="{D6BE5B05-7FFE-45B1-8CDC-373A1462DDD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43393-59F7-45B5-AF77-331FAC92CF45}" type="pres">
      <dgm:prSet presAssocID="{D6BE5B05-7FFE-45B1-8CDC-373A1462DDD2}" presName="accent_1" presStyleCnt="0"/>
      <dgm:spPr/>
    </dgm:pt>
    <dgm:pt modelId="{2DAAB375-F5B4-4338-B759-A029A57DEA60}" type="pres">
      <dgm:prSet presAssocID="{D6BE5B05-7FFE-45B1-8CDC-373A1462DDD2}" presName="accentRepeatNode" presStyleLbl="solidFgAcc1" presStyleIdx="0" presStyleCnt="4"/>
      <dgm:spPr/>
    </dgm:pt>
    <dgm:pt modelId="{0CC97B40-CD37-4BD9-8130-969140393C1C}" type="pres">
      <dgm:prSet presAssocID="{6EB5DD06-918F-4EF7-BC51-7320D041261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50081A-1CDD-480F-8719-65FAFEDC0B46}" type="pres">
      <dgm:prSet presAssocID="{6EB5DD06-918F-4EF7-BC51-7320D0412618}" presName="accent_2" presStyleCnt="0"/>
      <dgm:spPr/>
    </dgm:pt>
    <dgm:pt modelId="{6245FEEC-CA10-40DF-8781-DCCA269E4689}" type="pres">
      <dgm:prSet presAssocID="{6EB5DD06-918F-4EF7-BC51-7320D0412618}" presName="accentRepeatNode" presStyleLbl="solidFgAcc1" presStyleIdx="1" presStyleCnt="4"/>
      <dgm:spPr/>
    </dgm:pt>
    <dgm:pt modelId="{39B49945-9D7F-472B-938B-9C500970E923}" type="pres">
      <dgm:prSet presAssocID="{76A61297-8911-4398-9660-3CBA8A91D10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F7EEC-2F83-4FFB-BEA2-9B59FC01CC6B}" type="pres">
      <dgm:prSet presAssocID="{76A61297-8911-4398-9660-3CBA8A91D106}" presName="accent_3" presStyleCnt="0"/>
      <dgm:spPr/>
    </dgm:pt>
    <dgm:pt modelId="{5997ACC5-1A84-4E0F-ABF4-49704B878296}" type="pres">
      <dgm:prSet presAssocID="{76A61297-8911-4398-9660-3CBA8A91D106}" presName="accentRepeatNode" presStyleLbl="solidFgAcc1" presStyleIdx="2" presStyleCnt="4"/>
      <dgm:spPr/>
    </dgm:pt>
    <dgm:pt modelId="{1ADBED82-B622-4E8F-9921-9BEA269BCF50}" type="pres">
      <dgm:prSet presAssocID="{AEF16452-B253-4524-8E6A-E5839780C93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45C91-DBB6-4418-81BF-28087605B3F2}" type="pres">
      <dgm:prSet presAssocID="{AEF16452-B253-4524-8E6A-E5839780C93C}" presName="accent_4" presStyleCnt="0"/>
      <dgm:spPr/>
    </dgm:pt>
    <dgm:pt modelId="{C1B7B86D-AB8D-49D9-B6EF-E4E69973606F}" type="pres">
      <dgm:prSet presAssocID="{AEF16452-B253-4524-8E6A-E5839780C93C}" presName="accentRepeatNode" presStyleLbl="solidFgAcc1" presStyleIdx="3" presStyleCnt="4"/>
      <dgm:spPr/>
    </dgm:pt>
  </dgm:ptLst>
  <dgm:cxnLst>
    <dgm:cxn modelId="{1959E69C-5034-480D-A67F-DCF44898DFFA}" type="presOf" srcId="{64A2C6C6-9D0C-4FE9-8837-F11883622872}" destId="{CC62710F-0D7F-4B14-A17C-41AE9407EFF8}" srcOrd="0" destOrd="0" presId="urn:microsoft.com/office/officeart/2008/layout/VerticalCurvedList"/>
    <dgm:cxn modelId="{48E65620-2D87-4CA1-B69A-EB2349126933}" type="presOf" srcId="{76A61297-8911-4398-9660-3CBA8A91D106}" destId="{39B49945-9D7F-472B-938B-9C500970E923}" srcOrd="0" destOrd="0" presId="urn:microsoft.com/office/officeart/2008/layout/VerticalCurvedList"/>
    <dgm:cxn modelId="{5AAB7E43-F8BF-442F-A0AD-E76400DAF48E}" srcId="{64A2C6C6-9D0C-4FE9-8837-F11883622872}" destId="{D6BE5B05-7FFE-45B1-8CDC-373A1462DDD2}" srcOrd="0" destOrd="0" parTransId="{B7169761-8C0E-43CA-9183-CC244376D6EA}" sibTransId="{85220B0D-AECE-48AD-ADA9-8D719BA9F09D}"/>
    <dgm:cxn modelId="{BA5147D3-682C-4EEA-8926-BE9815B28B24}" type="presOf" srcId="{D6BE5B05-7FFE-45B1-8CDC-373A1462DDD2}" destId="{14A3305B-5994-49EA-AF58-A3376DD35584}" srcOrd="0" destOrd="0" presId="urn:microsoft.com/office/officeart/2008/layout/VerticalCurvedList"/>
    <dgm:cxn modelId="{FD97DB66-D4B9-4590-9BCE-9330931F8B4B}" type="presOf" srcId="{85220B0D-AECE-48AD-ADA9-8D719BA9F09D}" destId="{54B9EE6F-9734-45E7-962B-2A73E8EAA623}" srcOrd="0" destOrd="0" presId="urn:microsoft.com/office/officeart/2008/layout/VerticalCurvedList"/>
    <dgm:cxn modelId="{E2025E3B-4B5B-4DE4-9D23-A040A19C3682}" type="presOf" srcId="{AEF16452-B253-4524-8E6A-E5839780C93C}" destId="{1ADBED82-B622-4E8F-9921-9BEA269BCF50}" srcOrd="0" destOrd="0" presId="urn:microsoft.com/office/officeart/2008/layout/VerticalCurvedList"/>
    <dgm:cxn modelId="{242215ED-3FB7-4BD4-9175-E32F014C6851}" srcId="{64A2C6C6-9D0C-4FE9-8837-F11883622872}" destId="{AEF16452-B253-4524-8E6A-E5839780C93C}" srcOrd="3" destOrd="0" parTransId="{24366EB8-7283-4F9B-9265-4A096B649344}" sibTransId="{FD142579-89CA-4C3D-812D-2E84C34411F3}"/>
    <dgm:cxn modelId="{D7ED9F97-63D0-4D79-8A53-A9E067CA412D}" srcId="{64A2C6C6-9D0C-4FE9-8837-F11883622872}" destId="{76A61297-8911-4398-9660-3CBA8A91D106}" srcOrd="2" destOrd="0" parTransId="{9CE225FD-1C27-4A6B-8269-46C76804AA02}" sibTransId="{866219E1-0433-42A2-A0D4-36ED38F18CE8}"/>
    <dgm:cxn modelId="{6E0A50E0-743B-4A8A-8DAF-43927F51428D}" srcId="{64A2C6C6-9D0C-4FE9-8837-F11883622872}" destId="{6EB5DD06-918F-4EF7-BC51-7320D0412618}" srcOrd="1" destOrd="0" parTransId="{7E3D34CF-7285-4633-898C-B8A977F24EC5}" sibTransId="{5A7E4D09-A1B6-439E-9D70-8E4CAEB94454}"/>
    <dgm:cxn modelId="{6DBF66BE-FA85-4F3E-A374-3FFE49D3EF5D}" type="presOf" srcId="{6EB5DD06-918F-4EF7-BC51-7320D0412618}" destId="{0CC97B40-CD37-4BD9-8130-969140393C1C}" srcOrd="0" destOrd="0" presId="urn:microsoft.com/office/officeart/2008/layout/VerticalCurvedList"/>
    <dgm:cxn modelId="{71FBE7A7-873A-456A-975A-42328AE00C0D}" type="presParOf" srcId="{CC62710F-0D7F-4B14-A17C-41AE9407EFF8}" destId="{22CE74FE-8693-4C8B-B3EA-104308FE080F}" srcOrd="0" destOrd="0" presId="urn:microsoft.com/office/officeart/2008/layout/VerticalCurvedList"/>
    <dgm:cxn modelId="{28EDD7F4-D117-4504-B879-0C08884457A8}" type="presParOf" srcId="{22CE74FE-8693-4C8B-B3EA-104308FE080F}" destId="{80B78F8E-9CE9-4434-B227-993926482933}" srcOrd="0" destOrd="0" presId="urn:microsoft.com/office/officeart/2008/layout/VerticalCurvedList"/>
    <dgm:cxn modelId="{35AACC87-0B6E-4845-B906-31A7FD8C943A}" type="presParOf" srcId="{80B78F8E-9CE9-4434-B227-993926482933}" destId="{A8DDCCAD-146C-4453-8089-24DC6BE2EB6C}" srcOrd="0" destOrd="0" presId="urn:microsoft.com/office/officeart/2008/layout/VerticalCurvedList"/>
    <dgm:cxn modelId="{717DF03E-F24D-48B8-9491-95B676892933}" type="presParOf" srcId="{80B78F8E-9CE9-4434-B227-993926482933}" destId="{54B9EE6F-9734-45E7-962B-2A73E8EAA623}" srcOrd="1" destOrd="0" presId="urn:microsoft.com/office/officeart/2008/layout/VerticalCurvedList"/>
    <dgm:cxn modelId="{1AC68498-EF09-489D-8F45-4D6A154D8006}" type="presParOf" srcId="{80B78F8E-9CE9-4434-B227-993926482933}" destId="{C66C99EB-82A2-4995-87AB-29CD9EA24B06}" srcOrd="2" destOrd="0" presId="urn:microsoft.com/office/officeart/2008/layout/VerticalCurvedList"/>
    <dgm:cxn modelId="{DE363D7C-42E0-464E-8733-DDD5218B858F}" type="presParOf" srcId="{80B78F8E-9CE9-4434-B227-993926482933}" destId="{BA91902B-7307-4E82-A467-9E771E0DC706}" srcOrd="3" destOrd="0" presId="urn:microsoft.com/office/officeart/2008/layout/VerticalCurvedList"/>
    <dgm:cxn modelId="{65AADB49-4988-4C3D-B534-DFA368FB53E9}" type="presParOf" srcId="{22CE74FE-8693-4C8B-B3EA-104308FE080F}" destId="{14A3305B-5994-49EA-AF58-A3376DD35584}" srcOrd="1" destOrd="0" presId="urn:microsoft.com/office/officeart/2008/layout/VerticalCurvedList"/>
    <dgm:cxn modelId="{26CC917F-A895-4448-8F3C-27BC9884B364}" type="presParOf" srcId="{22CE74FE-8693-4C8B-B3EA-104308FE080F}" destId="{98243393-59F7-45B5-AF77-331FAC92CF45}" srcOrd="2" destOrd="0" presId="urn:microsoft.com/office/officeart/2008/layout/VerticalCurvedList"/>
    <dgm:cxn modelId="{22936D39-430C-4326-BFA1-66BDF35A7995}" type="presParOf" srcId="{98243393-59F7-45B5-AF77-331FAC92CF45}" destId="{2DAAB375-F5B4-4338-B759-A029A57DEA60}" srcOrd="0" destOrd="0" presId="urn:microsoft.com/office/officeart/2008/layout/VerticalCurvedList"/>
    <dgm:cxn modelId="{F7B7BE57-681C-4FA4-B27F-D370794E0845}" type="presParOf" srcId="{22CE74FE-8693-4C8B-B3EA-104308FE080F}" destId="{0CC97B40-CD37-4BD9-8130-969140393C1C}" srcOrd="3" destOrd="0" presId="urn:microsoft.com/office/officeart/2008/layout/VerticalCurvedList"/>
    <dgm:cxn modelId="{EC72A75E-B858-4B1D-ACE7-B05F8E5B5469}" type="presParOf" srcId="{22CE74FE-8693-4C8B-B3EA-104308FE080F}" destId="{6A50081A-1CDD-480F-8719-65FAFEDC0B46}" srcOrd="4" destOrd="0" presId="urn:microsoft.com/office/officeart/2008/layout/VerticalCurvedList"/>
    <dgm:cxn modelId="{657E8154-02CB-4B7B-A2A5-881DF50B351C}" type="presParOf" srcId="{6A50081A-1CDD-480F-8719-65FAFEDC0B46}" destId="{6245FEEC-CA10-40DF-8781-DCCA269E4689}" srcOrd="0" destOrd="0" presId="urn:microsoft.com/office/officeart/2008/layout/VerticalCurvedList"/>
    <dgm:cxn modelId="{B9764A83-F1C1-4852-ADF2-FB7E4BE3910D}" type="presParOf" srcId="{22CE74FE-8693-4C8B-B3EA-104308FE080F}" destId="{39B49945-9D7F-472B-938B-9C500970E923}" srcOrd="5" destOrd="0" presId="urn:microsoft.com/office/officeart/2008/layout/VerticalCurvedList"/>
    <dgm:cxn modelId="{7DAA3156-F421-4A43-9EE4-8E5667E50F24}" type="presParOf" srcId="{22CE74FE-8693-4C8B-B3EA-104308FE080F}" destId="{36BF7EEC-2F83-4FFB-BEA2-9B59FC01CC6B}" srcOrd="6" destOrd="0" presId="urn:microsoft.com/office/officeart/2008/layout/VerticalCurvedList"/>
    <dgm:cxn modelId="{7B43A5A7-D54C-402A-89CB-341A0CDC0C0A}" type="presParOf" srcId="{36BF7EEC-2F83-4FFB-BEA2-9B59FC01CC6B}" destId="{5997ACC5-1A84-4E0F-ABF4-49704B878296}" srcOrd="0" destOrd="0" presId="urn:microsoft.com/office/officeart/2008/layout/VerticalCurvedList"/>
    <dgm:cxn modelId="{7A35D157-2BB6-466A-8639-C6EA1A289ED3}" type="presParOf" srcId="{22CE74FE-8693-4C8B-B3EA-104308FE080F}" destId="{1ADBED82-B622-4E8F-9921-9BEA269BCF50}" srcOrd="7" destOrd="0" presId="urn:microsoft.com/office/officeart/2008/layout/VerticalCurvedList"/>
    <dgm:cxn modelId="{1500EE17-266C-4F59-AB2B-25E6959A46A2}" type="presParOf" srcId="{22CE74FE-8693-4C8B-B3EA-104308FE080F}" destId="{5C845C91-DBB6-4418-81BF-28087605B3F2}" srcOrd="8" destOrd="0" presId="urn:microsoft.com/office/officeart/2008/layout/VerticalCurvedList"/>
    <dgm:cxn modelId="{41353CE0-05B3-4B37-A871-801940E1A998}" type="presParOf" srcId="{5C845C91-DBB6-4418-81BF-28087605B3F2}" destId="{C1B7B86D-AB8D-49D9-B6EF-E4E6997360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E850C-9CBF-4058-82D1-FA531B730DF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55E35B-008C-465C-B6D1-488366A8FC99}">
      <dgm:prSet phldrT="[文本]"/>
      <dgm:spPr/>
      <dgm:t>
        <a:bodyPr/>
        <a:lstStyle/>
        <a:p>
          <a:r>
            <a:rPr lang="en-US" altLang="zh-CN" dirty="0" smtClean="0"/>
            <a:t>C++</a:t>
          </a:r>
          <a:endParaRPr lang="zh-CN" altLang="en-US" dirty="0"/>
        </a:p>
      </dgm:t>
    </dgm:pt>
    <dgm:pt modelId="{D3C12B6E-5125-4123-8539-BAA942FFB476}" type="parTrans" cxnId="{B7B4BE44-C291-4455-930B-FF49680A111C}">
      <dgm:prSet/>
      <dgm:spPr/>
      <dgm:t>
        <a:bodyPr/>
        <a:lstStyle/>
        <a:p>
          <a:endParaRPr lang="zh-CN" altLang="en-US"/>
        </a:p>
      </dgm:t>
    </dgm:pt>
    <dgm:pt modelId="{2FF1AC0D-DEB7-4A14-B428-2D71369ADF3C}" type="sibTrans" cxnId="{B7B4BE44-C291-4455-930B-FF49680A111C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zh-CN" altLang="en-US"/>
        </a:p>
      </dgm:t>
    </dgm:pt>
    <dgm:pt modelId="{9ABF1EF2-95BA-4CFC-9BB5-5EEA888538B8}">
      <dgm:prSet phldrT="[文本]"/>
      <dgm:spPr/>
      <dgm:t>
        <a:bodyPr/>
        <a:lstStyle/>
        <a:p>
          <a:r>
            <a:rPr lang="en-US" altLang="zh-CN" dirty="0" smtClean="0"/>
            <a:t>VS2013</a:t>
          </a:r>
          <a:endParaRPr lang="zh-CN" altLang="en-US" dirty="0"/>
        </a:p>
      </dgm:t>
    </dgm:pt>
    <dgm:pt modelId="{A7D473AB-6E67-47DD-A420-D833D7442F4E}" type="sibTrans" cxnId="{8BEFA512-6FFE-4B14-9B20-CCADE8E80D08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9C33943-D4B5-43CA-8FC4-576D915D704D}" type="parTrans" cxnId="{8BEFA512-6FFE-4B14-9B20-CCADE8E80D08}">
      <dgm:prSet/>
      <dgm:spPr/>
      <dgm:t>
        <a:bodyPr/>
        <a:lstStyle/>
        <a:p>
          <a:endParaRPr lang="zh-CN" altLang="en-US"/>
        </a:p>
      </dgm:t>
    </dgm:pt>
    <dgm:pt modelId="{064D110A-6872-41E4-BCF0-786E69C411A7}">
      <dgm:prSet phldrT="[文本]"/>
      <dgm:spPr/>
      <dgm:t>
        <a:bodyPr/>
        <a:lstStyle/>
        <a:p>
          <a:r>
            <a:rPr lang="en-US" altLang="zh-CN" dirty="0" err="1" smtClean="0"/>
            <a:t>Qt</a:t>
          </a:r>
          <a:r>
            <a:rPr lang="en-US" altLang="zh-CN" dirty="0" smtClean="0"/>
            <a:t> Creator</a:t>
          </a:r>
          <a:endParaRPr lang="zh-CN" altLang="en-US" dirty="0"/>
        </a:p>
      </dgm:t>
    </dgm:pt>
    <dgm:pt modelId="{65385841-382B-428C-892A-F2DE407A1EC9}" type="parTrans" cxnId="{F99059B5-9219-4733-8053-2B9B35831A15}">
      <dgm:prSet/>
      <dgm:spPr/>
      <dgm:t>
        <a:bodyPr/>
        <a:lstStyle/>
        <a:p>
          <a:endParaRPr lang="zh-CN" altLang="en-US"/>
        </a:p>
      </dgm:t>
    </dgm:pt>
    <dgm:pt modelId="{08DAD463-5DBB-45F2-AB6D-8DD40A6A0EA3}" type="sibTrans" cxnId="{F99059B5-9219-4733-8053-2B9B35831A15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/>
        </a:p>
      </dgm:t>
    </dgm:pt>
    <dgm:pt modelId="{FDF403EC-6066-42E0-B36D-2B951B53EFE0}">
      <dgm:prSet/>
      <dgm:spPr/>
      <dgm:t>
        <a:bodyPr/>
        <a:lstStyle/>
        <a:p>
          <a:endParaRPr lang="zh-CN" altLang="en-US" dirty="0"/>
        </a:p>
      </dgm:t>
    </dgm:pt>
    <dgm:pt modelId="{A5DDD35C-02D8-4972-AD87-060BD6D336F0}" type="parTrans" cxnId="{9E4D5532-2BA5-4B68-9E88-CBAEB83AE3F0}">
      <dgm:prSet/>
      <dgm:spPr/>
      <dgm:t>
        <a:bodyPr/>
        <a:lstStyle/>
        <a:p>
          <a:endParaRPr lang="zh-CN" altLang="en-US"/>
        </a:p>
      </dgm:t>
    </dgm:pt>
    <dgm:pt modelId="{0BEB4C62-D6B5-4BBD-8701-88DB450BFF17}" type="sibTrans" cxnId="{9E4D5532-2BA5-4B68-9E88-CBAEB83AE3F0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16F7F94-3662-4E09-A1FF-BBD486333342}">
      <dgm:prSet phldrT="[文本]"/>
      <dgm:spPr/>
      <dgm:t>
        <a:bodyPr/>
        <a:lstStyle/>
        <a:p>
          <a:r>
            <a:rPr lang="en-US" altLang="zh-CN" dirty="0" err="1" smtClean="0"/>
            <a:t>Qt</a:t>
          </a:r>
          <a:endParaRPr lang="zh-CN" altLang="en-US" dirty="0"/>
        </a:p>
      </dgm:t>
    </dgm:pt>
    <dgm:pt modelId="{3EC1FB86-9896-48F2-80D7-FD275E9CC25E}" type="parTrans" cxnId="{0361BC34-5705-480C-BB1F-D56D6EB153A6}">
      <dgm:prSet/>
      <dgm:spPr/>
      <dgm:t>
        <a:bodyPr/>
        <a:lstStyle/>
        <a:p>
          <a:endParaRPr lang="zh-CN" altLang="en-US"/>
        </a:p>
      </dgm:t>
    </dgm:pt>
    <dgm:pt modelId="{8E6DFA96-41D7-45C5-8B89-8F9988CEB3B6}" type="sibTrans" cxnId="{0361BC34-5705-480C-BB1F-D56D6EB153A6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CD6617D-BD1A-4493-A755-54080909E774}" type="pres">
      <dgm:prSet presAssocID="{B96E850C-9CBF-4058-82D1-FA531B730DF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926D4D5-B0F4-41E6-AE21-1306C4A15A0F}" type="pres">
      <dgm:prSet presAssocID="{B96E850C-9CBF-4058-82D1-FA531B730DF4}" presName="Name1" presStyleCnt="0"/>
      <dgm:spPr/>
    </dgm:pt>
    <dgm:pt modelId="{D97747EB-2323-4A7C-A4F9-5FE9545E1793}" type="pres">
      <dgm:prSet presAssocID="{0BEB4C62-D6B5-4BBD-8701-88DB450BFF17}" presName="picture_1" presStyleCnt="0"/>
      <dgm:spPr/>
    </dgm:pt>
    <dgm:pt modelId="{07BDEEB9-13EB-4218-B9EE-F9551F4CAF03}" type="pres">
      <dgm:prSet presAssocID="{0BEB4C62-D6B5-4BBD-8701-88DB450BFF17}" presName="pictureRepeatNode" presStyleLbl="alignImgPlace1" presStyleIdx="0" presStyleCnt="5"/>
      <dgm:spPr/>
      <dgm:t>
        <a:bodyPr/>
        <a:lstStyle/>
        <a:p>
          <a:endParaRPr lang="zh-CN" altLang="en-US"/>
        </a:p>
      </dgm:t>
    </dgm:pt>
    <dgm:pt modelId="{BE67AC66-1655-48DC-915A-E1AE9A5A3C70}" type="pres">
      <dgm:prSet presAssocID="{FDF403EC-6066-42E0-B36D-2B951B53EFE0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7B100D-CCD8-4134-8C62-231A76355CA3}" type="pres">
      <dgm:prSet presAssocID="{2FF1AC0D-DEB7-4A14-B428-2D71369ADF3C}" presName="picture_2" presStyleCnt="0"/>
      <dgm:spPr/>
    </dgm:pt>
    <dgm:pt modelId="{DE12A954-9D60-4D0C-88AF-2C4B6BD73A42}" type="pres">
      <dgm:prSet presAssocID="{2FF1AC0D-DEB7-4A14-B428-2D71369ADF3C}" presName="pictureRepeatNode" presStyleLbl="alignImgPlace1" presStyleIdx="1" presStyleCnt="5"/>
      <dgm:spPr/>
      <dgm:t>
        <a:bodyPr/>
        <a:lstStyle/>
        <a:p>
          <a:endParaRPr lang="zh-CN" altLang="en-US"/>
        </a:p>
      </dgm:t>
    </dgm:pt>
    <dgm:pt modelId="{9BD1A434-43D7-48A7-9C81-1DD8B124C85D}" type="pres">
      <dgm:prSet presAssocID="{6055E35B-008C-465C-B6D1-488366A8FC99}" presName="line_2" presStyleLbl="parChTrans1D1" presStyleIdx="0" presStyleCnt="4"/>
      <dgm:spPr/>
    </dgm:pt>
    <dgm:pt modelId="{6893C41E-62D5-43E2-94BB-FCBD108BEEF7}" type="pres">
      <dgm:prSet presAssocID="{6055E35B-008C-465C-B6D1-488366A8FC99}" presName="textparent_2" presStyleLbl="node1" presStyleIdx="0" presStyleCnt="0"/>
      <dgm:spPr/>
    </dgm:pt>
    <dgm:pt modelId="{64277627-596D-48BA-A755-51DA21CBA358}" type="pres">
      <dgm:prSet presAssocID="{6055E35B-008C-465C-B6D1-488366A8FC99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7C8EF-CD34-4B73-A9E5-CD005DBC5876}" type="pres">
      <dgm:prSet presAssocID="{8E6DFA96-41D7-45C5-8B89-8F9988CEB3B6}" presName="picture_3" presStyleCnt="0"/>
      <dgm:spPr/>
    </dgm:pt>
    <dgm:pt modelId="{F8D2788C-0950-4E86-A842-4926D43D944E}" type="pres">
      <dgm:prSet presAssocID="{8E6DFA96-41D7-45C5-8B89-8F9988CEB3B6}" presName="pictureRepeatNode" presStyleLbl="alignImgPlace1" presStyleIdx="2" presStyleCnt="5"/>
      <dgm:spPr/>
      <dgm:t>
        <a:bodyPr/>
        <a:lstStyle/>
        <a:p>
          <a:endParaRPr lang="zh-CN" altLang="en-US"/>
        </a:p>
      </dgm:t>
    </dgm:pt>
    <dgm:pt modelId="{E53F1767-06FC-41A6-8D9B-3E0A9E7D7540}" type="pres">
      <dgm:prSet presAssocID="{316F7F94-3662-4E09-A1FF-BBD486333342}" presName="line_3" presStyleLbl="parChTrans1D1" presStyleIdx="1" presStyleCnt="4"/>
      <dgm:spPr/>
    </dgm:pt>
    <dgm:pt modelId="{CC2A2FF9-C8AA-4306-8137-5B010CE8EE33}" type="pres">
      <dgm:prSet presAssocID="{316F7F94-3662-4E09-A1FF-BBD486333342}" presName="textparent_3" presStyleLbl="node1" presStyleIdx="0" presStyleCnt="0"/>
      <dgm:spPr/>
    </dgm:pt>
    <dgm:pt modelId="{22AC664A-4122-46F3-A8DE-57382B198362}" type="pres">
      <dgm:prSet presAssocID="{316F7F94-3662-4E09-A1FF-BBD486333342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CB6FB3-42EE-4393-97A4-FC5052A4C389}" type="pres">
      <dgm:prSet presAssocID="{A7D473AB-6E67-47DD-A420-D833D7442F4E}" presName="picture_4" presStyleCnt="0"/>
      <dgm:spPr/>
    </dgm:pt>
    <dgm:pt modelId="{253682BC-733C-4CEB-B6BF-5D98542B81CE}" type="pres">
      <dgm:prSet presAssocID="{A7D473AB-6E67-47DD-A420-D833D7442F4E}" presName="pictureRepeatNode" presStyleLbl="alignImgPlace1" presStyleIdx="3" presStyleCnt="5"/>
      <dgm:spPr/>
      <dgm:t>
        <a:bodyPr/>
        <a:lstStyle/>
        <a:p>
          <a:endParaRPr lang="zh-CN" altLang="en-US"/>
        </a:p>
      </dgm:t>
    </dgm:pt>
    <dgm:pt modelId="{EF56E339-F1B6-44BC-8346-2092B58137B2}" type="pres">
      <dgm:prSet presAssocID="{9ABF1EF2-95BA-4CFC-9BB5-5EEA888538B8}" presName="line_4" presStyleLbl="parChTrans1D1" presStyleIdx="2" presStyleCnt="4"/>
      <dgm:spPr/>
    </dgm:pt>
    <dgm:pt modelId="{90A5CF86-578F-4EA2-8E02-EB5BDC8060B0}" type="pres">
      <dgm:prSet presAssocID="{9ABF1EF2-95BA-4CFC-9BB5-5EEA888538B8}" presName="textparent_4" presStyleLbl="node1" presStyleIdx="0" presStyleCnt="0"/>
      <dgm:spPr/>
    </dgm:pt>
    <dgm:pt modelId="{91CC8C19-AB1F-4992-A768-A840A005E18C}" type="pres">
      <dgm:prSet presAssocID="{9ABF1EF2-95BA-4CFC-9BB5-5EEA888538B8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C2615B-F692-46C1-932E-AFB44ACB8A60}" type="pres">
      <dgm:prSet presAssocID="{08DAD463-5DBB-45F2-AB6D-8DD40A6A0EA3}" presName="picture_5" presStyleCnt="0"/>
      <dgm:spPr/>
    </dgm:pt>
    <dgm:pt modelId="{5DD6576C-FB01-478C-9905-5038FEEEFB34}" type="pres">
      <dgm:prSet presAssocID="{08DAD463-5DBB-45F2-AB6D-8DD40A6A0EA3}" presName="pictureRepeatNode" presStyleLbl="alignImgPlace1" presStyleIdx="4" presStyleCnt="5"/>
      <dgm:spPr/>
      <dgm:t>
        <a:bodyPr/>
        <a:lstStyle/>
        <a:p>
          <a:endParaRPr lang="zh-CN" altLang="en-US"/>
        </a:p>
      </dgm:t>
    </dgm:pt>
    <dgm:pt modelId="{D9679F62-E78F-4C4B-9FE7-9D0CB96C9C3F}" type="pres">
      <dgm:prSet presAssocID="{064D110A-6872-41E4-BCF0-786E69C411A7}" presName="line_5" presStyleLbl="parChTrans1D1" presStyleIdx="3" presStyleCnt="4"/>
      <dgm:spPr/>
    </dgm:pt>
    <dgm:pt modelId="{AF17F6F1-F76F-4C22-905B-65BAE84408A3}" type="pres">
      <dgm:prSet presAssocID="{064D110A-6872-41E4-BCF0-786E69C411A7}" presName="textparent_5" presStyleLbl="node1" presStyleIdx="0" presStyleCnt="0"/>
      <dgm:spPr/>
    </dgm:pt>
    <dgm:pt modelId="{8E9E17A4-31BA-4932-A77E-B4C8FCC0D5CF}" type="pres">
      <dgm:prSet presAssocID="{064D110A-6872-41E4-BCF0-786E69C411A7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013D03-E8B2-4DC8-A468-53782F4A666F}" type="presOf" srcId="{B96E850C-9CBF-4058-82D1-FA531B730DF4}" destId="{8CD6617D-BD1A-4493-A755-54080909E774}" srcOrd="0" destOrd="0" presId="urn:microsoft.com/office/officeart/2008/layout/CircularPictureCallout"/>
    <dgm:cxn modelId="{CE69BFC0-63A0-4030-98BC-00082FA4095D}" type="presOf" srcId="{064D110A-6872-41E4-BCF0-786E69C411A7}" destId="{8E9E17A4-31BA-4932-A77E-B4C8FCC0D5CF}" srcOrd="0" destOrd="0" presId="urn:microsoft.com/office/officeart/2008/layout/CircularPictureCallout"/>
    <dgm:cxn modelId="{8BEFA512-6FFE-4B14-9B20-CCADE8E80D08}" srcId="{B96E850C-9CBF-4058-82D1-FA531B730DF4}" destId="{9ABF1EF2-95BA-4CFC-9BB5-5EEA888538B8}" srcOrd="3" destOrd="0" parTransId="{29C33943-D4B5-43CA-8FC4-576D915D704D}" sibTransId="{A7D473AB-6E67-47DD-A420-D833D7442F4E}"/>
    <dgm:cxn modelId="{BA06132D-56AF-42B3-BBF1-1B887488819E}" type="presOf" srcId="{FDF403EC-6066-42E0-B36D-2B951B53EFE0}" destId="{BE67AC66-1655-48DC-915A-E1AE9A5A3C70}" srcOrd="0" destOrd="0" presId="urn:microsoft.com/office/officeart/2008/layout/CircularPictureCallout"/>
    <dgm:cxn modelId="{F99059B5-9219-4733-8053-2B9B35831A15}" srcId="{B96E850C-9CBF-4058-82D1-FA531B730DF4}" destId="{064D110A-6872-41E4-BCF0-786E69C411A7}" srcOrd="4" destOrd="0" parTransId="{65385841-382B-428C-892A-F2DE407A1EC9}" sibTransId="{08DAD463-5DBB-45F2-AB6D-8DD40A6A0EA3}"/>
    <dgm:cxn modelId="{1101079D-B638-47C1-A9EE-F7B39430877A}" type="presOf" srcId="{6055E35B-008C-465C-B6D1-488366A8FC99}" destId="{64277627-596D-48BA-A755-51DA21CBA358}" srcOrd="0" destOrd="0" presId="urn:microsoft.com/office/officeart/2008/layout/CircularPictureCallout"/>
    <dgm:cxn modelId="{0CD1F9A0-F93F-49F6-9DC2-85EE9640BF4A}" type="presOf" srcId="{A7D473AB-6E67-47DD-A420-D833D7442F4E}" destId="{253682BC-733C-4CEB-B6BF-5D98542B81CE}" srcOrd="0" destOrd="0" presId="urn:microsoft.com/office/officeart/2008/layout/CircularPictureCallout"/>
    <dgm:cxn modelId="{E28D1666-DB5B-4513-B1FC-2A458EFA076B}" type="presOf" srcId="{8E6DFA96-41D7-45C5-8B89-8F9988CEB3B6}" destId="{F8D2788C-0950-4E86-A842-4926D43D944E}" srcOrd="0" destOrd="0" presId="urn:microsoft.com/office/officeart/2008/layout/CircularPictureCallout"/>
    <dgm:cxn modelId="{69491129-C0C4-4822-9D33-D591D08F8D86}" type="presOf" srcId="{316F7F94-3662-4E09-A1FF-BBD486333342}" destId="{22AC664A-4122-46F3-A8DE-57382B198362}" srcOrd="0" destOrd="0" presId="urn:microsoft.com/office/officeart/2008/layout/CircularPictureCallout"/>
    <dgm:cxn modelId="{B7B4BE44-C291-4455-930B-FF49680A111C}" srcId="{B96E850C-9CBF-4058-82D1-FA531B730DF4}" destId="{6055E35B-008C-465C-B6D1-488366A8FC99}" srcOrd="1" destOrd="0" parTransId="{D3C12B6E-5125-4123-8539-BAA942FFB476}" sibTransId="{2FF1AC0D-DEB7-4A14-B428-2D71369ADF3C}"/>
    <dgm:cxn modelId="{3947C823-044E-44AB-BC0A-4950CC47FC5A}" type="presOf" srcId="{0BEB4C62-D6B5-4BBD-8701-88DB450BFF17}" destId="{07BDEEB9-13EB-4218-B9EE-F9551F4CAF03}" srcOrd="0" destOrd="0" presId="urn:microsoft.com/office/officeart/2008/layout/CircularPictureCallout"/>
    <dgm:cxn modelId="{8DBD79D1-8F42-41E6-9D3E-ADDD1EBA3B95}" type="presOf" srcId="{9ABF1EF2-95BA-4CFC-9BB5-5EEA888538B8}" destId="{91CC8C19-AB1F-4992-A768-A840A005E18C}" srcOrd="0" destOrd="0" presId="urn:microsoft.com/office/officeart/2008/layout/CircularPictureCallout"/>
    <dgm:cxn modelId="{4EF9D3F8-2132-42E9-AEB7-D8DF349BFA68}" type="presOf" srcId="{08DAD463-5DBB-45F2-AB6D-8DD40A6A0EA3}" destId="{5DD6576C-FB01-478C-9905-5038FEEEFB34}" srcOrd="0" destOrd="0" presId="urn:microsoft.com/office/officeart/2008/layout/CircularPictureCallout"/>
    <dgm:cxn modelId="{03FF61B7-C239-4F47-A581-1D55B3DC07F5}" type="presOf" srcId="{2FF1AC0D-DEB7-4A14-B428-2D71369ADF3C}" destId="{DE12A954-9D60-4D0C-88AF-2C4B6BD73A42}" srcOrd="0" destOrd="0" presId="urn:microsoft.com/office/officeart/2008/layout/CircularPictureCallout"/>
    <dgm:cxn modelId="{0361BC34-5705-480C-BB1F-D56D6EB153A6}" srcId="{B96E850C-9CBF-4058-82D1-FA531B730DF4}" destId="{316F7F94-3662-4E09-A1FF-BBD486333342}" srcOrd="2" destOrd="0" parTransId="{3EC1FB86-9896-48F2-80D7-FD275E9CC25E}" sibTransId="{8E6DFA96-41D7-45C5-8B89-8F9988CEB3B6}"/>
    <dgm:cxn modelId="{9E4D5532-2BA5-4B68-9E88-CBAEB83AE3F0}" srcId="{B96E850C-9CBF-4058-82D1-FA531B730DF4}" destId="{FDF403EC-6066-42E0-B36D-2B951B53EFE0}" srcOrd="0" destOrd="0" parTransId="{A5DDD35C-02D8-4972-AD87-060BD6D336F0}" sibTransId="{0BEB4C62-D6B5-4BBD-8701-88DB450BFF17}"/>
    <dgm:cxn modelId="{9F904D6A-39E0-4804-9B97-A9DC96AFC848}" type="presParOf" srcId="{8CD6617D-BD1A-4493-A755-54080909E774}" destId="{D926D4D5-B0F4-41E6-AE21-1306C4A15A0F}" srcOrd="0" destOrd="0" presId="urn:microsoft.com/office/officeart/2008/layout/CircularPictureCallout"/>
    <dgm:cxn modelId="{4A03AA7A-9EE5-4326-A407-FA25E3C6901D}" type="presParOf" srcId="{D926D4D5-B0F4-41E6-AE21-1306C4A15A0F}" destId="{D97747EB-2323-4A7C-A4F9-5FE9545E1793}" srcOrd="0" destOrd="0" presId="urn:microsoft.com/office/officeart/2008/layout/CircularPictureCallout"/>
    <dgm:cxn modelId="{EC97F1F6-670C-4959-B4A2-5830EF1BBFF2}" type="presParOf" srcId="{D97747EB-2323-4A7C-A4F9-5FE9545E1793}" destId="{07BDEEB9-13EB-4218-B9EE-F9551F4CAF03}" srcOrd="0" destOrd="0" presId="urn:microsoft.com/office/officeart/2008/layout/CircularPictureCallout"/>
    <dgm:cxn modelId="{943D463D-977F-4560-B378-C9A4B4D7B6BD}" type="presParOf" srcId="{D926D4D5-B0F4-41E6-AE21-1306C4A15A0F}" destId="{BE67AC66-1655-48DC-915A-E1AE9A5A3C70}" srcOrd="1" destOrd="0" presId="urn:microsoft.com/office/officeart/2008/layout/CircularPictureCallout"/>
    <dgm:cxn modelId="{62B0E166-1BB8-410A-9CC2-C8C3EE22C7F6}" type="presParOf" srcId="{D926D4D5-B0F4-41E6-AE21-1306C4A15A0F}" destId="{377B100D-CCD8-4134-8C62-231A76355CA3}" srcOrd="2" destOrd="0" presId="urn:microsoft.com/office/officeart/2008/layout/CircularPictureCallout"/>
    <dgm:cxn modelId="{155D65A1-A91E-4E88-9BAB-7457659EC176}" type="presParOf" srcId="{377B100D-CCD8-4134-8C62-231A76355CA3}" destId="{DE12A954-9D60-4D0C-88AF-2C4B6BD73A42}" srcOrd="0" destOrd="0" presId="urn:microsoft.com/office/officeart/2008/layout/CircularPictureCallout"/>
    <dgm:cxn modelId="{A21F4819-686A-4779-A524-640C44E30DBE}" type="presParOf" srcId="{D926D4D5-B0F4-41E6-AE21-1306C4A15A0F}" destId="{9BD1A434-43D7-48A7-9C81-1DD8B124C85D}" srcOrd="3" destOrd="0" presId="urn:microsoft.com/office/officeart/2008/layout/CircularPictureCallout"/>
    <dgm:cxn modelId="{14848477-D4F7-4D8C-9E6C-6E9AFCF88E45}" type="presParOf" srcId="{D926D4D5-B0F4-41E6-AE21-1306C4A15A0F}" destId="{6893C41E-62D5-43E2-94BB-FCBD108BEEF7}" srcOrd="4" destOrd="0" presId="urn:microsoft.com/office/officeart/2008/layout/CircularPictureCallout"/>
    <dgm:cxn modelId="{67E35045-36DF-4F57-BE35-C04271525B51}" type="presParOf" srcId="{6893C41E-62D5-43E2-94BB-FCBD108BEEF7}" destId="{64277627-596D-48BA-A755-51DA21CBA358}" srcOrd="0" destOrd="0" presId="urn:microsoft.com/office/officeart/2008/layout/CircularPictureCallout"/>
    <dgm:cxn modelId="{E74A6D55-A814-4C1B-B706-66B2758C87E5}" type="presParOf" srcId="{D926D4D5-B0F4-41E6-AE21-1306C4A15A0F}" destId="{1BF7C8EF-CD34-4B73-A9E5-CD005DBC5876}" srcOrd="5" destOrd="0" presId="urn:microsoft.com/office/officeart/2008/layout/CircularPictureCallout"/>
    <dgm:cxn modelId="{0CB80C5D-2E9B-4FC5-8FAE-61C822619378}" type="presParOf" srcId="{1BF7C8EF-CD34-4B73-A9E5-CD005DBC5876}" destId="{F8D2788C-0950-4E86-A842-4926D43D944E}" srcOrd="0" destOrd="0" presId="urn:microsoft.com/office/officeart/2008/layout/CircularPictureCallout"/>
    <dgm:cxn modelId="{B72C4DCA-85C5-4CC8-A95E-D81A7DEDE08E}" type="presParOf" srcId="{D926D4D5-B0F4-41E6-AE21-1306C4A15A0F}" destId="{E53F1767-06FC-41A6-8D9B-3E0A9E7D7540}" srcOrd="6" destOrd="0" presId="urn:microsoft.com/office/officeart/2008/layout/CircularPictureCallout"/>
    <dgm:cxn modelId="{3B7846B0-A985-4D3A-9852-F7712CD9ED89}" type="presParOf" srcId="{D926D4D5-B0F4-41E6-AE21-1306C4A15A0F}" destId="{CC2A2FF9-C8AA-4306-8137-5B010CE8EE33}" srcOrd="7" destOrd="0" presId="urn:microsoft.com/office/officeart/2008/layout/CircularPictureCallout"/>
    <dgm:cxn modelId="{D0CE4F03-BDB9-4D48-941B-8393B3BCE6DB}" type="presParOf" srcId="{CC2A2FF9-C8AA-4306-8137-5B010CE8EE33}" destId="{22AC664A-4122-46F3-A8DE-57382B198362}" srcOrd="0" destOrd="0" presId="urn:microsoft.com/office/officeart/2008/layout/CircularPictureCallout"/>
    <dgm:cxn modelId="{BDD2327C-B006-4E33-91FC-851B21BE846B}" type="presParOf" srcId="{D926D4D5-B0F4-41E6-AE21-1306C4A15A0F}" destId="{5BCB6FB3-42EE-4393-97A4-FC5052A4C389}" srcOrd="8" destOrd="0" presId="urn:microsoft.com/office/officeart/2008/layout/CircularPictureCallout"/>
    <dgm:cxn modelId="{79975D17-BCA9-42BB-93E2-C7C69CD62C39}" type="presParOf" srcId="{5BCB6FB3-42EE-4393-97A4-FC5052A4C389}" destId="{253682BC-733C-4CEB-B6BF-5D98542B81CE}" srcOrd="0" destOrd="0" presId="urn:microsoft.com/office/officeart/2008/layout/CircularPictureCallout"/>
    <dgm:cxn modelId="{ECE9B29C-8D52-4264-ACF4-B52CA10D98BE}" type="presParOf" srcId="{D926D4D5-B0F4-41E6-AE21-1306C4A15A0F}" destId="{EF56E339-F1B6-44BC-8346-2092B58137B2}" srcOrd="9" destOrd="0" presId="urn:microsoft.com/office/officeart/2008/layout/CircularPictureCallout"/>
    <dgm:cxn modelId="{84E19362-9D32-4277-95FE-2670B09966D3}" type="presParOf" srcId="{D926D4D5-B0F4-41E6-AE21-1306C4A15A0F}" destId="{90A5CF86-578F-4EA2-8E02-EB5BDC8060B0}" srcOrd="10" destOrd="0" presId="urn:microsoft.com/office/officeart/2008/layout/CircularPictureCallout"/>
    <dgm:cxn modelId="{58484924-BC9C-4591-9220-5E1B113A73A9}" type="presParOf" srcId="{90A5CF86-578F-4EA2-8E02-EB5BDC8060B0}" destId="{91CC8C19-AB1F-4992-A768-A840A005E18C}" srcOrd="0" destOrd="0" presId="urn:microsoft.com/office/officeart/2008/layout/CircularPictureCallout"/>
    <dgm:cxn modelId="{97D775C4-9763-4FF8-AA25-3BA1E0DA49A6}" type="presParOf" srcId="{D926D4D5-B0F4-41E6-AE21-1306C4A15A0F}" destId="{35C2615B-F692-46C1-932E-AFB44ACB8A60}" srcOrd="11" destOrd="0" presId="urn:microsoft.com/office/officeart/2008/layout/CircularPictureCallout"/>
    <dgm:cxn modelId="{19803F64-5175-4953-A4EC-96A980C6C762}" type="presParOf" srcId="{35C2615B-F692-46C1-932E-AFB44ACB8A60}" destId="{5DD6576C-FB01-478C-9905-5038FEEEFB34}" srcOrd="0" destOrd="0" presId="urn:microsoft.com/office/officeart/2008/layout/CircularPictureCallout"/>
    <dgm:cxn modelId="{BE4166F6-E8D6-4540-9EB3-215CAEF7BEEF}" type="presParOf" srcId="{D926D4D5-B0F4-41E6-AE21-1306C4A15A0F}" destId="{D9679F62-E78F-4C4B-9FE7-9D0CB96C9C3F}" srcOrd="12" destOrd="0" presId="urn:microsoft.com/office/officeart/2008/layout/CircularPictureCallout"/>
    <dgm:cxn modelId="{D7BD40F3-8290-4A6A-8004-1A00006CB7A8}" type="presParOf" srcId="{D926D4D5-B0F4-41E6-AE21-1306C4A15A0F}" destId="{AF17F6F1-F76F-4C22-905B-65BAE84408A3}" srcOrd="13" destOrd="0" presId="urn:microsoft.com/office/officeart/2008/layout/CircularPictureCallout"/>
    <dgm:cxn modelId="{4E5AD347-6AF8-4230-99D6-DC0778DC659C}" type="presParOf" srcId="{AF17F6F1-F76F-4C22-905B-65BAE84408A3}" destId="{8E9E17A4-31BA-4932-A77E-B4C8FCC0D5C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D7C75-39BB-4AAE-ADDC-A0403FFB9CB8}" type="doc">
      <dgm:prSet loTypeId="urn:microsoft.com/office/officeart/2005/8/layout/bProcess3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EA60232-C8C3-4F71-BD92-1E1C5C87666C}">
      <dgm:prSet phldrT="[文本]"/>
      <dgm:spPr/>
      <dgm:t>
        <a:bodyPr/>
        <a:lstStyle/>
        <a:p>
          <a:r>
            <a:rPr lang="en-US" altLang="zh-CN" dirty="0" smtClean="0"/>
            <a:t>2014.12</a:t>
          </a:r>
          <a:endParaRPr lang="zh-CN" altLang="en-US" dirty="0"/>
        </a:p>
      </dgm:t>
    </dgm:pt>
    <dgm:pt modelId="{1EDDE31B-FF34-4547-BE1C-57F65664FDE8}" type="parTrans" cxnId="{0F0B8B93-CC2D-437F-847C-1B72069BF9EC}">
      <dgm:prSet/>
      <dgm:spPr/>
      <dgm:t>
        <a:bodyPr/>
        <a:lstStyle/>
        <a:p>
          <a:endParaRPr lang="zh-CN" altLang="en-US"/>
        </a:p>
      </dgm:t>
    </dgm:pt>
    <dgm:pt modelId="{B9C93458-D4AD-4181-A20B-B19E1BE32632}" type="sibTrans" cxnId="{0F0B8B93-CC2D-437F-847C-1B72069BF9EC}">
      <dgm:prSet/>
      <dgm:spPr/>
      <dgm:t>
        <a:bodyPr/>
        <a:lstStyle/>
        <a:p>
          <a:endParaRPr lang="zh-CN" altLang="en-US"/>
        </a:p>
      </dgm:t>
    </dgm:pt>
    <dgm:pt modelId="{9DA5040C-3971-43B2-BECC-BEF0FFA4C774}">
      <dgm:prSet phldrT="[文本]"/>
      <dgm:spPr/>
      <dgm:t>
        <a:bodyPr/>
        <a:lstStyle/>
        <a:p>
          <a:r>
            <a:rPr lang="zh-CN" altLang="en-US" dirty="0" smtClean="0"/>
            <a:t>项目组成立</a:t>
          </a:r>
          <a:endParaRPr lang="zh-CN" altLang="en-US" dirty="0"/>
        </a:p>
      </dgm:t>
    </dgm:pt>
    <dgm:pt modelId="{5808DC9D-229A-4339-B044-75D348FDDA62}" type="parTrans" cxnId="{6CF4146D-9BBA-4513-BEA9-B5E5C9D52874}">
      <dgm:prSet/>
      <dgm:spPr/>
      <dgm:t>
        <a:bodyPr/>
        <a:lstStyle/>
        <a:p>
          <a:endParaRPr lang="zh-CN" altLang="en-US"/>
        </a:p>
      </dgm:t>
    </dgm:pt>
    <dgm:pt modelId="{308A7A4C-02AC-4528-A5E1-365927803A45}" type="sibTrans" cxnId="{6CF4146D-9BBA-4513-BEA9-B5E5C9D52874}">
      <dgm:prSet/>
      <dgm:spPr/>
      <dgm:t>
        <a:bodyPr/>
        <a:lstStyle/>
        <a:p>
          <a:endParaRPr lang="zh-CN" altLang="en-US"/>
        </a:p>
      </dgm:t>
    </dgm:pt>
    <dgm:pt modelId="{7DABA729-8819-4E8A-B1BE-303F7D3DCA78}">
      <dgm:prSet phldrT="[文本]"/>
      <dgm:spPr/>
      <dgm:t>
        <a:bodyPr/>
        <a:lstStyle/>
        <a:p>
          <a:r>
            <a:rPr lang="zh-CN" altLang="en-US" dirty="0" smtClean="0"/>
            <a:t>全员备战期末考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A8E6EE71-1AFD-4663-B7EC-DE17DC473470}" type="parTrans" cxnId="{DEE364B7-B52E-4B6A-A899-960BBCA1D982}">
      <dgm:prSet/>
      <dgm:spPr/>
      <dgm:t>
        <a:bodyPr/>
        <a:lstStyle/>
        <a:p>
          <a:endParaRPr lang="zh-CN" altLang="en-US"/>
        </a:p>
      </dgm:t>
    </dgm:pt>
    <dgm:pt modelId="{D14A37CF-97BA-434D-8E51-EB63F3D95014}" type="sibTrans" cxnId="{DEE364B7-B52E-4B6A-A899-960BBCA1D982}">
      <dgm:prSet/>
      <dgm:spPr/>
      <dgm:t>
        <a:bodyPr/>
        <a:lstStyle/>
        <a:p>
          <a:endParaRPr lang="zh-CN" altLang="en-US"/>
        </a:p>
      </dgm:t>
    </dgm:pt>
    <dgm:pt modelId="{83584E6D-FA99-4254-BFED-13823856682E}">
      <dgm:prSet phldrT="[文本]"/>
      <dgm:spPr/>
      <dgm:t>
        <a:bodyPr/>
        <a:lstStyle/>
        <a:p>
          <a:r>
            <a:rPr lang="en-US" altLang="zh-CN" dirty="0" smtClean="0"/>
            <a:t>2015.1</a:t>
          </a:r>
          <a:endParaRPr lang="zh-CN" altLang="en-US" dirty="0"/>
        </a:p>
      </dgm:t>
    </dgm:pt>
    <dgm:pt modelId="{5AEE194A-3244-42B7-8055-62F128A60910}" type="parTrans" cxnId="{C3648260-95A5-4898-BE10-C3C589CC99ED}">
      <dgm:prSet/>
      <dgm:spPr/>
      <dgm:t>
        <a:bodyPr/>
        <a:lstStyle/>
        <a:p>
          <a:endParaRPr lang="zh-CN" altLang="en-US"/>
        </a:p>
      </dgm:t>
    </dgm:pt>
    <dgm:pt modelId="{7CD02CF4-5437-45F2-BDE5-6CDAC7A98909}" type="sibTrans" cxnId="{C3648260-95A5-4898-BE10-C3C589CC99ED}">
      <dgm:prSet/>
      <dgm:spPr/>
      <dgm:t>
        <a:bodyPr/>
        <a:lstStyle/>
        <a:p>
          <a:endParaRPr lang="zh-CN" altLang="en-US"/>
        </a:p>
      </dgm:t>
    </dgm:pt>
    <dgm:pt modelId="{1B421E81-C2B1-4DED-A84F-6316B841BAC2}">
      <dgm:prSet phldrT="[文本]"/>
      <dgm:spPr/>
      <dgm:t>
        <a:bodyPr/>
        <a:lstStyle/>
        <a:p>
          <a:r>
            <a:rPr lang="zh-CN" altLang="en-US" dirty="0" smtClean="0"/>
            <a:t>设计项目框架</a:t>
          </a:r>
          <a:endParaRPr lang="zh-CN" altLang="en-US" dirty="0"/>
        </a:p>
      </dgm:t>
    </dgm:pt>
    <dgm:pt modelId="{8BD06F0F-6C3D-4AF0-9410-A7458C63308A}" type="parTrans" cxnId="{91373876-24B5-4C58-9647-49D8D7BDADDB}">
      <dgm:prSet/>
      <dgm:spPr/>
      <dgm:t>
        <a:bodyPr/>
        <a:lstStyle/>
        <a:p>
          <a:endParaRPr lang="zh-CN" altLang="en-US"/>
        </a:p>
      </dgm:t>
    </dgm:pt>
    <dgm:pt modelId="{39DC55FD-E21A-435F-BDF3-4A16DEC6A046}" type="sibTrans" cxnId="{91373876-24B5-4C58-9647-49D8D7BDADDB}">
      <dgm:prSet/>
      <dgm:spPr/>
      <dgm:t>
        <a:bodyPr/>
        <a:lstStyle/>
        <a:p>
          <a:endParaRPr lang="zh-CN" altLang="en-US"/>
        </a:p>
      </dgm:t>
    </dgm:pt>
    <dgm:pt modelId="{23BC5B28-79D2-44FD-ADCF-1BB345790F44}">
      <dgm:prSet phldrT="[文本]"/>
      <dgm:spPr/>
      <dgm:t>
        <a:bodyPr/>
        <a:lstStyle/>
        <a:p>
          <a:r>
            <a:rPr lang="en-US" altLang="zh-CN" dirty="0" smtClean="0"/>
            <a:t>2015.2</a:t>
          </a:r>
          <a:endParaRPr lang="zh-CN" altLang="en-US" dirty="0"/>
        </a:p>
      </dgm:t>
    </dgm:pt>
    <dgm:pt modelId="{81020C21-CBF7-4CC2-8754-0EEFF226BCAB}" type="parTrans" cxnId="{03C467C2-81A0-4AB4-A53F-A300FD6C12AA}">
      <dgm:prSet/>
      <dgm:spPr/>
      <dgm:t>
        <a:bodyPr/>
        <a:lstStyle/>
        <a:p>
          <a:endParaRPr lang="zh-CN" altLang="en-US"/>
        </a:p>
      </dgm:t>
    </dgm:pt>
    <dgm:pt modelId="{4234D3A3-310F-4423-BB65-0977F36F8C6C}" type="sibTrans" cxnId="{03C467C2-81A0-4AB4-A53F-A300FD6C12AA}">
      <dgm:prSet/>
      <dgm:spPr/>
      <dgm:t>
        <a:bodyPr/>
        <a:lstStyle/>
        <a:p>
          <a:endParaRPr lang="zh-CN" altLang="en-US"/>
        </a:p>
      </dgm:t>
    </dgm:pt>
    <dgm:pt modelId="{E14AB867-3386-47F3-9FDB-334E474D706B}">
      <dgm:prSet phldrT="[文本]"/>
      <dgm:spPr/>
      <dgm:t>
        <a:bodyPr/>
        <a:lstStyle/>
        <a:p>
          <a:r>
            <a:rPr lang="zh-CN" altLang="en-US" dirty="0" smtClean="0"/>
            <a:t>全员过春节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7FE6064A-3B89-4723-A0C9-5AD5154907CA}" type="parTrans" cxnId="{0C4DA0FE-DE75-4E60-9986-4B940EEBBC50}">
      <dgm:prSet/>
      <dgm:spPr/>
      <dgm:t>
        <a:bodyPr/>
        <a:lstStyle/>
        <a:p>
          <a:endParaRPr lang="zh-CN" altLang="en-US"/>
        </a:p>
      </dgm:t>
    </dgm:pt>
    <dgm:pt modelId="{988146CE-EFF9-43CD-A2F0-17E5EC5C741E}" type="sibTrans" cxnId="{0C4DA0FE-DE75-4E60-9986-4B940EEBBC50}">
      <dgm:prSet/>
      <dgm:spPr/>
      <dgm:t>
        <a:bodyPr/>
        <a:lstStyle/>
        <a:p>
          <a:endParaRPr lang="zh-CN" altLang="en-US"/>
        </a:p>
      </dgm:t>
    </dgm:pt>
    <dgm:pt modelId="{B0D07907-6675-488A-ADC4-515F6C1CBC98}">
      <dgm:prSet phldrT="[文本]"/>
      <dgm:spPr/>
      <dgm:t>
        <a:bodyPr/>
        <a:lstStyle/>
        <a:p>
          <a:r>
            <a:rPr lang="en-US" altLang="zh-CN" dirty="0" smtClean="0"/>
            <a:t>2015.3</a:t>
          </a:r>
          <a:r>
            <a:rPr lang="zh-CN" altLang="en-US" dirty="0" smtClean="0"/>
            <a:t>（至今天）</a:t>
          </a:r>
          <a:endParaRPr lang="zh-CN" altLang="en-US" dirty="0"/>
        </a:p>
      </dgm:t>
    </dgm:pt>
    <dgm:pt modelId="{16AC40D7-9787-47FA-9D61-D852FE7356C4}" type="parTrans" cxnId="{BD1952D1-E817-4C8B-BFB8-6F75A122AE34}">
      <dgm:prSet/>
      <dgm:spPr/>
      <dgm:t>
        <a:bodyPr/>
        <a:lstStyle/>
        <a:p>
          <a:endParaRPr lang="zh-CN" altLang="en-US"/>
        </a:p>
      </dgm:t>
    </dgm:pt>
    <dgm:pt modelId="{58AF9E22-5BE1-47EC-9E3B-7C4E8775C8BF}" type="sibTrans" cxnId="{BD1952D1-E817-4C8B-BFB8-6F75A122AE34}">
      <dgm:prSet/>
      <dgm:spPr/>
      <dgm:t>
        <a:bodyPr/>
        <a:lstStyle/>
        <a:p>
          <a:endParaRPr lang="zh-CN" altLang="en-US"/>
        </a:p>
      </dgm:t>
    </dgm:pt>
    <dgm:pt modelId="{7376E24E-1B0B-4687-A78D-B3614FA65831}">
      <dgm:prSet phldrT="[文本]"/>
      <dgm:spPr/>
      <dgm:t>
        <a:bodyPr/>
        <a:lstStyle/>
        <a:p>
          <a:r>
            <a:rPr lang="zh-CN" altLang="en-US" dirty="0" smtClean="0"/>
            <a:t>修复重要</a:t>
          </a:r>
          <a:r>
            <a:rPr lang="en-US" altLang="zh-CN" dirty="0" smtClean="0"/>
            <a:t>bug</a:t>
          </a:r>
          <a:endParaRPr lang="zh-CN" altLang="en-US" dirty="0"/>
        </a:p>
      </dgm:t>
    </dgm:pt>
    <dgm:pt modelId="{DE85E0C3-672F-439A-A77B-42D23EA1BC42}" type="parTrans" cxnId="{580BFE70-F974-45C0-822D-FA5DA7A2CA95}">
      <dgm:prSet/>
      <dgm:spPr/>
      <dgm:t>
        <a:bodyPr/>
        <a:lstStyle/>
        <a:p>
          <a:endParaRPr lang="zh-CN" altLang="en-US"/>
        </a:p>
      </dgm:t>
    </dgm:pt>
    <dgm:pt modelId="{7D896D88-1CC8-4D96-907C-734C1252FD69}" type="sibTrans" cxnId="{580BFE70-F974-45C0-822D-FA5DA7A2CA95}">
      <dgm:prSet/>
      <dgm:spPr/>
      <dgm:t>
        <a:bodyPr/>
        <a:lstStyle/>
        <a:p>
          <a:endParaRPr lang="zh-CN" altLang="en-US"/>
        </a:p>
      </dgm:t>
    </dgm:pt>
    <dgm:pt modelId="{3264D7B4-B1CD-4CE8-A8E0-96CF862C640E}">
      <dgm:prSet phldrT="[文本]"/>
      <dgm:spPr/>
      <dgm:t>
        <a:bodyPr/>
        <a:lstStyle/>
        <a:p>
          <a:r>
            <a:rPr lang="zh-CN" altLang="en-US" dirty="0" smtClean="0"/>
            <a:t>学习使用</a:t>
          </a:r>
          <a:r>
            <a:rPr lang="en-US" altLang="zh-CN" dirty="0" err="1" smtClean="0"/>
            <a:t>Qt</a:t>
          </a:r>
          <a:endParaRPr lang="zh-CN" altLang="en-US" dirty="0"/>
        </a:p>
      </dgm:t>
    </dgm:pt>
    <dgm:pt modelId="{C576E7CE-3F30-4DE4-B94C-1499046072E3}" type="parTrans" cxnId="{68288631-3FFF-49BC-BE2D-E8D24DD7B662}">
      <dgm:prSet/>
      <dgm:spPr/>
      <dgm:t>
        <a:bodyPr/>
        <a:lstStyle/>
        <a:p>
          <a:endParaRPr lang="zh-CN" altLang="en-US"/>
        </a:p>
      </dgm:t>
    </dgm:pt>
    <dgm:pt modelId="{E2116773-C58A-483A-A124-2AA960BE8EA0}" type="sibTrans" cxnId="{68288631-3FFF-49BC-BE2D-E8D24DD7B662}">
      <dgm:prSet/>
      <dgm:spPr/>
      <dgm:t>
        <a:bodyPr/>
        <a:lstStyle/>
        <a:p>
          <a:endParaRPr lang="zh-CN" altLang="en-US"/>
        </a:p>
      </dgm:t>
    </dgm:pt>
    <dgm:pt modelId="{9554B37B-0D08-419A-B66C-8DD34A71724D}">
      <dgm:prSet phldrT="[文本]"/>
      <dgm:spPr/>
      <dgm:t>
        <a:bodyPr/>
        <a:lstStyle/>
        <a:p>
          <a:r>
            <a:rPr lang="zh-CN" altLang="en-US" dirty="0" smtClean="0"/>
            <a:t>实现基本连网、查询功能</a:t>
          </a:r>
          <a:endParaRPr lang="zh-CN" altLang="en-US" dirty="0"/>
        </a:p>
      </dgm:t>
    </dgm:pt>
    <dgm:pt modelId="{7E860862-A4D9-4CF4-BC6B-D92CF103DA7D}" type="parTrans" cxnId="{6681C79C-46F2-4D39-88F2-3F898DFA8CF2}">
      <dgm:prSet/>
      <dgm:spPr/>
      <dgm:t>
        <a:bodyPr/>
        <a:lstStyle/>
        <a:p>
          <a:endParaRPr lang="zh-CN" altLang="en-US"/>
        </a:p>
      </dgm:t>
    </dgm:pt>
    <dgm:pt modelId="{4F03B7DD-603F-466B-ABD2-9FFE5A5FD9FF}" type="sibTrans" cxnId="{6681C79C-46F2-4D39-88F2-3F898DFA8CF2}">
      <dgm:prSet/>
      <dgm:spPr/>
      <dgm:t>
        <a:bodyPr/>
        <a:lstStyle/>
        <a:p>
          <a:endParaRPr lang="zh-CN" altLang="en-US"/>
        </a:p>
      </dgm:t>
    </dgm:pt>
    <dgm:pt modelId="{A618281F-1D15-459A-8886-71EE8DFE22AD}">
      <dgm:prSet phldrT="[文本]"/>
      <dgm:spPr/>
      <dgm:t>
        <a:bodyPr/>
        <a:lstStyle/>
        <a:p>
          <a:r>
            <a:rPr lang="zh-CN" altLang="en-US" dirty="0" smtClean="0"/>
            <a:t>开始开发</a:t>
          </a:r>
          <a:endParaRPr lang="zh-CN" altLang="en-US" dirty="0"/>
        </a:p>
      </dgm:t>
    </dgm:pt>
    <dgm:pt modelId="{97318952-719C-4F77-BC0A-6E79ED17FA3D}" type="parTrans" cxnId="{3F1306C1-A93F-4047-8064-9FD31A31AADC}">
      <dgm:prSet/>
      <dgm:spPr/>
      <dgm:t>
        <a:bodyPr/>
        <a:lstStyle/>
        <a:p>
          <a:endParaRPr lang="zh-CN" altLang="en-US"/>
        </a:p>
      </dgm:t>
    </dgm:pt>
    <dgm:pt modelId="{3490F834-B345-460D-A9A4-2705696FA3BE}" type="sibTrans" cxnId="{3F1306C1-A93F-4047-8064-9FD31A31AADC}">
      <dgm:prSet/>
      <dgm:spPr/>
      <dgm:t>
        <a:bodyPr/>
        <a:lstStyle/>
        <a:p>
          <a:endParaRPr lang="zh-CN" altLang="en-US"/>
        </a:p>
      </dgm:t>
    </dgm:pt>
    <dgm:pt modelId="{66C86127-60F1-4E8A-9F10-5D493A1306D8}">
      <dgm:prSet phldrT="[文本]"/>
      <dgm:spPr/>
      <dgm:t>
        <a:bodyPr/>
        <a:lstStyle/>
        <a:p>
          <a:r>
            <a:rPr lang="zh-CN" altLang="en-US" dirty="0" smtClean="0"/>
            <a:t>图形界面初步设计</a:t>
          </a:r>
          <a:endParaRPr lang="zh-CN" altLang="en-US" dirty="0"/>
        </a:p>
      </dgm:t>
    </dgm:pt>
    <dgm:pt modelId="{9D9DB223-58CD-42C1-827A-5CC22B03D9D3}" type="parTrans" cxnId="{C0E89A3B-49B5-48B9-8BD2-6D44823D1F01}">
      <dgm:prSet/>
      <dgm:spPr/>
      <dgm:t>
        <a:bodyPr/>
        <a:lstStyle/>
        <a:p>
          <a:endParaRPr lang="zh-CN" altLang="en-US"/>
        </a:p>
      </dgm:t>
    </dgm:pt>
    <dgm:pt modelId="{A6CC8A28-CACA-47CC-AA4D-F7823921CAC4}" type="sibTrans" cxnId="{C0E89A3B-49B5-48B9-8BD2-6D44823D1F01}">
      <dgm:prSet/>
      <dgm:spPr/>
      <dgm:t>
        <a:bodyPr/>
        <a:lstStyle/>
        <a:p>
          <a:endParaRPr lang="zh-CN" altLang="en-US"/>
        </a:p>
      </dgm:t>
    </dgm:pt>
    <dgm:pt modelId="{8B16A110-3532-4326-BC82-D036FEB659CA}">
      <dgm:prSet phldrT="[文本]"/>
      <dgm:spPr/>
      <dgm:t>
        <a:bodyPr/>
        <a:lstStyle/>
        <a:p>
          <a:r>
            <a:rPr lang="zh-CN" altLang="en-US" dirty="0" smtClean="0"/>
            <a:t>图形界面调整、美化</a:t>
          </a:r>
          <a:endParaRPr lang="zh-CN" altLang="en-US" dirty="0"/>
        </a:p>
      </dgm:t>
    </dgm:pt>
    <dgm:pt modelId="{4A926995-207F-4BDD-BE49-CA465B6F6A9D}" type="parTrans" cxnId="{8661C291-3327-4EB4-9D8D-11117CC4C55E}">
      <dgm:prSet/>
      <dgm:spPr/>
      <dgm:t>
        <a:bodyPr/>
        <a:lstStyle/>
        <a:p>
          <a:endParaRPr lang="zh-CN" altLang="en-US"/>
        </a:p>
      </dgm:t>
    </dgm:pt>
    <dgm:pt modelId="{6049C19D-FACD-4A2B-99E7-32F00CF048DC}" type="sibTrans" cxnId="{8661C291-3327-4EB4-9D8D-11117CC4C55E}">
      <dgm:prSet/>
      <dgm:spPr/>
      <dgm:t>
        <a:bodyPr/>
        <a:lstStyle/>
        <a:p>
          <a:endParaRPr lang="zh-CN" altLang="en-US"/>
        </a:p>
      </dgm:t>
    </dgm:pt>
    <dgm:pt modelId="{2C0FF2C2-15DA-4C87-9309-338C92855E2D}">
      <dgm:prSet phldrT="[文本]"/>
      <dgm:spPr/>
      <dgm:t>
        <a:bodyPr/>
        <a:lstStyle/>
        <a:p>
          <a:r>
            <a:rPr lang="zh-CN" altLang="en-US" dirty="0" smtClean="0"/>
            <a:t>实现精确流量查询、在线</a:t>
          </a:r>
          <a:r>
            <a:rPr lang="en-US" altLang="zh-CN" dirty="0" smtClean="0"/>
            <a:t>IP</a:t>
          </a:r>
          <a:r>
            <a:rPr lang="zh-CN" altLang="en-US" dirty="0" smtClean="0"/>
            <a:t>状态查询及下线功能</a:t>
          </a:r>
          <a:endParaRPr lang="zh-CN" altLang="en-US" dirty="0"/>
        </a:p>
      </dgm:t>
    </dgm:pt>
    <dgm:pt modelId="{1F576DF4-349C-4CFB-9672-144F56AA0230}" type="parTrans" cxnId="{CAD3D433-C9F5-4624-8F0F-3582CD588B15}">
      <dgm:prSet/>
      <dgm:spPr/>
      <dgm:t>
        <a:bodyPr/>
        <a:lstStyle/>
        <a:p>
          <a:endParaRPr lang="zh-CN" altLang="en-US"/>
        </a:p>
      </dgm:t>
    </dgm:pt>
    <dgm:pt modelId="{6F975B43-52BF-457B-AB84-9DECA85F1241}" type="sibTrans" cxnId="{CAD3D433-C9F5-4624-8F0F-3582CD588B15}">
      <dgm:prSet/>
      <dgm:spPr/>
      <dgm:t>
        <a:bodyPr/>
        <a:lstStyle/>
        <a:p>
          <a:endParaRPr lang="zh-CN" altLang="en-US"/>
        </a:p>
      </dgm:t>
    </dgm:pt>
    <dgm:pt modelId="{1FC9AC11-EA69-43FB-81FA-A143D5A81AF7}" type="pres">
      <dgm:prSet presAssocID="{FA5D7C75-39BB-4AAE-ADDC-A0403FFB9CB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A7F0F0-5DC3-465E-B3AE-45AEDC407494}" type="pres">
      <dgm:prSet presAssocID="{AEA60232-C8C3-4F71-BD92-1E1C5C8766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266E1-7CC5-4C59-BD93-E318F899E823}" type="pres">
      <dgm:prSet presAssocID="{B9C93458-D4AD-4181-A20B-B19E1BE32632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E1346E09-ABF6-4534-AA8E-C0259CD446F6}" type="pres">
      <dgm:prSet presAssocID="{B9C93458-D4AD-4181-A20B-B19E1BE32632}" presName="connectorText" presStyleLbl="sibTrans1D1" presStyleIdx="0" presStyleCnt="3"/>
      <dgm:spPr/>
      <dgm:t>
        <a:bodyPr/>
        <a:lstStyle/>
        <a:p>
          <a:endParaRPr lang="zh-CN" altLang="en-US"/>
        </a:p>
      </dgm:t>
    </dgm:pt>
    <dgm:pt modelId="{4DAE1E72-44E0-4D97-AE08-AB56B2A93FE7}" type="pres">
      <dgm:prSet presAssocID="{83584E6D-FA99-4254-BFED-13823856682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AAC353-4BB6-4E92-8220-9897EEA2C783}" type="pres">
      <dgm:prSet presAssocID="{7CD02CF4-5437-45F2-BDE5-6CDAC7A98909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13B993ED-F428-4785-A30D-D27620E6B963}" type="pres">
      <dgm:prSet presAssocID="{7CD02CF4-5437-45F2-BDE5-6CDAC7A98909}" presName="connectorText" presStyleLbl="sibTrans1D1" presStyleIdx="1" presStyleCnt="3"/>
      <dgm:spPr/>
      <dgm:t>
        <a:bodyPr/>
        <a:lstStyle/>
        <a:p>
          <a:endParaRPr lang="zh-CN" altLang="en-US"/>
        </a:p>
      </dgm:t>
    </dgm:pt>
    <dgm:pt modelId="{926DE961-FB23-481A-972D-434CDE14887F}" type="pres">
      <dgm:prSet presAssocID="{23BC5B28-79D2-44FD-ADCF-1BB345790F4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AC00E-5986-470D-B553-AAFC18A45768}" type="pres">
      <dgm:prSet presAssocID="{4234D3A3-310F-4423-BB65-0977F36F8C6C}" presName="sibTrans" presStyleLbl="sibTrans1D1" presStyleIdx="2" presStyleCnt="3"/>
      <dgm:spPr/>
      <dgm:t>
        <a:bodyPr/>
        <a:lstStyle/>
        <a:p>
          <a:endParaRPr lang="zh-CN" altLang="en-US"/>
        </a:p>
      </dgm:t>
    </dgm:pt>
    <dgm:pt modelId="{F9662733-F867-41C0-953B-C25141610AC0}" type="pres">
      <dgm:prSet presAssocID="{4234D3A3-310F-4423-BB65-0977F36F8C6C}" presName="connectorText" presStyleLbl="sibTrans1D1" presStyleIdx="2" presStyleCnt="3"/>
      <dgm:spPr/>
      <dgm:t>
        <a:bodyPr/>
        <a:lstStyle/>
        <a:p>
          <a:endParaRPr lang="zh-CN" altLang="en-US"/>
        </a:p>
      </dgm:t>
    </dgm:pt>
    <dgm:pt modelId="{F66AA4FF-1D2D-494F-A0B4-0FF369772CDF}" type="pres">
      <dgm:prSet presAssocID="{B0D07907-6675-488A-ADC4-515F6C1CBC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07CB06-3314-43BA-87B5-BF9F2F7DD34A}" type="presOf" srcId="{3264D7B4-B1CD-4CE8-A8E0-96CF862C640E}" destId="{4DAE1E72-44E0-4D97-AE08-AB56B2A93FE7}" srcOrd="0" destOrd="2" presId="urn:microsoft.com/office/officeart/2005/8/layout/bProcess3"/>
    <dgm:cxn modelId="{CAD3D433-C9F5-4624-8F0F-3582CD588B15}" srcId="{B0D07907-6675-488A-ADC4-515F6C1CBC98}" destId="{2C0FF2C2-15DA-4C87-9309-338C92855E2D}" srcOrd="1" destOrd="0" parTransId="{1F576DF4-349C-4CFB-9672-144F56AA0230}" sibTransId="{6F975B43-52BF-457B-AB84-9DECA85F1241}"/>
    <dgm:cxn modelId="{C88A02BA-A622-4D2E-AA4A-5997556B4BCA}" type="presOf" srcId="{AEA60232-C8C3-4F71-BD92-1E1C5C87666C}" destId="{7AA7F0F0-5DC3-465E-B3AE-45AEDC407494}" srcOrd="0" destOrd="0" presId="urn:microsoft.com/office/officeart/2005/8/layout/bProcess3"/>
    <dgm:cxn modelId="{BD1952D1-E817-4C8B-BFB8-6F75A122AE34}" srcId="{FA5D7C75-39BB-4AAE-ADDC-A0403FFB9CB8}" destId="{B0D07907-6675-488A-ADC4-515F6C1CBC98}" srcOrd="3" destOrd="0" parTransId="{16AC40D7-9787-47FA-9D61-D852FE7356C4}" sibTransId="{58AF9E22-5BE1-47EC-9E3B-7C4E8775C8BF}"/>
    <dgm:cxn modelId="{DEE364B7-B52E-4B6A-A899-960BBCA1D982}" srcId="{AEA60232-C8C3-4F71-BD92-1E1C5C87666C}" destId="{7DABA729-8819-4E8A-B1BE-303F7D3DCA78}" srcOrd="1" destOrd="0" parTransId="{A8E6EE71-1AFD-4663-B7EC-DE17DC473470}" sibTransId="{D14A37CF-97BA-434D-8E51-EB63F3D95014}"/>
    <dgm:cxn modelId="{FFA8E0D6-1AF1-4829-B63A-BF8EAF0831C5}" type="presOf" srcId="{9DA5040C-3971-43B2-BECC-BEF0FFA4C774}" destId="{7AA7F0F0-5DC3-465E-B3AE-45AEDC407494}" srcOrd="0" destOrd="1" presId="urn:microsoft.com/office/officeart/2005/8/layout/bProcess3"/>
    <dgm:cxn modelId="{8661C291-3327-4EB4-9D8D-11117CC4C55E}" srcId="{B0D07907-6675-488A-ADC4-515F6C1CBC98}" destId="{8B16A110-3532-4326-BC82-D036FEB659CA}" srcOrd="0" destOrd="0" parTransId="{4A926995-207F-4BDD-BE49-CA465B6F6A9D}" sibTransId="{6049C19D-FACD-4A2B-99E7-32F00CF048DC}"/>
    <dgm:cxn modelId="{B06E48DC-34E7-4597-8CB0-F27A6335DB31}" type="presOf" srcId="{7CD02CF4-5437-45F2-BDE5-6CDAC7A98909}" destId="{7DAAC353-4BB6-4E92-8220-9897EEA2C783}" srcOrd="0" destOrd="0" presId="urn:microsoft.com/office/officeart/2005/8/layout/bProcess3"/>
    <dgm:cxn modelId="{5526F2B5-AC3C-405F-B346-ECEB77BE37DB}" type="presOf" srcId="{A618281F-1D15-459A-8886-71EE8DFE22AD}" destId="{4DAE1E72-44E0-4D97-AE08-AB56B2A93FE7}" srcOrd="0" destOrd="1" presId="urn:microsoft.com/office/officeart/2005/8/layout/bProcess3"/>
    <dgm:cxn modelId="{6CF4146D-9BBA-4513-BEA9-B5E5C9D52874}" srcId="{AEA60232-C8C3-4F71-BD92-1E1C5C87666C}" destId="{9DA5040C-3971-43B2-BECC-BEF0FFA4C774}" srcOrd="0" destOrd="0" parTransId="{5808DC9D-229A-4339-B044-75D348FDDA62}" sibTransId="{308A7A4C-02AC-4528-A5E1-365927803A45}"/>
    <dgm:cxn modelId="{71BFBB76-EC84-4E00-A744-AEF8106F1C58}" type="presOf" srcId="{7376E24E-1B0B-4687-A78D-B3614FA65831}" destId="{F66AA4FF-1D2D-494F-A0B4-0FF369772CDF}" srcOrd="0" destOrd="3" presId="urn:microsoft.com/office/officeart/2005/8/layout/bProcess3"/>
    <dgm:cxn modelId="{91373876-24B5-4C58-9647-49D8D7BDADDB}" srcId="{83584E6D-FA99-4254-BFED-13823856682E}" destId="{1B421E81-C2B1-4DED-A84F-6316B841BAC2}" srcOrd="2" destOrd="0" parTransId="{8BD06F0F-6C3D-4AF0-9410-A7458C63308A}" sibTransId="{39DC55FD-E21A-435F-BDF3-4A16DEC6A046}"/>
    <dgm:cxn modelId="{98628A69-0B53-47E9-B5A8-B31464AF6FC1}" type="presOf" srcId="{B9C93458-D4AD-4181-A20B-B19E1BE32632}" destId="{B3F266E1-7CC5-4C59-BD93-E318F899E823}" srcOrd="0" destOrd="0" presId="urn:microsoft.com/office/officeart/2005/8/layout/bProcess3"/>
    <dgm:cxn modelId="{7CF3E5DE-67EA-4CD0-9BAF-72E8B1CD5F83}" type="presOf" srcId="{23BC5B28-79D2-44FD-ADCF-1BB345790F44}" destId="{926DE961-FB23-481A-972D-434CDE14887F}" srcOrd="0" destOrd="0" presId="urn:microsoft.com/office/officeart/2005/8/layout/bProcess3"/>
    <dgm:cxn modelId="{67B5D6D7-C42F-4609-B816-0BB76AFD45FC}" type="presOf" srcId="{7DABA729-8819-4E8A-B1BE-303F7D3DCA78}" destId="{7AA7F0F0-5DC3-465E-B3AE-45AEDC407494}" srcOrd="0" destOrd="2" presId="urn:microsoft.com/office/officeart/2005/8/layout/bProcess3"/>
    <dgm:cxn modelId="{F376F3C8-7573-4815-AD16-C15611C1B019}" type="presOf" srcId="{4234D3A3-310F-4423-BB65-0977F36F8C6C}" destId="{F9662733-F867-41C0-953B-C25141610AC0}" srcOrd="1" destOrd="0" presId="urn:microsoft.com/office/officeart/2005/8/layout/bProcess3"/>
    <dgm:cxn modelId="{68288631-3FFF-49BC-BE2D-E8D24DD7B662}" srcId="{83584E6D-FA99-4254-BFED-13823856682E}" destId="{3264D7B4-B1CD-4CE8-A8E0-96CF862C640E}" srcOrd="1" destOrd="0" parTransId="{C576E7CE-3F30-4DE4-B94C-1499046072E3}" sibTransId="{E2116773-C58A-483A-A124-2AA960BE8EA0}"/>
    <dgm:cxn modelId="{6681C79C-46F2-4D39-88F2-3F898DFA8CF2}" srcId="{23BC5B28-79D2-44FD-ADCF-1BB345790F44}" destId="{9554B37B-0D08-419A-B66C-8DD34A71724D}" srcOrd="1" destOrd="0" parTransId="{7E860862-A4D9-4CF4-BC6B-D92CF103DA7D}" sibTransId="{4F03B7DD-603F-466B-ABD2-9FFE5A5FD9FF}"/>
    <dgm:cxn modelId="{22EEC329-A71C-4347-BA2C-9886E794F181}" type="presOf" srcId="{7CD02CF4-5437-45F2-BDE5-6CDAC7A98909}" destId="{13B993ED-F428-4785-A30D-D27620E6B963}" srcOrd="1" destOrd="0" presId="urn:microsoft.com/office/officeart/2005/8/layout/bProcess3"/>
    <dgm:cxn modelId="{0C4DA0FE-DE75-4E60-9986-4B940EEBBC50}" srcId="{23BC5B28-79D2-44FD-ADCF-1BB345790F44}" destId="{E14AB867-3386-47F3-9FDB-334E474D706B}" srcOrd="2" destOrd="0" parTransId="{7FE6064A-3B89-4723-A0C9-5AD5154907CA}" sibTransId="{988146CE-EFF9-43CD-A2F0-17E5EC5C741E}"/>
    <dgm:cxn modelId="{FF06F14B-800C-42EA-BD67-08861D5C10BB}" type="presOf" srcId="{2C0FF2C2-15DA-4C87-9309-338C92855E2D}" destId="{F66AA4FF-1D2D-494F-A0B4-0FF369772CDF}" srcOrd="0" destOrd="2" presId="urn:microsoft.com/office/officeart/2005/8/layout/bProcess3"/>
    <dgm:cxn modelId="{F9A0AC11-ED78-43A1-B215-E66548CCE191}" type="presOf" srcId="{8B16A110-3532-4326-BC82-D036FEB659CA}" destId="{F66AA4FF-1D2D-494F-A0B4-0FF369772CDF}" srcOrd="0" destOrd="1" presId="urn:microsoft.com/office/officeart/2005/8/layout/bProcess3"/>
    <dgm:cxn modelId="{DAD98272-F225-479E-AFE1-D133047CD12B}" type="presOf" srcId="{B9C93458-D4AD-4181-A20B-B19E1BE32632}" destId="{E1346E09-ABF6-4534-AA8E-C0259CD446F6}" srcOrd="1" destOrd="0" presId="urn:microsoft.com/office/officeart/2005/8/layout/bProcess3"/>
    <dgm:cxn modelId="{C3648260-95A5-4898-BE10-C3C589CC99ED}" srcId="{FA5D7C75-39BB-4AAE-ADDC-A0403FFB9CB8}" destId="{83584E6D-FA99-4254-BFED-13823856682E}" srcOrd="1" destOrd="0" parTransId="{5AEE194A-3244-42B7-8055-62F128A60910}" sibTransId="{7CD02CF4-5437-45F2-BDE5-6CDAC7A98909}"/>
    <dgm:cxn modelId="{C2DA20B4-5638-4383-89CA-B71C4C4FA405}" type="presOf" srcId="{66C86127-60F1-4E8A-9F10-5D493A1306D8}" destId="{926DE961-FB23-481A-972D-434CDE14887F}" srcOrd="0" destOrd="1" presId="urn:microsoft.com/office/officeart/2005/8/layout/bProcess3"/>
    <dgm:cxn modelId="{3F1306C1-A93F-4047-8064-9FD31A31AADC}" srcId="{83584E6D-FA99-4254-BFED-13823856682E}" destId="{A618281F-1D15-459A-8886-71EE8DFE22AD}" srcOrd="0" destOrd="0" parTransId="{97318952-719C-4F77-BC0A-6E79ED17FA3D}" sibTransId="{3490F834-B345-460D-A9A4-2705696FA3BE}"/>
    <dgm:cxn modelId="{FEF9873E-7EB7-409C-BD65-3DE6CB853AF8}" type="presOf" srcId="{E14AB867-3386-47F3-9FDB-334E474D706B}" destId="{926DE961-FB23-481A-972D-434CDE14887F}" srcOrd="0" destOrd="3" presId="urn:microsoft.com/office/officeart/2005/8/layout/bProcess3"/>
    <dgm:cxn modelId="{61577C2F-AA8E-46F9-AD63-20DCEAE90F1E}" type="presOf" srcId="{4234D3A3-310F-4423-BB65-0977F36F8C6C}" destId="{5B5AC00E-5986-470D-B553-AAFC18A45768}" srcOrd="0" destOrd="0" presId="urn:microsoft.com/office/officeart/2005/8/layout/bProcess3"/>
    <dgm:cxn modelId="{EF34BE9D-461E-4FE5-AD42-4C752152F522}" type="presOf" srcId="{FA5D7C75-39BB-4AAE-ADDC-A0403FFB9CB8}" destId="{1FC9AC11-EA69-43FB-81FA-A143D5A81AF7}" srcOrd="0" destOrd="0" presId="urn:microsoft.com/office/officeart/2005/8/layout/bProcess3"/>
    <dgm:cxn modelId="{C0E89A3B-49B5-48B9-8BD2-6D44823D1F01}" srcId="{23BC5B28-79D2-44FD-ADCF-1BB345790F44}" destId="{66C86127-60F1-4E8A-9F10-5D493A1306D8}" srcOrd="0" destOrd="0" parTransId="{9D9DB223-58CD-42C1-827A-5CC22B03D9D3}" sibTransId="{A6CC8A28-CACA-47CC-AA4D-F7823921CAC4}"/>
    <dgm:cxn modelId="{580BFE70-F974-45C0-822D-FA5DA7A2CA95}" srcId="{B0D07907-6675-488A-ADC4-515F6C1CBC98}" destId="{7376E24E-1B0B-4687-A78D-B3614FA65831}" srcOrd="2" destOrd="0" parTransId="{DE85E0C3-672F-439A-A77B-42D23EA1BC42}" sibTransId="{7D896D88-1CC8-4D96-907C-734C1252FD69}"/>
    <dgm:cxn modelId="{A4429302-3626-4D70-894C-F931E81226E6}" type="presOf" srcId="{B0D07907-6675-488A-ADC4-515F6C1CBC98}" destId="{F66AA4FF-1D2D-494F-A0B4-0FF369772CDF}" srcOrd="0" destOrd="0" presId="urn:microsoft.com/office/officeart/2005/8/layout/bProcess3"/>
    <dgm:cxn modelId="{03C467C2-81A0-4AB4-A53F-A300FD6C12AA}" srcId="{FA5D7C75-39BB-4AAE-ADDC-A0403FFB9CB8}" destId="{23BC5B28-79D2-44FD-ADCF-1BB345790F44}" srcOrd="2" destOrd="0" parTransId="{81020C21-CBF7-4CC2-8754-0EEFF226BCAB}" sibTransId="{4234D3A3-310F-4423-BB65-0977F36F8C6C}"/>
    <dgm:cxn modelId="{6FF888A8-51C4-43E3-9FDA-D20424ABDB47}" type="presOf" srcId="{9554B37B-0D08-419A-B66C-8DD34A71724D}" destId="{926DE961-FB23-481A-972D-434CDE14887F}" srcOrd="0" destOrd="2" presId="urn:microsoft.com/office/officeart/2005/8/layout/bProcess3"/>
    <dgm:cxn modelId="{4698149D-6C33-412F-A441-F9CB07B43C2C}" type="presOf" srcId="{83584E6D-FA99-4254-BFED-13823856682E}" destId="{4DAE1E72-44E0-4D97-AE08-AB56B2A93FE7}" srcOrd="0" destOrd="0" presId="urn:microsoft.com/office/officeart/2005/8/layout/bProcess3"/>
    <dgm:cxn modelId="{0F0B8B93-CC2D-437F-847C-1B72069BF9EC}" srcId="{FA5D7C75-39BB-4AAE-ADDC-A0403FFB9CB8}" destId="{AEA60232-C8C3-4F71-BD92-1E1C5C87666C}" srcOrd="0" destOrd="0" parTransId="{1EDDE31B-FF34-4547-BE1C-57F65664FDE8}" sibTransId="{B9C93458-D4AD-4181-A20B-B19E1BE32632}"/>
    <dgm:cxn modelId="{6A1E7F56-7C10-482A-AED3-2F1012B5EBA3}" type="presOf" srcId="{1B421E81-C2B1-4DED-A84F-6316B841BAC2}" destId="{4DAE1E72-44E0-4D97-AE08-AB56B2A93FE7}" srcOrd="0" destOrd="3" presId="urn:microsoft.com/office/officeart/2005/8/layout/bProcess3"/>
    <dgm:cxn modelId="{D33DEC90-1719-44D4-9841-D476FD1B244F}" type="presParOf" srcId="{1FC9AC11-EA69-43FB-81FA-A143D5A81AF7}" destId="{7AA7F0F0-5DC3-465E-B3AE-45AEDC407494}" srcOrd="0" destOrd="0" presId="urn:microsoft.com/office/officeart/2005/8/layout/bProcess3"/>
    <dgm:cxn modelId="{2F64FA3E-3C5D-4A5F-ACD0-221F8EF8C1D9}" type="presParOf" srcId="{1FC9AC11-EA69-43FB-81FA-A143D5A81AF7}" destId="{B3F266E1-7CC5-4C59-BD93-E318F899E823}" srcOrd="1" destOrd="0" presId="urn:microsoft.com/office/officeart/2005/8/layout/bProcess3"/>
    <dgm:cxn modelId="{53E4A834-9868-4092-8BE2-8F0E1D280951}" type="presParOf" srcId="{B3F266E1-7CC5-4C59-BD93-E318F899E823}" destId="{E1346E09-ABF6-4534-AA8E-C0259CD446F6}" srcOrd="0" destOrd="0" presId="urn:microsoft.com/office/officeart/2005/8/layout/bProcess3"/>
    <dgm:cxn modelId="{BE3C0E3C-B70F-4C19-BB13-AAAA0806086A}" type="presParOf" srcId="{1FC9AC11-EA69-43FB-81FA-A143D5A81AF7}" destId="{4DAE1E72-44E0-4D97-AE08-AB56B2A93FE7}" srcOrd="2" destOrd="0" presId="urn:microsoft.com/office/officeart/2005/8/layout/bProcess3"/>
    <dgm:cxn modelId="{2FCDF67F-FD15-41B5-BDDE-978CEC321D1E}" type="presParOf" srcId="{1FC9AC11-EA69-43FB-81FA-A143D5A81AF7}" destId="{7DAAC353-4BB6-4E92-8220-9897EEA2C783}" srcOrd="3" destOrd="0" presId="urn:microsoft.com/office/officeart/2005/8/layout/bProcess3"/>
    <dgm:cxn modelId="{F31C1037-9A78-4346-9022-8723698B1A96}" type="presParOf" srcId="{7DAAC353-4BB6-4E92-8220-9897EEA2C783}" destId="{13B993ED-F428-4785-A30D-D27620E6B963}" srcOrd="0" destOrd="0" presId="urn:microsoft.com/office/officeart/2005/8/layout/bProcess3"/>
    <dgm:cxn modelId="{CCF7FCF3-402D-4B74-942D-3CFB774E61F2}" type="presParOf" srcId="{1FC9AC11-EA69-43FB-81FA-A143D5A81AF7}" destId="{926DE961-FB23-481A-972D-434CDE14887F}" srcOrd="4" destOrd="0" presId="urn:microsoft.com/office/officeart/2005/8/layout/bProcess3"/>
    <dgm:cxn modelId="{AD82421C-5E43-4B45-BE7E-2D5BE6DC7193}" type="presParOf" srcId="{1FC9AC11-EA69-43FB-81FA-A143D5A81AF7}" destId="{5B5AC00E-5986-470D-B553-AAFC18A45768}" srcOrd="5" destOrd="0" presId="urn:microsoft.com/office/officeart/2005/8/layout/bProcess3"/>
    <dgm:cxn modelId="{589314CD-6150-4DB8-9E91-55A671915CF4}" type="presParOf" srcId="{5B5AC00E-5986-470D-B553-AAFC18A45768}" destId="{F9662733-F867-41C0-953B-C25141610AC0}" srcOrd="0" destOrd="0" presId="urn:microsoft.com/office/officeart/2005/8/layout/bProcess3"/>
    <dgm:cxn modelId="{CAF72F48-5840-4657-B33C-D7E18F3FC463}" type="presParOf" srcId="{1FC9AC11-EA69-43FB-81FA-A143D5A81AF7}" destId="{F66AA4FF-1D2D-494F-A0B4-0FF369772CD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F5E23E-184A-4330-8C90-E452F52CA908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B06982F-F702-4BC3-8916-1CD3C3D5B4F3}">
      <dgm:prSet phldrT="[文本]"/>
      <dgm:spPr/>
      <dgm:t>
        <a:bodyPr/>
        <a:lstStyle/>
        <a:p>
          <a:r>
            <a:rPr lang="zh-CN" altLang="en-US" dirty="0" smtClean="0"/>
            <a:t>继续完善各种功能，达到一般用户可用水平，以发布</a:t>
          </a:r>
          <a:r>
            <a:rPr lang="en-US" altLang="zh-CN" dirty="0" smtClean="0"/>
            <a:t>beta</a:t>
          </a:r>
          <a:r>
            <a:rPr lang="zh-CN" altLang="en-US" dirty="0" smtClean="0"/>
            <a:t>版为目标</a:t>
          </a:r>
          <a:endParaRPr lang="zh-CN" altLang="en-US" dirty="0"/>
        </a:p>
      </dgm:t>
    </dgm:pt>
    <dgm:pt modelId="{22C9AB61-6DBB-455B-A978-9D08F209C58F}" type="parTrans" cxnId="{C74D4892-B32E-4097-975A-09D1D004DE88}">
      <dgm:prSet/>
      <dgm:spPr/>
      <dgm:t>
        <a:bodyPr/>
        <a:lstStyle/>
        <a:p>
          <a:endParaRPr lang="zh-CN" altLang="en-US"/>
        </a:p>
      </dgm:t>
    </dgm:pt>
    <dgm:pt modelId="{A6156B74-E190-4B94-833A-2C90FA48F146}" type="sibTrans" cxnId="{C74D4892-B32E-4097-975A-09D1D004DE88}">
      <dgm:prSet/>
      <dgm:spPr/>
      <dgm:t>
        <a:bodyPr/>
        <a:lstStyle/>
        <a:p>
          <a:endParaRPr lang="zh-CN" altLang="en-US"/>
        </a:p>
      </dgm:t>
    </dgm:pt>
    <dgm:pt modelId="{38A25848-6381-42C9-B725-1E93F97CCC48}">
      <dgm:prSet phldrT="[文本]"/>
      <dgm:spPr/>
      <dgm:t>
        <a:bodyPr/>
        <a:lstStyle/>
        <a:p>
          <a:r>
            <a:rPr lang="zh-CN" altLang="en-US" dirty="0" smtClean="0"/>
            <a:t>重构代码</a:t>
          </a:r>
          <a:endParaRPr lang="zh-CN" altLang="en-US" dirty="0"/>
        </a:p>
      </dgm:t>
    </dgm:pt>
    <dgm:pt modelId="{C092B203-8643-4189-AEA1-27B480AF2023}" type="parTrans" cxnId="{1E539E5D-3758-4857-A25D-19E37F7C260A}">
      <dgm:prSet/>
      <dgm:spPr/>
      <dgm:t>
        <a:bodyPr/>
        <a:lstStyle/>
        <a:p>
          <a:endParaRPr lang="zh-CN" altLang="en-US"/>
        </a:p>
      </dgm:t>
    </dgm:pt>
    <dgm:pt modelId="{2925B4A4-789C-46F0-B431-98E82E2D86C3}" type="sibTrans" cxnId="{1E539E5D-3758-4857-A25D-19E37F7C260A}">
      <dgm:prSet/>
      <dgm:spPr/>
      <dgm:t>
        <a:bodyPr/>
        <a:lstStyle/>
        <a:p>
          <a:endParaRPr lang="zh-CN" altLang="en-US"/>
        </a:p>
      </dgm:t>
    </dgm:pt>
    <dgm:pt modelId="{13474A6C-4A5A-4C94-ADE9-44322FEF42CF}">
      <dgm:prSet phldrT="[文本]"/>
      <dgm:spPr/>
      <dgm:t>
        <a:bodyPr/>
        <a:lstStyle/>
        <a:p>
          <a:r>
            <a:rPr lang="zh-CN" altLang="en-US" dirty="0" smtClean="0"/>
            <a:t>发现并修复更多</a:t>
          </a:r>
          <a:r>
            <a:rPr lang="en-US" altLang="zh-CN" dirty="0" smtClean="0"/>
            <a:t>bug</a:t>
          </a:r>
          <a:endParaRPr lang="zh-CN" altLang="en-US" dirty="0"/>
        </a:p>
      </dgm:t>
    </dgm:pt>
    <dgm:pt modelId="{AB42C61A-90D1-41B6-8FC4-C65FA13DDDE6}" type="parTrans" cxnId="{EDE91537-6E79-4C8E-9EE4-397FEBA99EC5}">
      <dgm:prSet/>
      <dgm:spPr/>
      <dgm:t>
        <a:bodyPr/>
        <a:lstStyle/>
        <a:p>
          <a:endParaRPr lang="zh-CN" altLang="en-US"/>
        </a:p>
      </dgm:t>
    </dgm:pt>
    <dgm:pt modelId="{1370AF5F-9A86-470D-95A0-8986AEFA205A}" type="sibTrans" cxnId="{EDE91537-6E79-4C8E-9EE4-397FEBA99EC5}">
      <dgm:prSet/>
      <dgm:spPr/>
      <dgm:t>
        <a:bodyPr/>
        <a:lstStyle/>
        <a:p>
          <a:endParaRPr lang="zh-CN" altLang="en-US"/>
        </a:p>
      </dgm:t>
    </dgm:pt>
    <dgm:pt modelId="{58C4C260-8F05-4796-AD94-BD57ECAC9646}">
      <dgm:prSet phldrT="[文本]"/>
      <dgm:spPr/>
      <dgm:t>
        <a:bodyPr/>
        <a:lstStyle/>
        <a:p>
          <a:r>
            <a:rPr lang="zh-CN" altLang="en-US" dirty="0" smtClean="0"/>
            <a:t>多开脑洞增加新功能</a:t>
          </a:r>
          <a:endParaRPr lang="zh-CN" altLang="en-US" dirty="0"/>
        </a:p>
      </dgm:t>
    </dgm:pt>
    <dgm:pt modelId="{D512E4CC-A65D-48E3-808B-BB6B8AF7104D}" type="parTrans" cxnId="{A3EEB946-6A9C-4976-9E70-080CCFC2336A}">
      <dgm:prSet/>
      <dgm:spPr/>
      <dgm:t>
        <a:bodyPr/>
        <a:lstStyle/>
        <a:p>
          <a:endParaRPr lang="zh-CN" altLang="en-US"/>
        </a:p>
      </dgm:t>
    </dgm:pt>
    <dgm:pt modelId="{9121D9A3-ED71-485D-BB96-27F6A4F96BD0}" type="sibTrans" cxnId="{A3EEB946-6A9C-4976-9E70-080CCFC2336A}">
      <dgm:prSet/>
      <dgm:spPr/>
      <dgm:t>
        <a:bodyPr/>
        <a:lstStyle/>
        <a:p>
          <a:endParaRPr lang="zh-CN" altLang="en-US"/>
        </a:p>
      </dgm:t>
    </dgm:pt>
    <dgm:pt modelId="{7A127DBE-8E3A-4904-B0EC-9A6DE67892E5}">
      <dgm:prSet phldrT="[文本]"/>
      <dgm:spPr/>
      <dgm:t>
        <a:bodyPr/>
        <a:lstStyle/>
        <a:p>
          <a:r>
            <a:rPr lang="zh-CN" altLang="en-US" dirty="0" smtClean="0"/>
            <a:t>美化用户界面</a:t>
          </a:r>
          <a:endParaRPr lang="zh-CN" altLang="en-US" dirty="0"/>
        </a:p>
      </dgm:t>
    </dgm:pt>
    <dgm:pt modelId="{B6D49EC6-47B0-4860-9D93-61F4A24A0D95}" type="sibTrans" cxnId="{4C47CEF3-B032-454E-93D1-FBC362EFEF89}">
      <dgm:prSet/>
      <dgm:spPr/>
      <dgm:t>
        <a:bodyPr/>
        <a:lstStyle/>
        <a:p>
          <a:endParaRPr lang="zh-CN" altLang="en-US"/>
        </a:p>
      </dgm:t>
    </dgm:pt>
    <dgm:pt modelId="{0C16E6DF-09BA-4FD9-8169-71C39827ACA5}" type="parTrans" cxnId="{4C47CEF3-B032-454E-93D1-FBC362EFEF89}">
      <dgm:prSet/>
      <dgm:spPr/>
      <dgm:t>
        <a:bodyPr/>
        <a:lstStyle/>
        <a:p>
          <a:endParaRPr lang="zh-CN" altLang="en-US"/>
        </a:p>
      </dgm:t>
    </dgm:pt>
    <dgm:pt modelId="{540832EA-A1EC-4F6C-B65C-3BA979BB5198}" type="pres">
      <dgm:prSet presAssocID="{39F5E23E-184A-4330-8C90-E452F52CA90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1980E3BC-CB70-461F-B8EB-A529C0D82AAE}" type="pres">
      <dgm:prSet presAssocID="{EB06982F-F702-4BC3-8916-1CD3C3D5B4F3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BF22CBEC-8CB2-4AF7-8BBC-D0C3145F07DE}" type="pres">
      <dgm:prSet presAssocID="{EB06982F-F702-4BC3-8916-1CD3C3D5B4F3}" presName="Accent1" presStyleLbl="node1" presStyleIdx="0" presStyleCnt="17"/>
      <dgm:spPr/>
    </dgm:pt>
    <dgm:pt modelId="{7C170218-7165-4A2D-BE43-E9F425D7DB50}" type="pres">
      <dgm:prSet presAssocID="{EB06982F-F702-4BC3-8916-1CD3C3D5B4F3}" presName="Accent2" presStyleLbl="node1" presStyleIdx="1" presStyleCnt="17"/>
      <dgm:spPr/>
    </dgm:pt>
    <dgm:pt modelId="{9468CF56-FCD9-4008-B510-32F63FE56841}" type="pres">
      <dgm:prSet presAssocID="{EB06982F-F702-4BC3-8916-1CD3C3D5B4F3}" presName="Accent3" presStyleLbl="node1" presStyleIdx="2" presStyleCnt="17"/>
      <dgm:spPr/>
    </dgm:pt>
    <dgm:pt modelId="{2FA39A30-7EA0-44BE-9CE5-4218C39501B8}" type="pres">
      <dgm:prSet presAssocID="{EB06982F-F702-4BC3-8916-1CD3C3D5B4F3}" presName="Accent4" presStyleLbl="node1" presStyleIdx="3" presStyleCnt="17"/>
      <dgm:spPr/>
    </dgm:pt>
    <dgm:pt modelId="{3AD9FEDD-7BE5-4054-BE1A-BCDBDBF5E3B7}" type="pres">
      <dgm:prSet presAssocID="{EB06982F-F702-4BC3-8916-1CD3C3D5B4F3}" presName="Accent5" presStyleLbl="node1" presStyleIdx="4" presStyleCnt="17"/>
      <dgm:spPr/>
    </dgm:pt>
    <dgm:pt modelId="{9178EF8F-C121-4763-B2E2-7D7D46F86CE0}" type="pres">
      <dgm:prSet presAssocID="{EB06982F-F702-4BC3-8916-1CD3C3D5B4F3}" presName="Accent6" presStyleLbl="node1" presStyleIdx="5" presStyleCnt="17"/>
      <dgm:spPr/>
    </dgm:pt>
    <dgm:pt modelId="{B874F81E-6538-4E89-89C0-3BB679F695A0}" type="pres">
      <dgm:prSet presAssocID="{7A127DBE-8E3A-4904-B0EC-9A6DE67892E5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0CDFF38-8FAE-48FB-87B3-D3FDEB062DE1}" type="pres">
      <dgm:prSet presAssocID="{7A127DBE-8E3A-4904-B0EC-9A6DE67892E5}" presName="Accent7" presStyleCnt="0"/>
      <dgm:spPr/>
    </dgm:pt>
    <dgm:pt modelId="{3C6AA071-9971-4962-A946-2B39C3C752E0}" type="pres">
      <dgm:prSet presAssocID="{7A127DBE-8E3A-4904-B0EC-9A6DE67892E5}" presName="AccentHold1" presStyleLbl="node1" presStyleIdx="7" presStyleCnt="17"/>
      <dgm:spPr/>
    </dgm:pt>
    <dgm:pt modelId="{D03D9610-4F36-41E0-800A-A9D3F9315B11}" type="pres">
      <dgm:prSet presAssocID="{7A127DBE-8E3A-4904-B0EC-9A6DE67892E5}" presName="Accent8" presStyleCnt="0"/>
      <dgm:spPr/>
    </dgm:pt>
    <dgm:pt modelId="{55D2FA8F-3A46-424A-B02A-FB9117CE728A}" type="pres">
      <dgm:prSet presAssocID="{7A127DBE-8E3A-4904-B0EC-9A6DE67892E5}" presName="AccentHold2" presStyleLbl="node1" presStyleIdx="8" presStyleCnt="17"/>
      <dgm:spPr/>
    </dgm:pt>
    <dgm:pt modelId="{FE676C5C-317B-4048-9AC1-58B7473D237C}" type="pres">
      <dgm:prSet presAssocID="{38A25848-6381-42C9-B725-1E93F97CCC48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DBBC89-8879-4054-8A07-02D564914261}" type="pres">
      <dgm:prSet presAssocID="{38A25848-6381-42C9-B725-1E93F97CCC48}" presName="Accent9" presStyleCnt="0"/>
      <dgm:spPr/>
    </dgm:pt>
    <dgm:pt modelId="{AC6FC065-5708-4AE9-9C2F-6B6E16BDF343}" type="pres">
      <dgm:prSet presAssocID="{38A25848-6381-42C9-B725-1E93F97CCC48}" presName="AccentHold1" presStyleLbl="node1" presStyleIdx="10" presStyleCnt="17"/>
      <dgm:spPr/>
    </dgm:pt>
    <dgm:pt modelId="{8D4A20E6-9CF6-4E8C-8B7C-34421B43C3E4}" type="pres">
      <dgm:prSet presAssocID="{38A25848-6381-42C9-B725-1E93F97CCC48}" presName="Accent10" presStyleCnt="0"/>
      <dgm:spPr/>
    </dgm:pt>
    <dgm:pt modelId="{4DD5C598-7522-4CDA-BE96-6C41B6C6B1E1}" type="pres">
      <dgm:prSet presAssocID="{38A25848-6381-42C9-B725-1E93F97CCC48}" presName="AccentHold2" presStyleLbl="node1" presStyleIdx="11" presStyleCnt="17"/>
      <dgm:spPr/>
    </dgm:pt>
    <dgm:pt modelId="{87E997DF-7614-47D6-AEDE-040619F5B9E4}" type="pres">
      <dgm:prSet presAssocID="{38A25848-6381-42C9-B725-1E93F97CCC48}" presName="Accent11" presStyleCnt="0"/>
      <dgm:spPr/>
    </dgm:pt>
    <dgm:pt modelId="{4D2297F8-9922-4E89-9BC5-BFFCE3C6AD3D}" type="pres">
      <dgm:prSet presAssocID="{38A25848-6381-42C9-B725-1E93F97CCC48}" presName="AccentHold3" presStyleLbl="node1" presStyleIdx="12" presStyleCnt="17"/>
      <dgm:spPr/>
    </dgm:pt>
    <dgm:pt modelId="{C1AC9CA1-33B8-4E73-9758-8D5BE47CFB58}" type="pres">
      <dgm:prSet presAssocID="{13474A6C-4A5A-4C94-ADE9-44322FEF42CF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244E4EC-2E5B-4CB5-8362-999C1CE3D339}" type="pres">
      <dgm:prSet presAssocID="{13474A6C-4A5A-4C94-ADE9-44322FEF42CF}" presName="Accent12" presStyleCnt="0"/>
      <dgm:spPr/>
    </dgm:pt>
    <dgm:pt modelId="{A653F1AA-47B1-4B42-9ABB-E1225E7EAF73}" type="pres">
      <dgm:prSet presAssocID="{13474A6C-4A5A-4C94-ADE9-44322FEF42CF}" presName="AccentHold1" presStyleLbl="node1" presStyleIdx="14" presStyleCnt="17"/>
      <dgm:spPr/>
    </dgm:pt>
    <dgm:pt modelId="{6BC5F2E9-25F7-4179-9F79-0937B17B4068}" type="pres">
      <dgm:prSet presAssocID="{58C4C260-8F05-4796-AD94-BD57ECAC9646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30E48D2-453C-4BB7-8203-55ABC0ACA235}" type="pres">
      <dgm:prSet presAssocID="{58C4C260-8F05-4796-AD94-BD57ECAC9646}" presName="Accent13" presStyleCnt="0"/>
      <dgm:spPr/>
    </dgm:pt>
    <dgm:pt modelId="{5F7173EB-40A7-4B67-8FBB-C7103C991FEC}" type="pres">
      <dgm:prSet presAssocID="{58C4C260-8F05-4796-AD94-BD57ECAC9646}" presName="AccentHold1" presStyleLbl="node1" presStyleIdx="16" presStyleCnt="17"/>
      <dgm:spPr/>
    </dgm:pt>
  </dgm:ptLst>
  <dgm:cxnLst>
    <dgm:cxn modelId="{6937B14C-58F4-41B3-9782-9E738D2AEC52}" type="presOf" srcId="{7A127DBE-8E3A-4904-B0EC-9A6DE67892E5}" destId="{B874F81E-6538-4E89-89C0-3BB679F695A0}" srcOrd="0" destOrd="0" presId="urn:microsoft.com/office/officeart/2009/3/layout/CircleRelationship"/>
    <dgm:cxn modelId="{8C5EF2CA-F8BE-42A0-96FE-913B5B404BC1}" type="presOf" srcId="{EB06982F-F702-4BC3-8916-1CD3C3D5B4F3}" destId="{1980E3BC-CB70-461F-B8EB-A529C0D82AAE}" srcOrd="0" destOrd="0" presId="urn:microsoft.com/office/officeart/2009/3/layout/CircleRelationship"/>
    <dgm:cxn modelId="{C74D4892-B32E-4097-975A-09D1D004DE88}" srcId="{39F5E23E-184A-4330-8C90-E452F52CA908}" destId="{EB06982F-F702-4BC3-8916-1CD3C3D5B4F3}" srcOrd="0" destOrd="0" parTransId="{22C9AB61-6DBB-455B-A978-9D08F209C58F}" sibTransId="{A6156B74-E190-4B94-833A-2C90FA48F146}"/>
    <dgm:cxn modelId="{D3374B52-32AF-4D62-9A21-996AF2182A24}" type="presOf" srcId="{13474A6C-4A5A-4C94-ADE9-44322FEF42CF}" destId="{C1AC9CA1-33B8-4E73-9758-8D5BE47CFB58}" srcOrd="0" destOrd="0" presId="urn:microsoft.com/office/officeart/2009/3/layout/CircleRelationship"/>
    <dgm:cxn modelId="{CC6B1C1E-D226-44C8-B1A6-2D5CA204881E}" type="presOf" srcId="{58C4C260-8F05-4796-AD94-BD57ECAC9646}" destId="{6BC5F2E9-25F7-4179-9F79-0937B17B4068}" srcOrd="0" destOrd="0" presId="urn:microsoft.com/office/officeart/2009/3/layout/CircleRelationship"/>
    <dgm:cxn modelId="{50980511-C88A-461A-8BF3-2FA720A8D4E7}" type="presOf" srcId="{38A25848-6381-42C9-B725-1E93F97CCC48}" destId="{FE676C5C-317B-4048-9AC1-58B7473D237C}" srcOrd="0" destOrd="0" presId="urn:microsoft.com/office/officeart/2009/3/layout/CircleRelationship"/>
    <dgm:cxn modelId="{4C47CEF3-B032-454E-93D1-FBC362EFEF89}" srcId="{EB06982F-F702-4BC3-8916-1CD3C3D5B4F3}" destId="{7A127DBE-8E3A-4904-B0EC-9A6DE67892E5}" srcOrd="0" destOrd="0" parTransId="{0C16E6DF-09BA-4FD9-8169-71C39827ACA5}" sibTransId="{B6D49EC6-47B0-4860-9D93-61F4A24A0D95}"/>
    <dgm:cxn modelId="{A3EEB946-6A9C-4976-9E70-080CCFC2336A}" srcId="{EB06982F-F702-4BC3-8916-1CD3C3D5B4F3}" destId="{58C4C260-8F05-4796-AD94-BD57ECAC9646}" srcOrd="3" destOrd="0" parTransId="{D512E4CC-A65D-48E3-808B-BB6B8AF7104D}" sibTransId="{9121D9A3-ED71-485D-BB96-27F6A4F96BD0}"/>
    <dgm:cxn modelId="{EDE91537-6E79-4C8E-9EE4-397FEBA99EC5}" srcId="{EB06982F-F702-4BC3-8916-1CD3C3D5B4F3}" destId="{13474A6C-4A5A-4C94-ADE9-44322FEF42CF}" srcOrd="2" destOrd="0" parTransId="{AB42C61A-90D1-41B6-8FC4-C65FA13DDDE6}" sibTransId="{1370AF5F-9A86-470D-95A0-8986AEFA205A}"/>
    <dgm:cxn modelId="{67B73643-CB2C-4FDB-8AC9-77A8C4C05958}" type="presOf" srcId="{39F5E23E-184A-4330-8C90-E452F52CA908}" destId="{540832EA-A1EC-4F6C-B65C-3BA979BB5198}" srcOrd="0" destOrd="0" presId="urn:microsoft.com/office/officeart/2009/3/layout/CircleRelationship"/>
    <dgm:cxn modelId="{1E539E5D-3758-4857-A25D-19E37F7C260A}" srcId="{EB06982F-F702-4BC3-8916-1CD3C3D5B4F3}" destId="{38A25848-6381-42C9-B725-1E93F97CCC48}" srcOrd="1" destOrd="0" parTransId="{C092B203-8643-4189-AEA1-27B480AF2023}" sibTransId="{2925B4A4-789C-46F0-B431-98E82E2D86C3}"/>
    <dgm:cxn modelId="{C7605944-B356-4EE1-BEC8-85F6EBB4AAD7}" type="presParOf" srcId="{540832EA-A1EC-4F6C-B65C-3BA979BB5198}" destId="{1980E3BC-CB70-461F-B8EB-A529C0D82AAE}" srcOrd="0" destOrd="0" presId="urn:microsoft.com/office/officeart/2009/3/layout/CircleRelationship"/>
    <dgm:cxn modelId="{EF8CD127-6358-4F59-9808-31BA867CDC92}" type="presParOf" srcId="{540832EA-A1EC-4F6C-B65C-3BA979BB5198}" destId="{BF22CBEC-8CB2-4AF7-8BBC-D0C3145F07DE}" srcOrd="1" destOrd="0" presId="urn:microsoft.com/office/officeart/2009/3/layout/CircleRelationship"/>
    <dgm:cxn modelId="{6AAA8909-5C98-4F28-983F-324999095423}" type="presParOf" srcId="{540832EA-A1EC-4F6C-B65C-3BA979BB5198}" destId="{7C170218-7165-4A2D-BE43-E9F425D7DB50}" srcOrd="2" destOrd="0" presId="urn:microsoft.com/office/officeart/2009/3/layout/CircleRelationship"/>
    <dgm:cxn modelId="{0E298901-2854-4BA0-AF99-1B86F2E7F3A1}" type="presParOf" srcId="{540832EA-A1EC-4F6C-B65C-3BA979BB5198}" destId="{9468CF56-FCD9-4008-B510-32F63FE56841}" srcOrd="3" destOrd="0" presId="urn:microsoft.com/office/officeart/2009/3/layout/CircleRelationship"/>
    <dgm:cxn modelId="{B7FC7377-E2FC-4C9B-996B-59D1E51CD232}" type="presParOf" srcId="{540832EA-A1EC-4F6C-B65C-3BA979BB5198}" destId="{2FA39A30-7EA0-44BE-9CE5-4218C39501B8}" srcOrd="4" destOrd="0" presId="urn:microsoft.com/office/officeart/2009/3/layout/CircleRelationship"/>
    <dgm:cxn modelId="{EAE11EBB-04B9-4644-B2C4-988234CAA9B4}" type="presParOf" srcId="{540832EA-A1EC-4F6C-B65C-3BA979BB5198}" destId="{3AD9FEDD-7BE5-4054-BE1A-BCDBDBF5E3B7}" srcOrd="5" destOrd="0" presId="urn:microsoft.com/office/officeart/2009/3/layout/CircleRelationship"/>
    <dgm:cxn modelId="{1DE60D7D-862E-4303-B4A2-08231213A77A}" type="presParOf" srcId="{540832EA-A1EC-4F6C-B65C-3BA979BB5198}" destId="{9178EF8F-C121-4763-B2E2-7D7D46F86CE0}" srcOrd="6" destOrd="0" presId="urn:microsoft.com/office/officeart/2009/3/layout/CircleRelationship"/>
    <dgm:cxn modelId="{C0DFF06C-2131-48B6-B687-B346DA6758FB}" type="presParOf" srcId="{540832EA-A1EC-4F6C-B65C-3BA979BB5198}" destId="{B874F81E-6538-4E89-89C0-3BB679F695A0}" srcOrd="7" destOrd="0" presId="urn:microsoft.com/office/officeart/2009/3/layout/CircleRelationship"/>
    <dgm:cxn modelId="{987C773C-A21A-4E72-8041-F35FB8E76DEF}" type="presParOf" srcId="{540832EA-A1EC-4F6C-B65C-3BA979BB5198}" destId="{10CDFF38-8FAE-48FB-87B3-D3FDEB062DE1}" srcOrd="8" destOrd="0" presId="urn:microsoft.com/office/officeart/2009/3/layout/CircleRelationship"/>
    <dgm:cxn modelId="{1B7B76B5-BDEB-4A66-844D-C6A0357F8E40}" type="presParOf" srcId="{10CDFF38-8FAE-48FB-87B3-D3FDEB062DE1}" destId="{3C6AA071-9971-4962-A946-2B39C3C752E0}" srcOrd="0" destOrd="0" presId="urn:microsoft.com/office/officeart/2009/3/layout/CircleRelationship"/>
    <dgm:cxn modelId="{B31009E6-3120-43F2-9EED-C54FF65EE8B4}" type="presParOf" srcId="{540832EA-A1EC-4F6C-B65C-3BA979BB5198}" destId="{D03D9610-4F36-41E0-800A-A9D3F9315B11}" srcOrd="9" destOrd="0" presId="urn:microsoft.com/office/officeart/2009/3/layout/CircleRelationship"/>
    <dgm:cxn modelId="{F7426D2B-1EB8-496E-BCBD-89D4EF9FBCF2}" type="presParOf" srcId="{D03D9610-4F36-41E0-800A-A9D3F9315B11}" destId="{55D2FA8F-3A46-424A-B02A-FB9117CE728A}" srcOrd="0" destOrd="0" presId="urn:microsoft.com/office/officeart/2009/3/layout/CircleRelationship"/>
    <dgm:cxn modelId="{DED9B495-E2DA-4AD1-8304-C095DE3065C1}" type="presParOf" srcId="{540832EA-A1EC-4F6C-B65C-3BA979BB5198}" destId="{FE676C5C-317B-4048-9AC1-58B7473D237C}" srcOrd="10" destOrd="0" presId="urn:microsoft.com/office/officeart/2009/3/layout/CircleRelationship"/>
    <dgm:cxn modelId="{5A4734BC-7359-47F0-9D3D-EE0C22D2E721}" type="presParOf" srcId="{540832EA-A1EC-4F6C-B65C-3BA979BB5198}" destId="{FEDBBC89-8879-4054-8A07-02D564914261}" srcOrd="11" destOrd="0" presId="urn:microsoft.com/office/officeart/2009/3/layout/CircleRelationship"/>
    <dgm:cxn modelId="{B70D41B5-C135-44A3-B04D-0BFBE96A0545}" type="presParOf" srcId="{FEDBBC89-8879-4054-8A07-02D564914261}" destId="{AC6FC065-5708-4AE9-9C2F-6B6E16BDF343}" srcOrd="0" destOrd="0" presId="urn:microsoft.com/office/officeart/2009/3/layout/CircleRelationship"/>
    <dgm:cxn modelId="{75FB63D5-674C-458F-B53A-6B87700F63F6}" type="presParOf" srcId="{540832EA-A1EC-4F6C-B65C-3BA979BB5198}" destId="{8D4A20E6-9CF6-4E8C-8B7C-34421B43C3E4}" srcOrd="12" destOrd="0" presId="urn:microsoft.com/office/officeart/2009/3/layout/CircleRelationship"/>
    <dgm:cxn modelId="{201B162E-F172-4302-9FEC-2D8F4A7BF80D}" type="presParOf" srcId="{8D4A20E6-9CF6-4E8C-8B7C-34421B43C3E4}" destId="{4DD5C598-7522-4CDA-BE96-6C41B6C6B1E1}" srcOrd="0" destOrd="0" presId="urn:microsoft.com/office/officeart/2009/3/layout/CircleRelationship"/>
    <dgm:cxn modelId="{21274827-BB00-4A22-845A-48E6645AA320}" type="presParOf" srcId="{540832EA-A1EC-4F6C-B65C-3BA979BB5198}" destId="{87E997DF-7614-47D6-AEDE-040619F5B9E4}" srcOrd="13" destOrd="0" presId="urn:microsoft.com/office/officeart/2009/3/layout/CircleRelationship"/>
    <dgm:cxn modelId="{8849FAB2-FC33-43D0-8D74-57E36FFF487E}" type="presParOf" srcId="{87E997DF-7614-47D6-AEDE-040619F5B9E4}" destId="{4D2297F8-9922-4E89-9BC5-BFFCE3C6AD3D}" srcOrd="0" destOrd="0" presId="urn:microsoft.com/office/officeart/2009/3/layout/CircleRelationship"/>
    <dgm:cxn modelId="{5E144713-F640-4AC5-B437-2A4E6989F8F0}" type="presParOf" srcId="{540832EA-A1EC-4F6C-B65C-3BA979BB5198}" destId="{C1AC9CA1-33B8-4E73-9758-8D5BE47CFB58}" srcOrd="14" destOrd="0" presId="urn:microsoft.com/office/officeart/2009/3/layout/CircleRelationship"/>
    <dgm:cxn modelId="{AB374047-785F-421B-B7AF-998316019063}" type="presParOf" srcId="{540832EA-A1EC-4F6C-B65C-3BA979BB5198}" destId="{D244E4EC-2E5B-4CB5-8362-999C1CE3D339}" srcOrd="15" destOrd="0" presId="urn:microsoft.com/office/officeart/2009/3/layout/CircleRelationship"/>
    <dgm:cxn modelId="{4E24904C-EC06-4C67-B38E-19F9AD860882}" type="presParOf" srcId="{D244E4EC-2E5B-4CB5-8362-999C1CE3D339}" destId="{A653F1AA-47B1-4B42-9ABB-E1225E7EAF73}" srcOrd="0" destOrd="0" presId="urn:microsoft.com/office/officeart/2009/3/layout/CircleRelationship"/>
    <dgm:cxn modelId="{3DD5ADBD-3EA1-46EE-A40B-0CF933B26FE2}" type="presParOf" srcId="{540832EA-A1EC-4F6C-B65C-3BA979BB5198}" destId="{6BC5F2E9-25F7-4179-9F79-0937B17B4068}" srcOrd="16" destOrd="0" presId="urn:microsoft.com/office/officeart/2009/3/layout/CircleRelationship"/>
    <dgm:cxn modelId="{8D90CF6B-546E-43CC-89B1-CA9522F0DC70}" type="presParOf" srcId="{540832EA-A1EC-4F6C-B65C-3BA979BB5198}" destId="{F30E48D2-453C-4BB7-8203-55ABC0ACA235}" srcOrd="17" destOrd="0" presId="urn:microsoft.com/office/officeart/2009/3/layout/CircleRelationship"/>
    <dgm:cxn modelId="{F97B9225-FA65-4E6E-914B-8FBE8C0E680F}" type="presParOf" srcId="{F30E48D2-453C-4BB7-8203-55ABC0ACA235}" destId="{5F7173EB-40A7-4B67-8FBB-C7103C991FE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F6CF61-8A82-409F-866C-44E2643A2E36}" type="doc">
      <dgm:prSet loTypeId="urn:microsoft.com/office/officeart/2008/layout/AlternatingHexagons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AE9B38E-9C8F-45B9-80BF-E45AF28E363F}">
      <dgm:prSet phldrT="[文本]"/>
      <dgm:spPr/>
      <dgm:t>
        <a:bodyPr/>
        <a:lstStyle/>
        <a:p>
          <a:r>
            <a:rPr lang="zh-CN" altLang="en-US" smtClean="0"/>
            <a:t>开发</a:t>
          </a:r>
          <a:endParaRPr lang="zh-CN" altLang="en-US" dirty="0"/>
        </a:p>
      </dgm:t>
    </dgm:pt>
    <dgm:pt modelId="{0C9B4260-C08D-4F04-968E-818C06090A95}" type="parTrans" cxnId="{606B0E44-70C3-48E1-9943-20598E8BE9D3}">
      <dgm:prSet/>
      <dgm:spPr/>
      <dgm:t>
        <a:bodyPr/>
        <a:lstStyle/>
        <a:p>
          <a:endParaRPr lang="zh-CN" altLang="en-US"/>
        </a:p>
      </dgm:t>
    </dgm:pt>
    <dgm:pt modelId="{93F89147-EFF0-43C7-A085-7225D8B4BE0A}" type="sibTrans" cxnId="{606B0E44-70C3-48E1-9943-20598E8BE9D3}">
      <dgm:prSet/>
      <dgm:spPr/>
      <dgm:t>
        <a:bodyPr/>
        <a:lstStyle/>
        <a:p>
          <a:endParaRPr lang="zh-CN" altLang="en-US"/>
        </a:p>
      </dgm:t>
    </dgm:pt>
    <dgm:pt modelId="{C04F2991-B9C7-4D15-B79E-A2CD137656EE}">
      <dgm:prSet phldrT="[文本]"/>
      <dgm:spPr/>
      <dgm:t>
        <a:bodyPr/>
        <a:lstStyle/>
        <a:p>
          <a:r>
            <a:rPr lang="zh-CN" altLang="en-US" dirty="0" smtClean="0"/>
            <a:t>会写</a:t>
          </a:r>
          <a:r>
            <a:rPr lang="en-US" altLang="zh-CN" dirty="0" smtClean="0"/>
            <a:t>C/C++</a:t>
          </a:r>
          <a:r>
            <a:rPr lang="zh-CN" altLang="en-US" dirty="0" smtClean="0"/>
            <a:t>即可</a:t>
          </a:r>
          <a:endParaRPr lang="zh-CN" altLang="en-US" dirty="0"/>
        </a:p>
      </dgm:t>
    </dgm:pt>
    <dgm:pt modelId="{6B2CD0C2-99EA-4A9B-937D-DC64A97F1470}" type="parTrans" cxnId="{85D44294-4C01-44B4-93BD-7F87AB4C8CFA}">
      <dgm:prSet/>
      <dgm:spPr/>
      <dgm:t>
        <a:bodyPr/>
        <a:lstStyle/>
        <a:p>
          <a:endParaRPr lang="zh-CN" altLang="en-US"/>
        </a:p>
      </dgm:t>
    </dgm:pt>
    <dgm:pt modelId="{A082CB72-6830-4ED6-BF33-43F162FF516F}" type="sibTrans" cxnId="{85D44294-4C01-44B4-93BD-7F87AB4C8CFA}">
      <dgm:prSet/>
      <dgm:spPr/>
      <dgm:t>
        <a:bodyPr/>
        <a:lstStyle/>
        <a:p>
          <a:endParaRPr lang="zh-CN" altLang="en-US"/>
        </a:p>
      </dgm:t>
    </dgm:pt>
    <dgm:pt modelId="{54AAEE60-6939-4AC6-B8B0-8E476EDF7BA2}">
      <dgm:prSet phldrT="[文本]"/>
      <dgm:spPr/>
      <dgm:t>
        <a:bodyPr/>
        <a:lstStyle/>
        <a:p>
          <a:r>
            <a:rPr lang="zh-CN" altLang="en-US" dirty="0" smtClean="0"/>
            <a:t>美工</a:t>
          </a:r>
          <a:endParaRPr lang="zh-CN" altLang="en-US" dirty="0"/>
        </a:p>
      </dgm:t>
    </dgm:pt>
    <dgm:pt modelId="{79B9B500-F498-4CBC-9CD0-2118034A4DF1}" type="parTrans" cxnId="{4A6867B0-786A-44A2-A68C-71144C48E448}">
      <dgm:prSet/>
      <dgm:spPr/>
      <dgm:t>
        <a:bodyPr/>
        <a:lstStyle/>
        <a:p>
          <a:endParaRPr lang="zh-CN" altLang="en-US"/>
        </a:p>
      </dgm:t>
    </dgm:pt>
    <dgm:pt modelId="{273BD304-335D-4912-8858-5F6CFB8D8B5C}" type="sibTrans" cxnId="{4A6867B0-786A-44A2-A68C-71144C48E448}">
      <dgm:prSet/>
      <dgm:spPr/>
      <dgm:t>
        <a:bodyPr/>
        <a:lstStyle/>
        <a:p>
          <a:endParaRPr lang="zh-CN" altLang="en-US"/>
        </a:p>
      </dgm:t>
    </dgm:pt>
    <dgm:pt modelId="{9E52FA35-B377-4F2A-A996-CA61C325033E}">
      <dgm:prSet phldrT="[文本]"/>
      <dgm:spPr/>
      <dgm:t>
        <a:bodyPr/>
        <a:lstStyle/>
        <a:p>
          <a:r>
            <a:rPr lang="zh-CN" altLang="en-US" dirty="0" smtClean="0"/>
            <a:t>审美水平正常即可</a:t>
          </a:r>
          <a:endParaRPr lang="zh-CN" altLang="en-US" dirty="0"/>
        </a:p>
      </dgm:t>
    </dgm:pt>
    <dgm:pt modelId="{6BB7C28F-B6D0-4CA0-8660-AB0091234268}" type="parTrans" cxnId="{77E25D9B-95C9-4A4E-ABCE-E0E1C7B366DB}">
      <dgm:prSet/>
      <dgm:spPr/>
      <dgm:t>
        <a:bodyPr/>
        <a:lstStyle/>
        <a:p>
          <a:endParaRPr lang="zh-CN" altLang="en-US"/>
        </a:p>
      </dgm:t>
    </dgm:pt>
    <dgm:pt modelId="{C425F60A-F8AF-4B50-A6CB-6FE5AEDFBB68}" type="sibTrans" cxnId="{77E25D9B-95C9-4A4E-ABCE-E0E1C7B366DB}">
      <dgm:prSet/>
      <dgm:spPr/>
      <dgm:t>
        <a:bodyPr/>
        <a:lstStyle/>
        <a:p>
          <a:endParaRPr lang="zh-CN" altLang="en-US"/>
        </a:p>
      </dgm:t>
    </dgm:pt>
    <dgm:pt modelId="{7A1DA37F-9E3F-4D43-BFE1-7C08BBB99DA3}">
      <dgm:prSet phldrT="[文本]"/>
      <dgm:spPr/>
      <dgm:t>
        <a:bodyPr/>
        <a:lstStyle/>
        <a:p>
          <a:r>
            <a:rPr lang="zh-CN" altLang="en-US" dirty="0" smtClean="0"/>
            <a:t>全能大神</a:t>
          </a:r>
          <a:endParaRPr lang="zh-CN" altLang="en-US" dirty="0"/>
        </a:p>
      </dgm:t>
    </dgm:pt>
    <dgm:pt modelId="{63D1E219-7BB4-4DB5-8D1A-6C51BFB47C51}" type="parTrans" cxnId="{06207FD1-EC81-42E9-A3A7-8B42DF605F91}">
      <dgm:prSet/>
      <dgm:spPr/>
      <dgm:t>
        <a:bodyPr/>
        <a:lstStyle/>
        <a:p>
          <a:endParaRPr lang="zh-CN" altLang="en-US"/>
        </a:p>
      </dgm:t>
    </dgm:pt>
    <dgm:pt modelId="{5F695C0F-1970-439F-8B60-DD6305FF7781}" type="sibTrans" cxnId="{06207FD1-EC81-42E9-A3A7-8B42DF605F91}">
      <dgm:prSet/>
      <dgm:spPr/>
      <dgm:t>
        <a:bodyPr/>
        <a:lstStyle/>
        <a:p>
          <a:endParaRPr lang="zh-CN" altLang="en-US"/>
        </a:p>
      </dgm:t>
    </dgm:pt>
    <dgm:pt modelId="{5EEF7B4A-87D3-4760-A0AD-524823DD5CA9}">
      <dgm:prSet phldrT="[文本]"/>
      <dgm:spPr/>
      <dgm:t>
        <a:bodyPr/>
        <a:lstStyle/>
        <a:p>
          <a:r>
            <a:rPr lang="zh-CN" altLang="en-US" dirty="0" smtClean="0"/>
            <a:t>大神我们能做朋友吗？</a:t>
          </a:r>
          <a:endParaRPr lang="zh-CN" altLang="en-US" dirty="0"/>
        </a:p>
      </dgm:t>
    </dgm:pt>
    <dgm:pt modelId="{BF6CC1CF-3E62-42A3-AFD6-8F19A9273746}" type="parTrans" cxnId="{91E74653-6BB1-47A6-B76F-FCF01EE08F43}">
      <dgm:prSet/>
      <dgm:spPr/>
      <dgm:t>
        <a:bodyPr/>
        <a:lstStyle/>
        <a:p>
          <a:endParaRPr lang="zh-CN" altLang="en-US"/>
        </a:p>
      </dgm:t>
    </dgm:pt>
    <dgm:pt modelId="{D689A99F-9BBD-46C9-840B-EF17D1B5FB3B}" type="sibTrans" cxnId="{91E74653-6BB1-47A6-B76F-FCF01EE08F43}">
      <dgm:prSet/>
      <dgm:spPr/>
      <dgm:t>
        <a:bodyPr/>
        <a:lstStyle/>
        <a:p>
          <a:endParaRPr lang="zh-CN" altLang="en-US"/>
        </a:p>
      </dgm:t>
    </dgm:pt>
    <dgm:pt modelId="{81363318-0D75-4F17-84C0-8FE2E174FEA4}" type="pres">
      <dgm:prSet presAssocID="{25F6CF61-8A82-409F-866C-44E2643A2E3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E4E8BB2-2B08-4FE8-98BC-EB6AD5A90263}" type="pres">
      <dgm:prSet presAssocID="{8AE9B38E-9C8F-45B9-80BF-E45AF28E363F}" presName="composite" presStyleCnt="0"/>
      <dgm:spPr/>
    </dgm:pt>
    <dgm:pt modelId="{D59BED7D-6A67-4DD4-BB27-1871F1C40B61}" type="pres">
      <dgm:prSet presAssocID="{8AE9B38E-9C8F-45B9-80BF-E45AF28E36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C1145-AFBA-4F5D-ACB3-E768755C7649}" type="pres">
      <dgm:prSet presAssocID="{8AE9B38E-9C8F-45B9-80BF-E45AF28E363F}" presName="Childtext1" presStyleLbl="revTx" presStyleIdx="0" presStyleCnt="3" custScaleX="1049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418C6C-4EA6-4D1B-A633-EEC5C8B093A0}" type="pres">
      <dgm:prSet presAssocID="{8AE9B38E-9C8F-45B9-80BF-E45AF28E363F}" presName="BalanceSpacing" presStyleCnt="0"/>
      <dgm:spPr/>
    </dgm:pt>
    <dgm:pt modelId="{0219D0F0-C447-4816-9438-73278A5095B3}" type="pres">
      <dgm:prSet presAssocID="{8AE9B38E-9C8F-45B9-80BF-E45AF28E363F}" presName="BalanceSpacing1" presStyleCnt="0"/>
      <dgm:spPr/>
    </dgm:pt>
    <dgm:pt modelId="{C1314917-D971-462C-9C56-BB7B0DA187D2}" type="pres">
      <dgm:prSet presAssocID="{93F89147-EFF0-43C7-A085-7225D8B4BE0A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C1D5DA5E-13AE-4DE7-A008-71655ECA1457}" type="pres">
      <dgm:prSet presAssocID="{93F89147-EFF0-43C7-A085-7225D8B4BE0A}" presName="spaceBetweenRectangles" presStyleCnt="0"/>
      <dgm:spPr/>
    </dgm:pt>
    <dgm:pt modelId="{AE4FFF9F-C1C1-40F7-8EAF-A77A133B0456}" type="pres">
      <dgm:prSet presAssocID="{54AAEE60-6939-4AC6-B8B0-8E476EDF7BA2}" presName="composite" presStyleCnt="0"/>
      <dgm:spPr/>
    </dgm:pt>
    <dgm:pt modelId="{F923BCC0-F344-4500-9EFB-545E9BED249B}" type="pres">
      <dgm:prSet presAssocID="{54AAEE60-6939-4AC6-B8B0-8E476EDF7BA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76814-4E36-4085-8300-0EE3FE82A9E4}" type="pres">
      <dgm:prSet presAssocID="{54AAEE60-6939-4AC6-B8B0-8E476EDF7BA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8EA993-8D77-4E2A-B168-137946DB3C34}" type="pres">
      <dgm:prSet presAssocID="{54AAEE60-6939-4AC6-B8B0-8E476EDF7BA2}" presName="BalanceSpacing" presStyleCnt="0"/>
      <dgm:spPr/>
    </dgm:pt>
    <dgm:pt modelId="{9BED2BF0-0D8F-4813-B86C-DDE821E00B5D}" type="pres">
      <dgm:prSet presAssocID="{54AAEE60-6939-4AC6-B8B0-8E476EDF7BA2}" presName="BalanceSpacing1" presStyleCnt="0"/>
      <dgm:spPr/>
    </dgm:pt>
    <dgm:pt modelId="{F6B30C84-C38B-4BBE-A184-FABB1994A836}" type="pres">
      <dgm:prSet presAssocID="{273BD304-335D-4912-8858-5F6CFB8D8B5C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EBF9634B-6D84-4C73-B555-FE9E773995F0}" type="pres">
      <dgm:prSet presAssocID="{273BD304-335D-4912-8858-5F6CFB8D8B5C}" presName="spaceBetweenRectangles" presStyleCnt="0"/>
      <dgm:spPr/>
    </dgm:pt>
    <dgm:pt modelId="{90C76A21-63CC-45D4-9052-1C1601F1F9AF}" type="pres">
      <dgm:prSet presAssocID="{7A1DA37F-9E3F-4D43-BFE1-7C08BBB99DA3}" presName="composite" presStyleCnt="0"/>
      <dgm:spPr/>
    </dgm:pt>
    <dgm:pt modelId="{EB7C3C22-0A7B-49DF-B76A-C2C0AEBDC38E}" type="pres">
      <dgm:prSet presAssocID="{7A1DA37F-9E3F-4D43-BFE1-7C08BBB99DA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DF7BD6-5BC5-4BCC-94D3-81BF4B78F014}" type="pres">
      <dgm:prSet presAssocID="{7A1DA37F-9E3F-4D43-BFE1-7C08BBB99DA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A68DD6-F850-46AF-8C74-4C65EA4D0E4D}" type="pres">
      <dgm:prSet presAssocID="{7A1DA37F-9E3F-4D43-BFE1-7C08BBB99DA3}" presName="BalanceSpacing" presStyleCnt="0"/>
      <dgm:spPr/>
    </dgm:pt>
    <dgm:pt modelId="{9BE4E365-264D-4BFE-B6F4-9A7FF22E9CF2}" type="pres">
      <dgm:prSet presAssocID="{7A1DA37F-9E3F-4D43-BFE1-7C08BBB99DA3}" presName="BalanceSpacing1" presStyleCnt="0"/>
      <dgm:spPr/>
    </dgm:pt>
    <dgm:pt modelId="{1A12A668-CC97-44D9-827C-3CAFFC4CC6E5}" type="pres">
      <dgm:prSet presAssocID="{5F695C0F-1970-439F-8B60-DD6305FF7781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68DEE78A-4DDC-41E0-88BA-4F8C320EA522}" type="presOf" srcId="{93F89147-EFF0-43C7-A085-7225D8B4BE0A}" destId="{C1314917-D971-462C-9C56-BB7B0DA187D2}" srcOrd="0" destOrd="0" presId="urn:microsoft.com/office/officeart/2008/layout/AlternatingHexagons"/>
    <dgm:cxn modelId="{85D44294-4C01-44B4-93BD-7F87AB4C8CFA}" srcId="{8AE9B38E-9C8F-45B9-80BF-E45AF28E363F}" destId="{C04F2991-B9C7-4D15-B79E-A2CD137656EE}" srcOrd="0" destOrd="0" parTransId="{6B2CD0C2-99EA-4A9B-937D-DC64A97F1470}" sibTransId="{A082CB72-6830-4ED6-BF33-43F162FF516F}"/>
    <dgm:cxn modelId="{7CF27107-22B1-47BF-A1DF-0E3FF008CD40}" type="presOf" srcId="{7A1DA37F-9E3F-4D43-BFE1-7C08BBB99DA3}" destId="{EB7C3C22-0A7B-49DF-B76A-C2C0AEBDC38E}" srcOrd="0" destOrd="0" presId="urn:microsoft.com/office/officeart/2008/layout/AlternatingHexagons"/>
    <dgm:cxn modelId="{E9E36A3E-3BA0-4608-9AA9-19A0955DE772}" type="presOf" srcId="{C04F2991-B9C7-4D15-B79E-A2CD137656EE}" destId="{941C1145-AFBA-4F5D-ACB3-E768755C7649}" srcOrd="0" destOrd="0" presId="urn:microsoft.com/office/officeart/2008/layout/AlternatingHexagons"/>
    <dgm:cxn modelId="{91E74653-6BB1-47A6-B76F-FCF01EE08F43}" srcId="{7A1DA37F-9E3F-4D43-BFE1-7C08BBB99DA3}" destId="{5EEF7B4A-87D3-4760-A0AD-524823DD5CA9}" srcOrd="0" destOrd="0" parTransId="{BF6CC1CF-3E62-42A3-AFD6-8F19A9273746}" sibTransId="{D689A99F-9BBD-46C9-840B-EF17D1B5FB3B}"/>
    <dgm:cxn modelId="{998F89EF-638B-4204-BF23-A7416B69DBCA}" type="presOf" srcId="{5F695C0F-1970-439F-8B60-DD6305FF7781}" destId="{1A12A668-CC97-44D9-827C-3CAFFC4CC6E5}" srcOrd="0" destOrd="0" presId="urn:microsoft.com/office/officeart/2008/layout/AlternatingHexagons"/>
    <dgm:cxn modelId="{78F06A42-9739-4B0B-96C4-8539A2BE1DF2}" type="presOf" srcId="{54AAEE60-6939-4AC6-B8B0-8E476EDF7BA2}" destId="{F923BCC0-F344-4500-9EFB-545E9BED249B}" srcOrd="0" destOrd="0" presId="urn:microsoft.com/office/officeart/2008/layout/AlternatingHexagons"/>
    <dgm:cxn modelId="{2CABE4D8-0D1C-4E13-ADC7-8E523AE3BF63}" type="presOf" srcId="{25F6CF61-8A82-409F-866C-44E2643A2E36}" destId="{81363318-0D75-4F17-84C0-8FE2E174FEA4}" srcOrd="0" destOrd="0" presId="urn:microsoft.com/office/officeart/2008/layout/AlternatingHexagons"/>
    <dgm:cxn modelId="{BA19489B-22A8-41D5-A88F-F26E77F55B8C}" type="presOf" srcId="{8AE9B38E-9C8F-45B9-80BF-E45AF28E363F}" destId="{D59BED7D-6A67-4DD4-BB27-1871F1C40B61}" srcOrd="0" destOrd="0" presId="urn:microsoft.com/office/officeart/2008/layout/AlternatingHexagons"/>
    <dgm:cxn modelId="{16A2DC31-E684-44A3-ABC4-B506F88C34B6}" type="presOf" srcId="{9E52FA35-B377-4F2A-A996-CA61C325033E}" destId="{68576814-4E36-4085-8300-0EE3FE82A9E4}" srcOrd="0" destOrd="0" presId="urn:microsoft.com/office/officeart/2008/layout/AlternatingHexagons"/>
    <dgm:cxn modelId="{B4F9B914-D672-4148-99DB-C3A0B193A678}" type="presOf" srcId="{273BD304-335D-4912-8858-5F6CFB8D8B5C}" destId="{F6B30C84-C38B-4BBE-A184-FABB1994A836}" srcOrd="0" destOrd="0" presId="urn:microsoft.com/office/officeart/2008/layout/AlternatingHexagons"/>
    <dgm:cxn modelId="{77E25D9B-95C9-4A4E-ABCE-E0E1C7B366DB}" srcId="{54AAEE60-6939-4AC6-B8B0-8E476EDF7BA2}" destId="{9E52FA35-B377-4F2A-A996-CA61C325033E}" srcOrd="0" destOrd="0" parTransId="{6BB7C28F-B6D0-4CA0-8660-AB0091234268}" sibTransId="{C425F60A-F8AF-4B50-A6CB-6FE5AEDFBB68}"/>
    <dgm:cxn modelId="{06207FD1-EC81-42E9-A3A7-8B42DF605F91}" srcId="{25F6CF61-8A82-409F-866C-44E2643A2E36}" destId="{7A1DA37F-9E3F-4D43-BFE1-7C08BBB99DA3}" srcOrd="2" destOrd="0" parTransId="{63D1E219-7BB4-4DB5-8D1A-6C51BFB47C51}" sibTransId="{5F695C0F-1970-439F-8B60-DD6305FF7781}"/>
    <dgm:cxn modelId="{20CB2FC8-AC45-478A-8365-59E558E3794A}" type="presOf" srcId="{5EEF7B4A-87D3-4760-A0AD-524823DD5CA9}" destId="{79DF7BD6-5BC5-4BCC-94D3-81BF4B78F014}" srcOrd="0" destOrd="0" presId="urn:microsoft.com/office/officeart/2008/layout/AlternatingHexagons"/>
    <dgm:cxn modelId="{4A6867B0-786A-44A2-A68C-71144C48E448}" srcId="{25F6CF61-8A82-409F-866C-44E2643A2E36}" destId="{54AAEE60-6939-4AC6-B8B0-8E476EDF7BA2}" srcOrd="1" destOrd="0" parTransId="{79B9B500-F498-4CBC-9CD0-2118034A4DF1}" sibTransId="{273BD304-335D-4912-8858-5F6CFB8D8B5C}"/>
    <dgm:cxn modelId="{606B0E44-70C3-48E1-9943-20598E8BE9D3}" srcId="{25F6CF61-8A82-409F-866C-44E2643A2E36}" destId="{8AE9B38E-9C8F-45B9-80BF-E45AF28E363F}" srcOrd="0" destOrd="0" parTransId="{0C9B4260-C08D-4F04-968E-818C06090A95}" sibTransId="{93F89147-EFF0-43C7-A085-7225D8B4BE0A}"/>
    <dgm:cxn modelId="{B22A8C24-EDB2-44C7-942A-4AF549E0E2A7}" type="presParOf" srcId="{81363318-0D75-4F17-84C0-8FE2E174FEA4}" destId="{BE4E8BB2-2B08-4FE8-98BC-EB6AD5A90263}" srcOrd="0" destOrd="0" presId="urn:microsoft.com/office/officeart/2008/layout/AlternatingHexagons"/>
    <dgm:cxn modelId="{5C3563DF-5111-49C5-914F-93940D7E061E}" type="presParOf" srcId="{BE4E8BB2-2B08-4FE8-98BC-EB6AD5A90263}" destId="{D59BED7D-6A67-4DD4-BB27-1871F1C40B61}" srcOrd="0" destOrd="0" presId="urn:microsoft.com/office/officeart/2008/layout/AlternatingHexagons"/>
    <dgm:cxn modelId="{A3E0CE2B-8839-495D-9CB0-DC3A2795B8C0}" type="presParOf" srcId="{BE4E8BB2-2B08-4FE8-98BC-EB6AD5A90263}" destId="{941C1145-AFBA-4F5D-ACB3-E768755C7649}" srcOrd="1" destOrd="0" presId="urn:microsoft.com/office/officeart/2008/layout/AlternatingHexagons"/>
    <dgm:cxn modelId="{91292EF9-7A3B-4576-9E21-966DF35F8EFD}" type="presParOf" srcId="{BE4E8BB2-2B08-4FE8-98BC-EB6AD5A90263}" destId="{DC418C6C-4EA6-4D1B-A633-EEC5C8B093A0}" srcOrd="2" destOrd="0" presId="urn:microsoft.com/office/officeart/2008/layout/AlternatingHexagons"/>
    <dgm:cxn modelId="{071AF60F-339B-436E-B567-63C12323763D}" type="presParOf" srcId="{BE4E8BB2-2B08-4FE8-98BC-EB6AD5A90263}" destId="{0219D0F0-C447-4816-9438-73278A5095B3}" srcOrd="3" destOrd="0" presId="urn:microsoft.com/office/officeart/2008/layout/AlternatingHexagons"/>
    <dgm:cxn modelId="{0657B184-5EB1-495B-9114-39755093A581}" type="presParOf" srcId="{BE4E8BB2-2B08-4FE8-98BC-EB6AD5A90263}" destId="{C1314917-D971-462C-9C56-BB7B0DA187D2}" srcOrd="4" destOrd="0" presId="urn:microsoft.com/office/officeart/2008/layout/AlternatingHexagons"/>
    <dgm:cxn modelId="{B17DFEFD-6D0C-4509-8149-E276322E2918}" type="presParOf" srcId="{81363318-0D75-4F17-84C0-8FE2E174FEA4}" destId="{C1D5DA5E-13AE-4DE7-A008-71655ECA1457}" srcOrd="1" destOrd="0" presId="urn:microsoft.com/office/officeart/2008/layout/AlternatingHexagons"/>
    <dgm:cxn modelId="{0E305B1D-E38D-4081-B454-FCF56404EBBA}" type="presParOf" srcId="{81363318-0D75-4F17-84C0-8FE2E174FEA4}" destId="{AE4FFF9F-C1C1-40F7-8EAF-A77A133B0456}" srcOrd="2" destOrd="0" presId="urn:microsoft.com/office/officeart/2008/layout/AlternatingHexagons"/>
    <dgm:cxn modelId="{412D158B-D97A-4ED1-BD2E-23B7938D205F}" type="presParOf" srcId="{AE4FFF9F-C1C1-40F7-8EAF-A77A133B0456}" destId="{F923BCC0-F344-4500-9EFB-545E9BED249B}" srcOrd="0" destOrd="0" presId="urn:microsoft.com/office/officeart/2008/layout/AlternatingHexagons"/>
    <dgm:cxn modelId="{151C89F2-7B9B-4167-800E-B104A51F84AC}" type="presParOf" srcId="{AE4FFF9F-C1C1-40F7-8EAF-A77A133B0456}" destId="{68576814-4E36-4085-8300-0EE3FE82A9E4}" srcOrd="1" destOrd="0" presId="urn:microsoft.com/office/officeart/2008/layout/AlternatingHexagons"/>
    <dgm:cxn modelId="{DCF03274-52CC-48A3-B1FC-E2F99F75CEDB}" type="presParOf" srcId="{AE4FFF9F-C1C1-40F7-8EAF-A77A133B0456}" destId="{508EA993-8D77-4E2A-B168-137946DB3C34}" srcOrd="2" destOrd="0" presId="urn:microsoft.com/office/officeart/2008/layout/AlternatingHexagons"/>
    <dgm:cxn modelId="{C2C3A7D7-9572-428F-8C99-D94C3092B15E}" type="presParOf" srcId="{AE4FFF9F-C1C1-40F7-8EAF-A77A133B0456}" destId="{9BED2BF0-0D8F-4813-B86C-DDE821E00B5D}" srcOrd="3" destOrd="0" presId="urn:microsoft.com/office/officeart/2008/layout/AlternatingHexagons"/>
    <dgm:cxn modelId="{513661EB-7127-4BD1-B46F-E831DE2B5D85}" type="presParOf" srcId="{AE4FFF9F-C1C1-40F7-8EAF-A77A133B0456}" destId="{F6B30C84-C38B-4BBE-A184-FABB1994A836}" srcOrd="4" destOrd="0" presId="urn:microsoft.com/office/officeart/2008/layout/AlternatingHexagons"/>
    <dgm:cxn modelId="{18B4E73C-FEE9-4CD2-9C59-15D3F57D51C6}" type="presParOf" srcId="{81363318-0D75-4F17-84C0-8FE2E174FEA4}" destId="{EBF9634B-6D84-4C73-B555-FE9E773995F0}" srcOrd="3" destOrd="0" presId="urn:microsoft.com/office/officeart/2008/layout/AlternatingHexagons"/>
    <dgm:cxn modelId="{F52A373A-6B54-4BA3-B9C0-C5E55D579173}" type="presParOf" srcId="{81363318-0D75-4F17-84C0-8FE2E174FEA4}" destId="{90C76A21-63CC-45D4-9052-1C1601F1F9AF}" srcOrd="4" destOrd="0" presId="urn:microsoft.com/office/officeart/2008/layout/AlternatingHexagons"/>
    <dgm:cxn modelId="{CA4CC73E-319F-41CD-813C-E7DFC36256FA}" type="presParOf" srcId="{90C76A21-63CC-45D4-9052-1C1601F1F9AF}" destId="{EB7C3C22-0A7B-49DF-B76A-C2C0AEBDC38E}" srcOrd="0" destOrd="0" presId="urn:microsoft.com/office/officeart/2008/layout/AlternatingHexagons"/>
    <dgm:cxn modelId="{CC2DA900-BBAA-4E28-B7FE-C749FF67907F}" type="presParOf" srcId="{90C76A21-63CC-45D4-9052-1C1601F1F9AF}" destId="{79DF7BD6-5BC5-4BCC-94D3-81BF4B78F014}" srcOrd="1" destOrd="0" presId="urn:microsoft.com/office/officeart/2008/layout/AlternatingHexagons"/>
    <dgm:cxn modelId="{353F9ECE-BB9B-4BC8-9363-EAAB143A0649}" type="presParOf" srcId="{90C76A21-63CC-45D4-9052-1C1601F1F9AF}" destId="{DBA68DD6-F850-46AF-8C74-4C65EA4D0E4D}" srcOrd="2" destOrd="0" presId="urn:microsoft.com/office/officeart/2008/layout/AlternatingHexagons"/>
    <dgm:cxn modelId="{8C04C3F2-47ED-4E24-9F75-07FA2C5182F6}" type="presParOf" srcId="{90C76A21-63CC-45D4-9052-1C1601F1F9AF}" destId="{9BE4E365-264D-4BFE-B6F4-9A7FF22E9CF2}" srcOrd="3" destOrd="0" presId="urn:microsoft.com/office/officeart/2008/layout/AlternatingHexagons"/>
    <dgm:cxn modelId="{1876372C-DE38-4980-8237-239333E72093}" type="presParOf" srcId="{90C76A21-63CC-45D4-9052-1C1601F1F9AF}" destId="{1A12A668-CC97-44D9-827C-3CAFFC4CC6E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14F3A2-260C-457F-9236-29A54D3F9E0D}" type="doc">
      <dgm:prSet loTypeId="urn:microsoft.com/office/officeart/2005/8/layout/matrix1" loCatId="matrix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407E0AD-90C7-4B89-B982-FA190EF99507}">
      <dgm:prSet phldrT="[文本]"/>
      <dgm:spPr/>
      <dgm:t>
        <a:bodyPr/>
        <a:lstStyle/>
        <a:p>
          <a:r>
            <a:rPr lang="zh-CN" altLang="en-US" dirty="0" smtClean="0"/>
            <a:t>参与</a:t>
          </a:r>
          <a:r>
            <a:rPr lang="en-US" altLang="zh-CN" dirty="0" err="1" smtClean="0"/>
            <a:t>TUNet</a:t>
          </a:r>
          <a:r>
            <a:rPr lang="en-US" altLang="zh-CN" dirty="0" smtClean="0"/>
            <a:t>-PC</a:t>
          </a:r>
          <a:endParaRPr lang="zh-CN" altLang="en-US" dirty="0"/>
        </a:p>
      </dgm:t>
    </dgm:pt>
    <dgm:pt modelId="{A8C74D82-6828-44E0-A739-8CA2AE077117}" type="parTrans" cxnId="{8E3C10DA-1F94-4F49-85C0-7EF7C004DD7A}">
      <dgm:prSet/>
      <dgm:spPr/>
      <dgm:t>
        <a:bodyPr/>
        <a:lstStyle/>
        <a:p>
          <a:endParaRPr lang="zh-CN" altLang="en-US"/>
        </a:p>
      </dgm:t>
    </dgm:pt>
    <dgm:pt modelId="{D834DEC6-FF8C-4884-BE8C-4D05718A8511}" type="sibTrans" cxnId="{8E3C10DA-1F94-4F49-85C0-7EF7C004DD7A}">
      <dgm:prSet/>
      <dgm:spPr/>
      <dgm:t>
        <a:bodyPr/>
        <a:lstStyle/>
        <a:p>
          <a:endParaRPr lang="zh-CN" altLang="en-US"/>
        </a:p>
      </dgm:t>
    </dgm:pt>
    <dgm:pt modelId="{3D9ECDEF-3BE9-4D80-BE50-D5D4309ED0F1}">
      <dgm:prSet phldrT="[文本]"/>
      <dgm:spPr/>
      <dgm:t>
        <a:bodyPr/>
        <a:lstStyle/>
        <a:p>
          <a:r>
            <a:rPr lang="en-US" altLang="zh-CN" dirty="0" smtClean="0"/>
            <a:t>C++</a:t>
          </a:r>
          <a:r>
            <a:rPr lang="zh-CN" altLang="en-US" dirty="0" smtClean="0"/>
            <a:t>面向对象实战经验</a:t>
          </a:r>
          <a:endParaRPr lang="en-US" altLang="zh-CN" dirty="0" smtClean="0"/>
        </a:p>
        <a:p>
          <a:r>
            <a:rPr lang="zh-CN" altLang="en-US" dirty="0" smtClean="0"/>
            <a:t>良好的代码风格</a:t>
          </a:r>
          <a:endParaRPr lang="zh-CN" altLang="en-US" dirty="0"/>
        </a:p>
      </dgm:t>
    </dgm:pt>
    <dgm:pt modelId="{FFE1F6BF-84AC-4D15-A3DD-2A83D2A0CD07}" type="parTrans" cxnId="{A3C2862F-F06D-42D1-B083-FC5C913BAEEA}">
      <dgm:prSet/>
      <dgm:spPr/>
      <dgm:t>
        <a:bodyPr/>
        <a:lstStyle/>
        <a:p>
          <a:endParaRPr lang="zh-CN" altLang="en-US"/>
        </a:p>
      </dgm:t>
    </dgm:pt>
    <dgm:pt modelId="{2D4DA02F-DD83-408E-BD46-9101E06AC550}" type="sibTrans" cxnId="{A3C2862F-F06D-42D1-B083-FC5C913BAEEA}">
      <dgm:prSet/>
      <dgm:spPr/>
      <dgm:t>
        <a:bodyPr/>
        <a:lstStyle/>
        <a:p>
          <a:endParaRPr lang="zh-CN" altLang="en-US"/>
        </a:p>
      </dgm:t>
    </dgm:pt>
    <dgm:pt modelId="{8080C4C8-28E5-446F-81E8-15019F2B5C91}">
      <dgm:prSet phldrT="[文本]"/>
      <dgm:spPr/>
      <dgm:t>
        <a:bodyPr/>
        <a:lstStyle/>
        <a:p>
          <a:r>
            <a:rPr lang="zh-CN" altLang="en-US" dirty="0" smtClean="0"/>
            <a:t>软件开发基本流程</a:t>
          </a:r>
          <a:endParaRPr lang="en-US" altLang="zh-CN" dirty="0" smtClean="0"/>
        </a:p>
        <a:p>
          <a:r>
            <a:rPr lang="zh-CN" altLang="en-US" dirty="0" smtClean="0"/>
            <a:t>了解基本原则、概念</a:t>
          </a:r>
          <a:endParaRPr lang="en-US" altLang="zh-CN" dirty="0" smtClean="0"/>
        </a:p>
      </dgm:t>
    </dgm:pt>
    <dgm:pt modelId="{6B8E10BE-3C89-4F85-B9EB-9FB20CECA2EA}" type="parTrans" cxnId="{66DA2AB7-E484-432A-A418-D08221D50632}">
      <dgm:prSet/>
      <dgm:spPr/>
      <dgm:t>
        <a:bodyPr/>
        <a:lstStyle/>
        <a:p>
          <a:endParaRPr lang="zh-CN" altLang="en-US"/>
        </a:p>
      </dgm:t>
    </dgm:pt>
    <dgm:pt modelId="{227BEE08-23DD-4FF2-9EFA-FE0AAB294335}" type="sibTrans" cxnId="{66DA2AB7-E484-432A-A418-D08221D50632}">
      <dgm:prSet/>
      <dgm:spPr/>
      <dgm:t>
        <a:bodyPr/>
        <a:lstStyle/>
        <a:p>
          <a:endParaRPr lang="zh-CN" altLang="en-US"/>
        </a:p>
      </dgm:t>
    </dgm:pt>
    <dgm:pt modelId="{1BB38129-FFB0-46D6-9F62-05A1D0F0FB9C}">
      <dgm:prSet phldrT="[文本]"/>
      <dgm:spPr/>
      <dgm:t>
        <a:bodyPr/>
        <a:lstStyle/>
        <a:p>
          <a:r>
            <a:rPr lang="zh-CN" altLang="en-US" dirty="0" smtClean="0"/>
            <a:t>团队协作</a:t>
          </a:r>
          <a:endParaRPr lang="en-US" altLang="zh-CN" dirty="0" smtClean="0"/>
        </a:p>
        <a:p>
          <a:r>
            <a:rPr lang="zh-CN" altLang="en-US" dirty="0" smtClean="0"/>
            <a:t>高效交流</a:t>
          </a:r>
          <a:endParaRPr lang="zh-CN" altLang="en-US" dirty="0"/>
        </a:p>
      </dgm:t>
    </dgm:pt>
    <dgm:pt modelId="{0216995A-96D9-4B3E-82C7-315C2272564A}" type="parTrans" cxnId="{AEE2C580-7C04-462B-A81C-91FBE3BF44E2}">
      <dgm:prSet/>
      <dgm:spPr/>
      <dgm:t>
        <a:bodyPr/>
        <a:lstStyle/>
        <a:p>
          <a:endParaRPr lang="zh-CN" altLang="en-US"/>
        </a:p>
      </dgm:t>
    </dgm:pt>
    <dgm:pt modelId="{C19B4EF9-977B-495F-B7B1-2A40E77366A1}" type="sibTrans" cxnId="{AEE2C580-7C04-462B-A81C-91FBE3BF44E2}">
      <dgm:prSet/>
      <dgm:spPr/>
      <dgm:t>
        <a:bodyPr/>
        <a:lstStyle/>
        <a:p>
          <a:endParaRPr lang="zh-CN" altLang="en-US"/>
        </a:p>
      </dgm:t>
    </dgm:pt>
    <dgm:pt modelId="{8AEDB418-6F8E-4DC2-9441-3987C4718DC2}">
      <dgm:prSet phldrT="[文本]"/>
      <dgm:spPr/>
      <dgm:t>
        <a:bodyPr/>
        <a:lstStyle/>
        <a:p>
          <a:r>
            <a:rPr lang="zh-CN" altLang="en-US" dirty="0" smtClean="0"/>
            <a:t>友谊</a:t>
          </a:r>
          <a:endParaRPr lang="en-US" altLang="zh-CN" dirty="0" smtClean="0"/>
        </a:p>
        <a:p>
          <a:r>
            <a:rPr lang="zh-CN" altLang="en-US" strike="sngStrike" dirty="0" smtClean="0"/>
            <a:t>爱情</a:t>
          </a:r>
          <a:endParaRPr lang="zh-CN" altLang="en-US" strike="sngStrike" dirty="0"/>
        </a:p>
      </dgm:t>
    </dgm:pt>
    <dgm:pt modelId="{4C29F34B-A3F0-4680-ABD9-62CC59369436}" type="parTrans" cxnId="{736922BC-96D4-4F16-A74F-D89162C634F3}">
      <dgm:prSet/>
      <dgm:spPr/>
      <dgm:t>
        <a:bodyPr/>
        <a:lstStyle/>
        <a:p>
          <a:endParaRPr lang="zh-CN" altLang="en-US"/>
        </a:p>
      </dgm:t>
    </dgm:pt>
    <dgm:pt modelId="{AEC0F5C2-151B-47A2-B2B0-7BEAED273D92}" type="sibTrans" cxnId="{736922BC-96D4-4F16-A74F-D89162C634F3}">
      <dgm:prSet/>
      <dgm:spPr/>
      <dgm:t>
        <a:bodyPr/>
        <a:lstStyle/>
        <a:p>
          <a:endParaRPr lang="zh-CN" altLang="en-US"/>
        </a:p>
      </dgm:t>
    </dgm:pt>
    <dgm:pt modelId="{DFBF69B5-3204-41D2-A761-7ECBFF0BE960}" type="pres">
      <dgm:prSet presAssocID="{2714F3A2-260C-457F-9236-29A54D3F9E0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52F04D-FD71-473E-8B99-AC0B12B83167}" type="pres">
      <dgm:prSet presAssocID="{2714F3A2-260C-457F-9236-29A54D3F9E0D}" presName="matrix" presStyleCnt="0"/>
      <dgm:spPr/>
    </dgm:pt>
    <dgm:pt modelId="{65B558E5-10F2-449C-A3BC-B129C1A2F0F0}" type="pres">
      <dgm:prSet presAssocID="{2714F3A2-260C-457F-9236-29A54D3F9E0D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8DA2CAB5-842E-495C-8F1C-A1F8829ACA7B}" type="pres">
      <dgm:prSet presAssocID="{2714F3A2-260C-457F-9236-29A54D3F9E0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1E6C02-E57C-4A62-9825-51F7FC13CEB8}" type="pres">
      <dgm:prSet presAssocID="{2714F3A2-260C-457F-9236-29A54D3F9E0D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D0971787-DBBA-4772-B9C9-CF94174E0E2D}" type="pres">
      <dgm:prSet presAssocID="{2714F3A2-260C-457F-9236-29A54D3F9E0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834F4-0413-4B51-9B06-EACCA4AC97E7}" type="pres">
      <dgm:prSet presAssocID="{2714F3A2-260C-457F-9236-29A54D3F9E0D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A208E5A3-B4DF-4D12-84E7-4F84EE118B21}" type="pres">
      <dgm:prSet presAssocID="{2714F3A2-260C-457F-9236-29A54D3F9E0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52E4DF-A606-4BFE-BD79-23834BE12D7F}" type="pres">
      <dgm:prSet presAssocID="{2714F3A2-260C-457F-9236-29A54D3F9E0D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285E111D-3360-4B56-BDE3-6BB15DDF1FBB}" type="pres">
      <dgm:prSet presAssocID="{2714F3A2-260C-457F-9236-29A54D3F9E0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CB8FBC-4298-482E-B7E3-EB0C4F773987}" type="pres">
      <dgm:prSet presAssocID="{2714F3A2-260C-457F-9236-29A54D3F9E0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670442-BA15-493F-B150-A653AF6B2C98}" type="presOf" srcId="{C407E0AD-90C7-4B89-B982-FA190EF99507}" destId="{D5CB8FBC-4298-482E-B7E3-EB0C4F773987}" srcOrd="0" destOrd="0" presId="urn:microsoft.com/office/officeart/2005/8/layout/matrix1"/>
    <dgm:cxn modelId="{736922BC-96D4-4F16-A74F-D89162C634F3}" srcId="{C407E0AD-90C7-4B89-B982-FA190EF99507}" destId="{8AEDB418-6F8E-4DC2-9441-3987C4718DC2}" srcOrd="3" destOrd="0" parTransId="{4C29F34B-A3F0-4680-ABD9-62CC59369436}" sibTransId="{AEC0F5C2-151B-47A2-B2B0-7BEAED273D92}"/>
    <dgm:cxn modelId="{E1812A2B-BEE0-4D35-8DDF-495BDD807506}" type="presOf" srcId="{3D9ECDEF-3BE9-4D80-BE50-D5D4309ED0F1}" destId="{8DA2CAB5-842E-495C-8F1C-A1F8829ACA7B}" srcOrd="1" destOrd="0" presId="urn:microsoft.com/office/officeart/2005/8/layout/matrix1"/>
    <dgm:cxn modelId="{64A1783D-FB93-4218-A42E-0F480D97A08A}" type="presOf" srcId="{1BB38129-FFB0-46D6-9F62-05A1D0F0FB9C}" destId="{3F9834F4-0413-4B51-9B06-EACCA4AC97E7}" srcOrd="0" destOrd="0" presId="urn:microsoft.com/office/officeart/2005/8/layout/matrix1"/>
    <dgm:cxn modelId="{0949B497-0FAE-4361-B0E1-60D120ABE121}" type="presOf" srcId="{8080C4C8-28E5-446F-81E8-15019F2B5C91}" destId="{091E6C02-E57C-4A62-9825-51F7FC13CEB8}" srcOrd="0" destOrd="0" presId="urn:microsoft.com/office/officeart/2005/8/layout/matrix1"/>
    <dgm:cxn modelId="{F552344C-AEDA-48AD-98F5-EB0D399199ED}" type="presOf" srcId="{2714F3A2-260C-457F-9236-29A54D3F9E0D}" destId="{DFBF69B5-3204-41D2-A761-7ECBFF0BE960}" srcOrd="0" destOrd="0" presId="urn:microsoft.com/office/officeart/2005/8/layout/matrix1"/>
    <dgm:cxn modelId="{D3899526-2D7E-4162-8557-41B41B8561D6}" type="presOf" srcId="{8080C4C8-28E5-446F-81E8-15019F2B5C91}" destId="{D0971787-DBBA-4772-B9C9-CF94174E0E2D}" srcOrd="1" destOrd="0" presId="urn:microsoft.com/office/officeart/2005/8/layout/matrix1"/>
    <dgm:cxn modelId="{AEE2C580-7C04-462B-A81C-91FBE3BF44E2}" srcId="{C407E0AD-90C7-4B89-B982-FA190EF99507}" destId="{1BB38129-FFB0-46D6-9F62-05A1D0F0FB9C}" srcOrd="2" destOrd="0" parTransId="{0216995A-96D9-4B3E-82C7-315C2272564A}" sibTransId="{C19B4EF9-977B-495F-B7B1-2A40E77366A1}"/>
    <dgm:cxn modelId="{8E3C10DA-1F94-4F49-85C0-7EF7C004DD7A}" srcId="{2714F3A2-260C-457F-9236-29A54D3F9E0D}" destId="{C407E0AD-90C7-4B89-B982-FA190EF99507}" srcOrd="0" destOrd="0" parTransId="{A8C74D82-6828-44E0-A739-8CA2AE077117}" sibTransId="{D834DEC6-FF8C-4884-BE8C-4D05718A8511}"/>
    <dgm:cxn modelId="{A3C2862F-F06D-42D1-B083-FC5C913BAEEA}" srcId="{C407E0AD-90C7-4B89-B982-FA190EF99507}" destId="{3D9ECDEF-3BE9-4D80-BE50-D5D4309ED0F1}" srcOrd="0" destOrd="0" parTransId="{FFE1F6BF-84AC-4D15-A3DD-2A83D2A0CD07}" sibTransId="{2D4DA02F-DD83-408E-BD46-9101E06AC550}"/>
    <dgm:cxn modelId="{66DA2AB7-E484-432A-A418-D08221D50632}" srcId="{C407E0AD-90C7-4B89-B982-FA190EF99507}" destId="{8080C4C8-28E5-446F-81E8-15019F2B5C91}" srcOrd="1" destOrd="0" parTransId="{6B8E10BE-3C89-4F85-B9EB-9FB20CECA2EA}" sibTransId="{227BEE08-23DD-4FF2-9EFA-FE0AAB294335}"/>
    <dgm:cxn modelId="{17740C74-1EB5-4A89-98C4-390AAF6AC192}" type="presOf" srcId="{8AEDB418-6F8E-4DC2-9441-3987C4718DC2}" destId="{285E111D-3360-4B56-BDE3-6BB15DDF1FBB}" srcOrd="1" destOrd="0" presId="urn:microsoft.com/office/officeart/2005/8/layout/matrix1"/>
    <dgm:cxn modelId="{58E4A873-B217-4BD9-89F0-50A362FA291A}" type="presOf" srcId="{8AEDB418-6F8E-4DC2-9441-3987C4718DC2}" destId="{9052E4DF-A606-4BFE-BD79-23834BE12D7F}" srcOrd="0" destOrd="0" presId="urn:microsoft.com/office/officeart/2005/8/layout/matrix1"/>
    <dgm:cxn modelId="{EE07DE74-C286-4BCA-93B6-A978381D0766}" type="presOf" srcId="{3D9ECDEF-3BE9-4D80-BE50-D5D4309ED0F1}" destId="{65B558E5-10F2-449C-A3BC-B129C1A2F0F0}" srcOrd="0" destOrd="0" presId="urn:microsoft.com/office/officeart/2005/8/layout/matrix1"/>
    <dgm:cxn modelId="{3FC10B34-52B8-4274-B51C-2F64187BC4D3}" type="presOf" srcId="{1BB38129-FFB0-46D6-9F62-05A1D0F0FB9C}" destId="{A208E5A3-B4DF-4D12-84E7-4F84EE118B21}" srcOrd="1" destOrd="0" presId="urn:microsoft.com/office/officeart/2005/8/layout/matrix1"/>
    <dgm:cxn modelId="{B454AEB2-0AEF-4165-BF6D-E9E460CFDEEB}" type="presParOf" srcId="{DFBF69B5-3204-41D2-A761-7ECBFF0BE960}" destId="{6952F04D-FD71-473E-8B99-AC0B12B83167}" srcOrd="0" destOrd="0" presId="urn:microsoft.com/office/officeart/2005/8/layout/matrix1"/>
    <dgm:cxn modelId="{C4046E72-1715-46AE-9367-83316A2589C1}" type="presParOf" srcId="{6952F04D-FD71-473E-8B99-AC0B12B83167}" destId="{65B558E5-10F2-449C-A3BC-B129C1A2F0F0}" srcOrd="0" destOrd="0" presId="urn:microsoft.com/office/officeart/2005/8/layout/matrix1"/>
    <dgm:cxn modelId="{58B943A9-A75C-40DF-B377-73AB8A2DD102}" type="presParOf" srcId="{6952F04D-FD71-473E-8B99-AC0B12B83167}" destId="{8DA2CAB5-842E-495C-8F1C-A1F8829ACA7B}" srcOrd="1" destOrd="0" presId="urn:microsoft.com/office/officeart/2005/8/layout/matrix1"/>
    <dgm:cxn modelId="{9862D8FD-2A70-48A3-BDC1-F1E3E353C039}" type="presParOf" srcId="{6952F04D-FD71-473E-8B99-AC0B12B83167}" destId="{091E6C02-E57C-4A62-9825-51F7FC13CEB8}" srcOrd="2" destOrd="0" presId="urn:microsoft.com/office/officeart/2005/8/layout/matrix1"/>
    <dgm:cxn modelId="{B80C25F0-1038-4E78-9120-0E581EF0C01E}" type="presParOf" srcId="{6952F04D-FD71-473E-8B99-AC0B12B83167}" destId="{D0971787-DBBA-4772-B9C9-CF94174E0E2D}" srcOrd="3" destOrd="0" presId="urn:microsoft.com/office/officeart/2005/8/layout/matrix1"/>
    <dgm:cxn modelId="{016E5D81-35AD-425A-8113-CC3E3843EFF1}" type="presParOf" srcId="{6952F04D-FD71-473E-8B99-AC0B12B83167}" destId="{3F9834F4-0413-4B51-9B06-EACCA4AC97E7}" srcOrd="4" destOrd="0" presId="urn:microsoft.com/office/officeart/2005/8/layout/matrix1"/>
    <dgm:cxn modelId="{B4E64E12-2AF6-47B4-987C-86D2BCBE7EFA}" type="presParOf" srcId="{6952F04D-FD71-473E-8B99-AC0B12B83167}" destId="{A208E5A3-B4DF-4D12-84E7-4F84EE118B21}" srcOrd="5" destOrd="0" presId="urn:microsoft.com/office/officeart/2005/8/layout/matrix1"/>
    <dgm:cxn modelId="{F1348678-83EA-4B8F-8730-CB16C672730B}" type="presParOf" srcId="{6952F04D-FD71-473E-8B99-AC0B12B83167}" destId="{9052E4DF-A606-4BFE-BD79-23834BE12D7F}" srcOrd="6" destOrd="0" presId="urn:microsoft.com/office/officeart/2005/8/layout/matrix1"/>
    <dgm:cxn modelId="{93073888-2C19-41F6-8D1F-68E396CB49F2}" type="presParOf" srcId="{6952F04D-FD71-473E-8B99-AC0B12B83167}" destId="{285E111D-3360-4B56-BDE3-6BB15DDF1FBB}" srcOrd="7" destOrd="0" presId="urn:microsoft.com/office/officeart/2005/8/layout/matrix1"/>
    <dgm:cxn modelId="{016A7115-3609-4DBF-B8EF-FF8CF220C4F7}" type="presParOf" srcId="{DFBF69B5-3204-41D2-A761-7ECBFF0BE960}" destId="{D5CB8FBC-4298-482E-B7E3-EB0C4F77398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9EE6F-9734-45E7-962B-2A73E8EAA623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305B-5994-49EA-AF58-A3376DD35584}">
      <dsp:nvSpPr>
        <dsp:cNvPr id="0" name=""/>
        <dsp:cNvSpPr/>
      </dsp:nvSpPr>
      <dsp:spPr>
        <a:xfrm>
          <a:off x="516519" y="351495"/>
          <a:ext cx="7649870" cy="703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88900" rIns="88900" bIns="8890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自动连接</a:t>
          </a:r>
          <a:endParaRPr lang="zh-CN" altLang="en-US" sz="3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6519" y="351495"/>
        <a:ext cx="7649870" cy="703356"/>
      </dsp:txXfrm>
    </dsp:sp>
    <dsp:sp modelId="{2DAAB375-F5B4-4338-B759-A029A57DEA60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97B40-CD37-4BD9-8130-969140393C1C}">
      <dsp:nvSpPr>
        <dsp:cNvPr id="0" name=""/>
        <dsp:cNvSpPr/>
      </dsp:nvSpPr>
      <dsp:spPr>
        <a:xfrm>
          <a:off x="919770" y="1406712"/>
          <a:ext cx="7246620" cy="703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88900" rIns="88900" bIns="8890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精确流量查询</a:t>
          </a:r>
          <a:endParaRPr lang="zh-CN" altLang="en-US" sz="3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19770" y="1406712"/>
        <a:ext cx="7246620" cy="703356"/>
      </dsp:txXfrm>
    </dsp:sp>
    <dsp:sp modelId="{6245FEEC-CA10-40DF-8781-DCCA269E4689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49945-9D7F-472B-938B-9C500970E923}">
      <dsp:nvSpPr>
        <dsp:cNvPr id="0" name=""/>
        <dsp:cNvSpPr/>
      </dsp:nvSpPr>
      <dsp:spPr>
        <a:xfrm>
          <a:off x="919770" y="2461930"/>
          <a:ext cx="7246620" cy="7033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88900" rIns="88900" bIns="8890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在线</a:t>
          </a:r>
          <a:r>
            <a:rPr lang="en-US" altLang="zh-CN" sz="3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IP</a:t>
          </a:r>
          <a:r>
            <a:rPr lang="zh-CN" altLang="en-US" sz="3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管理（状态、命名、下线）</a:t>
          </a:r>
          <a:endParaRPr lang="zh-CN" altLang="en-US" sz="3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19770" y="2461930"/>
        <a:ext cx="7246620" cy="703356"/>
      </dsp:txXfrm>
    </dsp:sp>
    <dsp:sp modelId="{5997ACC5-1A84-4E0F-ABF4-49704B878296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BED82-B622-4E8F-9921-9BEA269BCF50}">
      <dsp:nvSpPr>
        <dsp:cNvPr id="0" name=""/>
        <dsp:cNvSpPr/>
      </dsp:nvSpPr>
      <dsp:spPr>
        <a:xfrm>
          <a:off x="516519" y="3517148"/>
          <a:ext cx="7649870" cy="7033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88900" rIns="88900" bIns="8890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更多</a:t>
          </a:r>
          <a:r>
            <a:rPr lang="en-US" altLang="zh-CN" sz="3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……</a:t>
          </a:r>
          <a:endParaRPr lang="zh-CN" altLang="en-US" sz="3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6519" y="3517148"/>
        <a:ext cx="7649870" cy="703356"/>
      </dsp:txXfrm>
    </dsp:sp>
    <dsp:sp modelId="{C1B7B86D-AB8D-49D9-B6EF-E4E69973606F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79F62-E78F-4C4B-9FE7-9D0CB96C9C3F}">
      <dsp:nvSpPr>
        <dsp:cNvPr id="0" name=""/>
        <dsp:cNvSpPr/>
      </dsp:nvSpPr>
      <dsp:spPr>
        <a:xfrm>
          <a:off x="2151140" y="3890772"/>
          <a:ext cx="405307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6E339-F1B6-44BC-8346-2092B58137B2}">
      <dsp:nvSpPr>
        <dsp:cNvPr id="0" name=""/>
        <dsp:cNvSpPr/>
      </dsp:nvSpPr>
      <dsp:spPr>
        <a:xfrm>
          <a:off x="2151140" y="2890875"/>
          <a:ext cx="337413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F1767-06FC-41A6-8D9B-3E0A9E7D7540}">
      <dsp:nvSpPr>
        <dsp:cNvPr id="0" name=""/>
        <dsp:cNvSpPr/>
      </dsp:nvSpPr>
      <dsp:spPr>
        <a:xfrm>
          <a:off x="2151140" y="1681124"/>
          <a:ext cx="337413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1A434-43D7-48A7-9C81-1DD8B124C85D}">
      <dsp:nvSpPr>
        <dsp:cNvPr id="0" name=""/>
        <dsp:cNvSpPr/>
      </dsp:nvSpPr>
      <dsp:spPr>
        <a:xfrm>
          <a:off x="2151140" y="681227"/>
          <a:ext cx="405307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DEEB9-13EB-4218-B9EE-F9551F4CAF03}">
      <dsp:nvSpPr>
        <dsp:cNvPr id="0" name=""/>
        <dsp:cNvSpPr/>
      </dsp:nvSpPr>
      <dsp:spPr>
        <a:xfrm>
          <a:off x="93740" y="228599"/>
          <a:ext cx="4114800" cy="41148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7AC66-1655-48DC-915A-E1AE9A5A3C70}">
      <dsp:nvSpPr>
        <dsp:cNvPr id="0" name=""/>
        <dsp:cNvSpPr/>
      </dsp:nvSpPr>
      <dsp:spPr>
        <a:xfrm>
          <a:off x="834404" y="2413558"/>
          <a:ext cx="2633472" cy="13578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834404" y="2413558"/>
        <a:ext cx="2633472" cy="1357884"/>
      </dsp:txXfrm>
    </dsp:sp>
    <dsp:sp modelId="{DE12A954-9D60-4D0C-88AF-2C4B6BD73A42}">
      <dsp:nvSpPr>
        <dsp:cNvPr id="0" name=""/>
        <dsp:cNvSpPr/>
      </dsp:nvSpPr>
      <dsp:spPr>
        <a:xfrm>
          <a:off x="5751590" y="228599"/>
          <a:ext cx="905256" cy="90525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77627-596D-48BA-A755-51DA21CBA358}">
      <dsp:nvSpPr>
        <dsp:cNvPr id="0" name=""/>
        <dsp:cNvSpPr/>
      </dsp:nvSpPr>
      <dsp:spPr>
        <a:xfrm>
          <a:off x="6656846" y="228599"/>
          <a:ext cx="869701" cy="90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C++</a:t>
          </a:r>
          <a:endParaRPr lang="zh-CN" altLang="en-US" sz="3200" kern="1200" dirty="0"/>
        </a:p>
      </dsp:txBody>
      <dsp:txXfrm>
        <a:off x="6656846" y="228599"/>
        <a:ext cx="869701" cy="905256"/>
      </dsp:txXfrm>
    </dsp:sp>
    <dsp:sp modelId="{F8D2788C-0950-4E86-A842-4926D43D944E}">
      <dsp:nvSpPr>
        <dsp:cNvPr id="0" name=""/>
        <dsp:cNvSpPr/>
      </dsp:nvSpPr>
      <dsp:spPr>
        <a:xfrm>
          <a:off x="5072648" y="1228496"/>
          <a:ext cx="905256" cy="90525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C664A-4122-46F3-A8DE-57382B198362}">
      <dsp:nvSpPr>
        <dsp:cNvPr id="0" name=""/>
        <dsp:cNvSpPr/>
      </dsp:nvSpPr>
      <dsp:spPr>
        <a:xfrm>
          <a:off x="5977904" y="1228496"/>
          <a:ext cx="696301" cy="90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Qt</a:t>
          </a:r>
          <a:endParaRPr lang="zh-CN" altLang="en-US" sz="3200" kern="1200" dirty="0"/>
        </a:p>
      </dsp:txBody>
      <dsp:txXfrm>
        <a:off x="5977904" y="1228496"/>
        <a:ext cx="696301" cy="905256"/>
      </dsp:txXfrm>
    </dsp:sp>
    <dsp:sp modelId="{253682BC-733C-4CEB-B6BF-5D98542B81CE}">
      <dsp:nvSpPr>
        <dsp:cNvPr id="0" name=""/>
        <dsp:cNvSpPr/>
      </dsp:nvSpPr>
      <dsp:spPr>
        <a:xfrm>
          <a:off x="5072648" y="2438247"/>
          <a:ext cx="905256" cy="90525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C8C19-AB1F-4992-A768-A840A005E18C}">
      <dsp:nvSpPr>
        <dsp:cNvPr id="0" name=""/>
        <dsp:cNvSpPr/>
      </dsp:nvSpPr>
      <dsp:spPr>
        <a:xfrm>
          <a:off x="5977904" y="2438247"/>
          <a:ext cx="1487885" cy="90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VS2013</a:t>
          </a:r>
          <a:endParaRPr lang="zh-CN" altLang="en-US" sz="3200" kern="1200" dirty="0"/>
        </a:p>
      </dsp:txBody>
      <dsp:txXfrm>
        <a:off x="5977904" y="2438247"/>
        <a:ext cx="1487885" cy="905256"/>
      </dsp:txXfrm>
    </dsp:sp>
    <dsp:sp modelId="{5DD6576C-FB01-478C-9905-5038FEEEFB34}">
      <dsp:nvSpPr>
        <dsp:cNvPr id="0" name=""/>
        <dsp:cNvSpPr/>
      </dsp:nvSpPr>
      <dsp:spPr>
        <a:xfrm>
          <a:off x="5751590" y="3438144"/>
          <a:ext cx="905256" cy="905256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E17A4-31BA-4932-A77E-B4C8FCC0D5CF}">
      <dsp:nvSpPr>
        <dsp:cNvPr id="0" name=""/>
        <dsp:cNvSpPr/>
      </dsp:nvSpPr>
      <dsp:spPr>
        <a:xfrm>
          <a:off x="6656846" y="3438144"/>
          <a:ext cx="1479013" cy="90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Qt</a:t>
          </a:r>
          <a:r>
            <a:rPr lang="en-US" altLang="zh-CN" sz="3200" kern="1200" dirty="0" smtClean="0"/>
            <a:t> Creator</a:t>
          </a:r>
          <a:endParaRPr lang="zh-CN" altLang="en-US" sz="3200" kern="1200" dirty="0"/>
        </a:p>
      </dsp:txBody>
      <dsp:txXfrm>
        <a:off x="6656846" y="3438144"/>
        <a:ext cx="1479013" cy="905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266E1-7CC5-4C59-BD93-E318F899E823}">
      <dsp:nvSpPr>
        <dsp:cNvPr id="0" name=""/>
        <dsp:cNvSpPr/>
      </dsp:nvSpPr>
      <dsp:spPr>
        <a:xfrm>
          <a:off x="3745621" y="914522"/>
          <a:ext cx="704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415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79331" y="956568"/>
        <a:ext cx="36737" cy="7347"/>
      </dsp:txXfrm>
    </dsp:sp>
    <dsp:sp modelId="{7AA7F0F0-5DC3-465E-B3AE-45AEDC407494}">
      <dsp:nvSpPr>
        <dsp:cNvPr id="0" name=""/>
        <dsp:cNvSpPr/>
      </dsp:nvSpPr>
      <dsp:spPr>
        <a:xfrm>
          <a:off x="552825" y="1864"/>
          <a:ext cx="3194595" cy="19167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2014.12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项目组成立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全员备战期末考</a:t>
          </a:r>
          <a:r>
            <a:rPr lang="en-US" altLang="zh-CN" sz="1700" kern="1200" dirty="0" smtClean="0"/>
            <a:t>……</a:t>
          </a:r>
          <a:endParaRPr lang="zh-CN" altLang="en-US" sz="1700" kern="1200" dirty="0"/>
        </a:p>
      </dsp:txBody>
      <dsp:txXfrm>
        <a:off x="552825" y="1864"/>
        <a:ext cx="3194595" cy="1916757"/>
      </dsp:txXfrm>
    </dsp:sp>
    <dsp:sp modelId="{7DAAC353-4BB6-4E92-8220-9897EEA2C783}">
      <dsp:nvSpPr>
        <dsp:cNvPr id="0" name=""/>
        <dsp:cNvSpPr/>
      </dsp:nvSpPr>
      <dsp:spPr>
        <a:xfrm>
          <a:off x="2150123" y="1916821"/>
          <a:ext cx="3929352" cy="704157"/>
        </a:xfrm>
        <a:custGeom>
          <a:avLst/>
          <a:gdLst/>
          <a:ahLst/>
          <a:cxnLst/>
          <a:rect l="0" t="0" r="0" b="0"/>
          <a:pathLst>
            <a:path>
              <a:moveTo>
                <a:pt x="3929352" y="0"/>
              </a:moveTo>
              <a:lnTo>
                <a:pt x="3929352" y="369178"/>
              </a:lnTo>
              <a:lnTo>
                <a:pt x="0" y="369178"/>
              </a:lnTo>
              <a:lnTo>
                <a:pt x="0" y="704157"/>
              </a:lnTo>
            </a:path>
          </a:pathLst>
        </a:custGeom>
        <a:noFill/>
        <a:ln w="9525" cap="flat" cmpd="sng" algn="ctr">
          <a:solidFill>
            <a:schemeClr val="accent4">
              <a:hueOff val="4587663"/>
              <a:satOff val="-22407"/>
              <a:lumOff val="-6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14863" y="2265226"/>
        <a:ext cx="199872" cy="7347"/>
      </dsp:txXfrm>
    </dsp:sp>
    <dsp:sp modelId="{4DAE1E72-44E0-4D97-AE08-AB56B2A93FE7}">
      <dsp:nvSpPr>
        <dsp:cNvPr id="0" name=""/>
        <dsp:cNvSpPr/>
      </dsp:nvSpPr>
      <dsp:spPr>
        <a:xfrm>
          <a:off x="4482178" y="1864"/>
          <a:ext cx="3194595" cy="1916757"/>
        </a:xfrm>
        <a:prstGeom prst="rect">
          <a:avLst/>
        </a:prstGeom>
        <a:gradFill rotWithShape="0">
          <a:gsLst>
            <a:gs pos="0">
              <a:schemeClr val="accent4">
                <a:hueOff val="3058442"/>
                <a:satOff val="-14938"/>
                <a:lumOff val="-4640"/>
                <a:alphaOff val="0"/>
                <a:tint val="60000"/>
                <a:satMod val="160000"/>
              </a:schemeClr>
            </a:gs>
            <a:gs pos="46000">
              <a:schemeClr val="accent4">
                <a:hueOff val="3058442"/>
                <a:satOff val="-14938"/>
                <a:lumOff val="-4640"/>
                <a:alphaOff val="0"/>
                <a:tint val="86000"/>
                <a:satMod val="160000"/>
              </a:schemeClr>
            </a:gs>
            <a:gs pos="100000">
              <a:schemeClr val="accent4">
                <a:hueOff val="3058442"/>
                <a:satOff val="-14938"/>
                <a:lumOff val="-464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2015.1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开始开发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学习使用</a:t>
          </a:r>
          <a:r>
            <a:rPr lang="en-US" altLang="zh-CN" sz="1700" kern="1200" dirty="0" err="1" smtClean="0"/>
            <a:t>Qt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设计项目框架</a:t>
          </a:r>
          <a:endParaRPr lang="zh-CN" altLang="en-US" sz="1700" kern="1200" dirty="0"/>
        </a:p>
      </dsp:txBody>
      <dsp:txXfrm>
        <a:off x="4482178" y="1864"/>
        <a:ext cx="3194595" cy="1916757"/>
      </dsp:txXfrm>
    </dsp:sp>
    <dsp:sp modelId="{5B5AC00E-5986-470D-B553-AAFC18A45768}">
      <dsp:nvSpPr>
        <dsp:cNvPr id="0" name=""/>
        <dsp:cNvSpPr/>
      </dsp:nvSpPr>
      <dsp:spPr>
        <a:xfrm>
          <a:off x="3745621" y="3566037"/>
          <a:ext cx="704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4157" y="45720"/>
              </a:lnTo>
            </a:path>
          </a:pathLst>
        </a:custGeom>
        <a:noFill/>
        <a:ln w="9525" cap="flat" cmpd="sng" algn="ctr">
          <a:solidFill>
            <a:schemeClr val="accent4">
              <a:hueOff val="9175325"/>
              <a:satOff val="-44813"/>
              <a:lumOff val="-139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79331" y="3608083"/>
        <a:ext cx="36737" cy="7347"/>
      </dsp:txXfrm>
    </dsp:sp>
    <dsp:sp modelId="{926DE961-FB23-481A-972D-434CDE14887F}">
      <dsp:nvSpPr>
        <dsp:cNvPr id="0" name=""/>
        <dsp:cNvSpPr/>
      </dsp:nvSpPr>
      <dsp:spPr>
        <a:xfrm>
          <a:off x="552825" y="2653378"/>
          <a:ext cx="3194595" cy="1916757"/>
        </a:xfrm>
        <a:prstGeom prst="rect">
          <a:avLst/>
        </a:prstGeom>
        <a:gradFill rotWithShape="0">
          <a:gsLst>
            <a:gs pos="0">
              <a:schemeClr val="accent4">
                <a:hueOff val="6116884"/>
                <a:satOff val="-29875"/>
                <a:lumOff val="-9281"/>
                <a:alphaOff val="0"/>
                <a:tint val="60000"/>
                <a:satMod val="160000"/>
              </a:schemeClr>
            </a:gs>
            <a:gs pos="46000">
              <a:schemeClr val="accent4">
                <a:hueOff val="6116884"/>
                <a:satOff val="-29875"/>
                <a:lumOff val="-9281"/>
                <a:alphaOff val="0"/>
                <a:tint val="86000"/>
                <a:satMod val="160000"/>
              </a:schemeClr>
            </a:gs>
            <a:gs pos="100000">
              <a:schemeClr val="accent4">
                <a:hueOff val="6116884"/>
                <a:satOff val="-29875"/>
                <a:lumOff val="-9281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2015.2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图形界面初步设计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实现基本连网、查询功能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全员过春节</a:t>
          </a:r>
          <a:r>
            <a:rPr lang="en-US" altLang="zh-CN" sz="1700" kern="1200" dirty="0" smtClean="0"/>
            <a:t>……</a:t>
          </a:r>
          <a:endParaRPr lang="zh-CN" altLang="en-US" sz="1700" kern="1200" dirty="0"/>
        </a:p>
      </dsp:txBody>
      <dsp:txXfrm>
        <a:off x="552825" y="2653378"/>
        <a:ext cx="3194595" cy="1916757"/>
      </dsp:txXfrm>
    </dsp:sp>
    <dsp:sp modelId="{F66AA4FF-1D2D-494F-A0B4-0FF369772CDF}">
      <dsp:nvSpPr>
        <dsp:cNvPr id="0" name=""/>
        <dsp:cNvSpPr/>
      </dsp:nvSpPr>
      <dsp:spPr>
        <a:xfrm>
          <a:off x="4482178" y="2653378"/>
          <a:ext cx="3194595" cy="1916757"/>
        </a:xfrm>
        <a:prstGeom prst="rect">
          <a:avLst/>
        </a:prstGeom>
        <a:gradFill rotWithShape="0">
          <a:gsLst>
            <a:gs pos="0">
              <a:schemeClr val="accent4">
                <a:hueOff val="9175325"/>
                <a:satOff val="-44813"/>
                <a:lumOff val="-13921"/>
                <a:alphaOff val="0"/>
                <a:tint val="60000"/>
                <a:satMod val="160000"/>
              </a:schemeClr>
            </a:gs>
            <a:gs pos="46000">
              <a:schemeClr val="accent4">
                <a:hueOff val="9175325"/>
                <a:satOff val="-44813"/>
                <a:lumOff val="-13921"/>
                <a:alphaOff val="0"/>
                <a:tint val="86000"/>
                <a:satMod val="160000"/>
              </a:schemeClr>
            </a:gs>
            <a:gs pos="100000">
              <a:schemeClr val="accent4">
                <a:hueOff val="9175325"/>
                <a:satOff val="-44813"/>
                <a:lumOff val="-13921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2015.3</a:t>
          </a:r>
          <a:r>
            <a:rPr lang="zh-CN" altLang="en-US" sz="2200" kern="1200" dirty="0" smtClean="0"/>
            <a:t>（至今天）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图形界面调整、美化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实现精确流量查询、在线</a:t>
          </a:r>
          <a:r>
            <a:rPr lang="en-US" altLang="zh-CN" sz="1700" kern="1200" dirty="0" smtClean="0"/>
            <a:t>IP</a:t>
          </a:r>
          <a:r>
            <a:rPr lang="zh-CN" altLang="en-US" sz="1700" kern="1200" dirty="0" smtClean="0"/>
            <a:t>状态查询及下线功能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修复重要</a:t>
          </a:r>
          <a:r>
            <a:rPr lang="en-US" altLang="zh-CN" sz="1700" kern="1200" dirty="0" smtClean="0"/>
            <a:t>bug</a:t>
          </a:r>
          <a:endParaRPr lang="zh-CN" altLang="en-US" sz="1700" kern="1200" dirty="0"/>
        </a:p>
      </dsp:txBody>
      <dsp:txXfrm>
        <a:off x="4482178" y="2653378"/>
        <a:ext cx="3194595" cy="1916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0E3BC-CB70-461F-B8EB-A529C0D82AAE}">
      <dsp:nvSpPr>
        <dsp:cNvPr id="0" name=""/>
        <dsp:cNvSpPr/>
      </dsp:nvSpPr>
      <dsp:spPr>
        <a:xfrm>
          <a:off x="1834091" y="154285"/>
          <a:ext cx="3379469" cy="3379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继续完善各种功能，达到一般用户可用水平，以发布</a:t>
          </a:r>
          <a:r>
            <a:rPr lang="en-US" altLang="zh-CN" sz="1800" kern="1200" dirty="0" smtClean="0"/>
            <a:t>beta</a:t>
          </a:r>
          <a:r>
            <a:rPr lang="zh-CN" altLang="en-US" sz="1800" kern="1200" dirty="0" smtClean="0"/>
            <a:t>版为目标</a:t>
          </a:r>
          <a:endParaRPr lang="zh-CN" altLang="en-US" sz="1800" kern="1200" dirty="0"/>
        </a:p>
      </dsp:txBody>
      <dsp:txXfrm>
        <a:off x="2329003" y="649223"/>
        <a:ext cx="2389645" cy="2389775"/>
      </dsp:txXfrm>
    </dsp:sp>
    <dsp:sp modelId="{BF22CBEC-8CB2-4AF7-8BBC-D0C3145F07DE}">
      <dsp:nvSpPr>
        <dsp:cNvPr id="0" name=""/>
        <dsp:cNvSpPr/>
      </dsp:nvSpPr>
      <dsp:spPr>
        <a:xfrm>
          <a:off x="3762641" y="0"/>
          <a:ext cx="375727" cy="37613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70218-7165-4A2D-BE43-E9F425D7DB50}">
      <dsp:nvSpPr>
        <dsp:cNvPr id="0" name=""/>
        <dsp:cNvSpPr/>
      </dsp:nvSpPr>
      <dsp:spPr>
        <a:xfrm>
          <a:off x="2873235" y="3282845"/>
          <a:ext cx="272437" cy="2722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3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68CF56-FCD9-4008-B510-32F63FE56841}">
      <dsp:nvSpPr>
        <dsp:cNvPr id="0" name=""/>
        <dsp:cNvSpPr/>
      </dsp:nvSpPr>
      <dsp:spPr>
        <a:xfrm>
          <a:off x="5431233" y="1525708"/>
          <a:ext cx="272437" cy="27226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39A30-7EA0-44BE-9CE5-4218C39501B8}">
      <dsp:nvSpPr>
        <dsp:cNvPr id="0" name=""/>
        <dsp:cNvSpPr/>
      </dsp:nvSpPr>
      <dsp:spPr>
        <a:xfrm>
          <a:off x="4129357" y="3572256"/>
          <a:ext cx="375727" cy="37613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5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D9FEDD-7BE5-4054-BE1A-BCDBDBF5E3B7}">
      <dsp:nvSpPr>
        <dsp:cNvPr id="0" name=""/>
        <dsp:cNvSpPr/>
      </dsp:nvSpPr>
      <dsp:spPr>
        <a:xfrm>
          <a:off x="2949489" y="533947"/>
          <a:ext cx="272437" cy="27226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6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78EF8F-C121-4763-B2E2-7D7D46F86CE0}">
      <dsp:nvSpPr>
        <dsp:cNvPr id="0" name=""/>
        <dsp:cNvSpPr/>
      </dsp:nvSpPr>
      <dsp:spPr>
        <a:xfrm>
          <a:off x="2091971" y="2092933"/>
          <a:ext cx="272437" cy="27226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74F81E-6538-4E89-89C0-3BB679F695A0}">
      <dsp:nvSpPr>
        <dsp:cNvPr id="0" name=""/>
        <dsp:cNvSpPr/>
      </dsp:nvSpPr>
      <dsp:spPr>
        <a:xfrm>
          <a:off x="777617" y="763862"/>
          <a:ext cx="1373970" cy="13739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3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美化用户界面</a:t>
          </a:r>
          <a:endParaRPr lang="zh-CN" altLang="en-US" sz="1800" kern="1200" dirty="0"/>
        </a:p>
      </dsp:txBody>
      <dsp:txXfrm>
        <a:off x="978830" y="965071"/>
        <a:ext cx="971544" cy="971526"/>
      </dsp:txXfrm>
    </dsp:sp>
    <dsp:sp modelId="{3C6AA071-9971-4962-A946-2B39C3C752E0}">
      <dsp:nvSpPr>
        <dsp:cNvPr id="0" name=""/>
        <dsp:cNvSpPr/>
      </dsp:nvSpPr>
      <dsp:spPr>
        <a:xfrm>
          <a:off x="3382754" y="546048"/>
          <a:ext cx="375727" cy="3761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2FA8F-3A46-424A-B02A-FB9117CE728A}">
      <dsp:nvSpPr>
        <dsp:cNvPr id="0" name=""/>
        <dsp:cNvSpPr/>
      </dsp:nvSpPr>
      <dsp:spPr>
        <a:xfrm>
          <a:off x="907250" y="2540159"/>
          <a:ext cx="679359" cy="67966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5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76C5C-317B-4048-9AC1-58B7473D237C}">
      <dsp:nvSpPr>
        <dsp:cNvPr id="0" name=""/>
        <dsp:cNvSpPr/>
      </dsp:nvSpPr>
      <dsp:spPr>
        <a:xfrm>
          <a:off x="5560866" y="117478"/>
          <a:ext cx="1373970" cy="137394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6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重构代码</a:t>
          </a:r>
          <a:endParaRPr lang="zh-CN" altLang="en-US" sz="1800" kern="1200" dirty="0"/>
        </a:p>
      </dsp:txBody>
      <dsp:txXfrm>
        <a:off x="5762079" y="318687"/>
        <a:ext cx="971544" cy="971526"/>
      </dsp:txXfrm>
    </dsp:sp>
    <dsp:sp modelId="{AC6FC065-5708-4AE9-9C2F-6B6E16BDF343}">
      <dsp:nvSpPr>
        <dsp:cNvPr id="0" name=""/>
        <dsp:cNvSpPr/>
      </dsp:nvSpPr>
      <dsp:spPr>
        <a:xfrm>
          <a:off x="4947362" y="1066382"/>
          <a:ext cx="375727" cy="37613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D5C598-7522-4CDA-BE96-6C41B6C6B1E1}">
      <dsp:nvSpPr>
        <dsp:cNvPr id="0" name=""/>
        <dsp:cNvSpPr/>
      </dsp:nvSpPr>
      <dsp:spPr>
        <a:xfrm>
          <a:off x="648677" y="3348895"/>
          <a:ext cx="272437" cy="2722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3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2297F8-9922-4E89-9BC5-BFFCE3C6AD3D}">
      <dsp:nvSpPr>
        <dsp:cNvPr id="0" name=""/>
        <dsp:cNvSpPr/>
      </dsp:nvSpPr>
      <dsp:spPr>
        <a:xfrm>
          <a:off x="3363344" y="2961166"/>
          <a:ext cx="272437" cy="27226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C9CA1-33B8-4E73-9758-8D5BE47CFB58}">
      <dsp:nvSpPr>
        <dsp:cNvPr id="0" name=""/>
        <dsp:cNvSpPr/>
      </dsp:nvSpPr>
      <dsp:spPr>
        <a:xfrm>
          <a:off x="6206951" y="2492260"/>
          <a:ext cx="1373970" cy="13739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5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发现并修复更多</a:t>
          </a:r>
          <a:r>
            <a:rPr lang="en-US" altLang="zh-CN" sz="1800" kern="1200" dirty="0" smtClean="0"/>
            <a:t>bug</a:t>
          </a:r>
          <a:endParaRPr lang="zh-CN" altLang="en-US" sz="1800" kern="1200" dirty="0"/>
        </a:p>
      </dsp:txBody>
      <dsp:txXfrm>
        <a:off x="6408164" y="2693469"/>
        <a:ext cx="971544" cy="971526"/>
      </dsp:txXfrm>
    </dsp:sp>
    <dsp:sp modelId="{A653F1AA-47B1-4B42-9ABB-E1225E7EAF73}">
      <dsp:nvSpPr>
        <dsp:cNvPr id="0" name=""/>
        <dsp:cNvSpPr/>
      </dsp:nvSpPr>
      <dsp:spPr>
        <a:xfrm>
          <a:off x="5819438" y="2444361"/>
          <a:ext cx="272437" cy="27226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6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C5F2E9-25F7-4179-9F79-0937B17B4068}">
      <dsp:nvSpPr>
        <dsp:cNvPr id="0" name=""/>
        <dsp:cNvSpPr/>
      </dsp:nvSpPr>
      <dsp:spPr>
        <a:xfrm>
          <a:off x="2263197" y="3668054"/>
          <a:ext cx="1373970" cy="13739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多开脑洞增加新功能</a:t>
          </a:r>
          <a:endParaRPr lang="zh-CN" altLang="en-US" sz="1800" kern="1200" dirty="0"/>
        </a:p>
      </dsp:txBody>
      <dsp:txXfrm>
        <a:off x="2464410" y="3869263"/>
        <a:ext cx="971544" cy="971526"/>
      </dsp:txXfrm>
    </dsp:sp>
    <dsp:sp modelId="{5F7173EB-40A7-4B67-8FBB-C7103C991FEC}">
      <dsp:nvSpPr>
        <dsp:cNvPr id="0" name=""/>
        <dsp:cNvSpPr/>
      </dsp:nvSpPr>
      <dsp:spPr>
        <a:xfrm>
          <a:off x="3490204" y="3621667"/>
          <a:ext cx="272437" cy="2722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3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ED7D-6A67-4DD4-BB27-1871F1C40B61}">
      <dsp:nvSpPr>
        <dsp:cNvPr id="0" name=""/>
        <dsp:cNvSpPr/>
      </dsp:nvSpPr>
      <dsp:spPr>
        <a:xfrm rot="5400000">
          <a:off x="3621564" y="110718"/>
          <a:ext cx="1694408" cy="14741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4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开发</a:t>
          </a:r>
          <a:endParaRPr lang="zh-CN" altLang="en-US" sz="3000" kern="1200" dirty="0"/>
        </a:p>
      </dsp:txBody>
      <dsp:txXfrm rot="-5400000">
        <a:off x="3961419" y="264627"/>
        <a:ext cx="1014697" cy="1166318"/>
      </dsp:txXfrm>
    </dsp:sp>
    <dsp:sp modelId="{941C1145-AFBA-4F5D-ACB3-E768755C7649}">
      <dsp:nvSpPr>
        <dsp:cNvPr id="0" name=""/>
        <dsp:cNvSpPr/>
      </dsp:nvSpPr>
      <dsp:spPr>
        <a:xfrm>
          <a:off x="5204154" y="339463"/>
          <a:ext cx="1983786" cy="101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会写</a:t>
          </a:r>
          <a:r>
            <a:rPr lang="en-US" altLang="zh-CN" sz="2600" kern="1200" dirty="0" smtClean="0"/>
            <a:t>C/C++</a:t>
          </a:r>
          <a:r>
            <a:rPr lang="zh-CN" altLang="en-US" sz="2600" kern="1200" dirty="0" smtClean="0"/>
            <a:t>即可</a:t>
          </a:r>
          <a:endParaRPr lang="zh-CN" altLang="en-US" sz="2600" kern="1200" dirty="0"/>
        </a:p>
      </dsp:txBody>
      <dsp:txXfrm>
        <a:off x="5204154" y="339463"/>
        <a:ext cx="1983786" cy="1016644"/>
      </dsp:txXfrm>
    </dsp:sp>
    <dsp:sp modelId="{C1314917-D971-462C-9C56-BB7B0DA187D2}">
      <dsp:nvSpPr>
        <dsp:cNvPr id="0" name=""/>
        <dsp:cNvSpPr/>
      </dsp:nvSpPr>
      <dsp:spPr>
        <a:xfrm rot="5400000">
          <a:off x="2029498" y="110718"/>
          <a:ext cx="1694408" cy="14741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1835065"/>
                <a:satOff val="-8963"/>
                <a:lumOff val="-2784"/>
                <a:alphaOff val="0"/>
                <a:tint val="60000"/>
                <a:satMod val="160000"/>
              </a:schemeClr>
            </a:gs>
            <a:gs pos="46000">
              <a:schemeClr val="accent4">
                <a:hueOff val="1835065"/>
                <a:satOff val="-8963"/>
                <a:lumOff val="-2784"/>
                <a:alphaOff val="0"/>
                <a:tint val="86000"/>
                <a:satMod val="160000"/>
              </a:schemeClr>
            </a:gs>
            <a:gs pos="100000">
              <a:schemeClr val="accent4">
                <a:hueOff val="1835065"/>
                <a:satOff val="-8963"/>
                <a:lumOff val="-2784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369353" y="264627"/>
        <a:ext cx="1014697" cy="1166318"/>
      </dsp:txXfrm>
    </dsp:sp>
    <dsp:sp modelId="{F923BCC0-F344-4500-9EFB-545E9BED249B}">
      <dsp:nvSpPr>
        <dsp:cNvPr id="0" name=""/>
        <dsp:cNvSpPr/>
      </dsp:nvSpPr>
      <dsp:spPr>
        <a:xfrm rot="5400000">
          <a:off x="2845688" y="1548932"/>
          <a:ext cx="1694408" cy="14741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3670130"/>
                <a:satOff val="-17925"/>
                <a:lumOff val="-5568"/>
                <a:alphaOff val="0"/>
                <a:tint val="60000"/>
                <a:satMod val="160000"/>
              </a:schemeClr>
            </a:gs>
            <a:gs pos="46000">
              <a:schemeClr val="accent4">
                <a:hueOff val="3670130"/>
                <a:satOff val="-17925"/>
                <a:lumOff val="-5568"/>
                <a:alphaOff val="0"/>
                <a:tint val="86000"/>
                <a:satMod val="160000"/>
              </a:schemeClr>
            </a:gs>
            <a:gs pos="100000">
              <a:schemeClr val="accent4">
                <a:hueOff val="3670130"/>
                <a:satOff val="-17925"/>
                <a:lumOff val="-5568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美工</a:t>
          </a:r>
          <a:endParaRPr lang="zh-CN" altLang="en-US" sz="3000" kern="1200" dirty="0"/>
        </a:p>
      </dsp:txBody>
      <dsp:txXfrm rot="-5400000">
        <a:off x="3185543" y="1702841"/>
        <a:ext cx="1014697" cy="1166318"/>
      </dsp:txXfrm>
    </dsp:sp>
    <dsp:sp modelId="{68576814-4E36-4085-8300-0EE3FE82A9E4}">
      <dsp:nvSpPr>
        <dsp:cNvPr id="0" name=""/>
        <dsp:cNvSpPr/>
      </dsp:nvSpPr>
      <dsp:spPr>
        <a:xfrm>
          <a:off x="1064865" y="1777677"/>
          <a:ext cx="1829960" cy="101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审美水平正常即可</a:t>
          </a:r>
          <a:endParaRPr lang="zh-CN" altLang="en-US" sz="2600" kern="1200" dirty="0"/>
        </a:p>
      </dsp:txBody>
      <dsp:txXfrm>
        <a:off x="1064865" y="1777677"/>
        <a:ext cx="1829960" cy="1016644"/>
      </dsp:txXfrm>
    </dsp:sp>
    <dsp:sp modelId="{F6B30C84-C38B-4BBE-A184-FABB1994A836}">
      <dsp:nvSpPr>
        <dsp:cNvPr id="0" name=""/>
        <dsp:cNvSpPr/>
      </dsp:nvSpPr>
      <dsp:spPr>
        <a:xfrm rot="5400000">
          <a:off x="4437754" y="1548932"/>
          <a:ext cx="1694408" cy="14741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5505195"/>
                <a:satOff val="-26888"/>
                <a:lumOff val="-8353"/>
                <a:alphaOff val="0"/>
                <a:tint val="60000"/>
                <a:satMod val="160000"/>
              </a:schemeClr>
            </a:gs>
            <a:gs pos="46000">
              <a:schemeClr val="accent4">
                <a:hueOff val="5505195"/>
                <a:satOff val="-26888"/>
                <a:lumOff val="-8353"/>
                <a:alphaOff val="0"/>
                <a:tint val="86000"/>
                <a:satMod val="160000"/>
              </a:schemeClr>
            </a:gs>
            <a:gs pos="100000">
              <a:schemeClr val="accent4">
                <a:hueOff val="5505195"/>
                <a:satOff val="-26888"/>
                <a:lumOff val="-8353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777609" y="1702841"/>
        <a:ext cx="1014697" cy="1166318"/>
      </dsp:txXfrm>
    </dsp:sp>
    <dsp:sp modelId="{EB7C3C22-0A7B-49DF-B76A-C2C0AEBDC38E}">
      <dsp:nvSpPr>
        <dsp:cNvPr id="0" name=""/>
        <dsp:cNvSpPr/>
      </dsp:nvSpPr>
      <dsp:spPr>
        <a:xfrm rot="5400000">
          <a:off x="3644771" y="2987146"/>
          <a:ext cx="1694408" cy="14741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7340260"/>
                <a:satOff val="-35850"/>
                <a:lumOff val="-11137"/>
                <a:alphaOff val="0"/>
                <a:tint val="60000"/>
                <a:satMod val="160000"/>
              </a:schemeClr>
            </a:gs>
            <a:gs pos="46000">
              <a:schemeClr val="accent4">
                <a:hueOff val="7340260"/>
                <a:satOff val="-35850"/>
                <a:lumOff val="-11137"/>
                <a:alphaOff val="0"/>
                <a:tint val="86000"/>
                <a:satMod val="160000"/>
              </a:schemeClr>
            </a:gs>
            <a:gs pos="100000">
              <a:schemeClr val="accent4">
                <a:hueOff val="7340260"/>
                <a:satOff val="-35850"/>
                <a:lumOff val="-11137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全能大神</a:t>
          </a:r>
          <a:endParaRPr lang="zh-CN" altLang="en-US" sz="3000" kern="1200" dirty="0"/>
        </a:p>
      </dsp:txBody>
      <dsp:txXfrm rot="-5400000">
        <a:off x="3984626" y="3141055"/>
        <a:ext cx="1014697" cy="1166318"/>
      </dsp:txXfrm>
    </dsp:sp>
    <dsp:sp modelId="{79DF7BD6-5BC5-4BCC-94D3-81BF4B78F014}">
      <dsp:nvSpPr>
        <dsp:cNvPr id="0" name=""/>
        <dsp:cNvSpPr/>
      </dsp:nvSpPr>
      <dsp:spPr>
        <a:xfrm>
          <a:off x="5273775" y="3215891"/>
          <a:ext cx="1890959" cy="101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大神我们能做朋友吗？</a:t>
          </a:r>
          <a:endParaRPr lang="zh-CN" altLang="en-US" sz="2600" kern="1200" dirty="0"/>
        </a:p>
      </dsp:txBody>
      <dsp:txXfrm>
        <a:off x="5273775" y="3215891"/>
        <a:ext cx="1890959" cy="1016644"/>
      </dsp:txXfrm>
    </dsp:sp>
    <dsp:sp modelId="{1A12A668-CC97-44D9-827C-3CAFFC4CC6E5}">
      <dsp:nvSpPr>
        <dsp:cNvPr id="0" name=""/>
        <dsp:cNvSpPr/>
      </dsp:nvSpPr>
      <dsp:spPr>
        <a:xfrm rot="5400000">
          <a:off x="2052705" y="2987146"/>
          <a:ext cx="1694408" cy="14741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9175325"/>
                <a:satOff val="-44813"/>
                <a:lumOff val="-13921"/>
                <a:alphaOff val="0"/>
                <a:tint val="60000"/>
                <a:satMod val="160000"/>
              </a:schemeClr>
            </a:gs>
            <a:gs pos="46000">
              <a:schemeClr val="accent4">
                <a:hueOff val="9175325"/>
                <a:satOff val="-44813"/>
                <a:lumOff val="-13921"/>
                <a:alphaOff val="0"/>
                <a:tint val="86000"/>
                <a:satMod val="160000"/>
              </a:schemeClr>
            </a:gs>
            <a:gs pos="100000">
              <a:schemeClr val="accent4">
                <a:hueOff val="9175325"/>
                <a:satOff val="-44813"/>
                <a:lumOff val="-13921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392560" y="3141055"/>
        <a:ext cx="1014697" cy="11663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558E5-10F2-449C-A3BC-B129C1A2F0F0}">
      <dsp:nvSpPr>
        <dsp:cNvPr id="0" name=""/>
        <dsp:cNvSpPr/>
      </dsp:nvSpPr>
      <dsp:spPr>
        <a:xfrm rot="16200000">
          <a:off x="914400" y="-914400"/>
          <a:ext cx="2286000" cy="4114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C++</a:t>
          </a:r>
          <a:r>
            <a:rPr lang="zh-CN" altLang="en-US" sz="2800" kern="1200" dirty="0" smtClean="0"/>
            <a:t>面向对象实战经验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良好的代码风格</a:t>
          </a:r>
          <a:endParaRPr lang="zh-CN" altLang="en-US" sz="2800" kern="1200" dirty="0"/>
        </a:p>
      </dsp:txBody>
      <dsp:txXfrm rot="5400000">
        <a:off x="-1" y="1"/>
        <a:ext cx="4114800" cy="1714500"/>
      </dsp:txXfrm>
    </dsp:sp>
    <dsp:sp modelId="{091E6C02-E57C-4A62-9825-51F7FC13CEB8}">
      <dsp:nvSpPr>
        <dsp:cNvPr id="0" name=""/>
        <dsp:cNvSpPr/>
      </dsp:nvSpPr>
      <dsp:spPr>
        <a:xfrm>
          <a:off x="4114800" y="0"/>
          <a:ext cx="4114800" cy="22860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软件开发基本流程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了解基本原则、概念</a:t>
          </a:r>
          <a:endParaRPr lang="en-US" altLang="zh-CN" sz="2800" kern="1200" dirty="0" smtClean="0"/>
        </a:p>
      </dsp:txBody>
      <dsp:txXfrm>
        <a:off x="4114800" y="0"/>
        <a:ext cx="4114800" cy="1714500"/>
      </dsp:txXfrm>
    </dsp:sp>
    <dsp:sp modelId="{3F9834F4-0413-4B51-9B06-EACCA4AC97E7}">
      <dsp:nvSpPr>
        <dsp:cNvPr id="0" name=""/>
        <dsp:cNvSpPr/>
      </dsp:nvSpPr>
      <dsp:spPr>
        <a:xfrm rot="10800000">
          <a:off x="0" y="2286000"/>
          <a:ext cx="4114800" cy="2286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团队协作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高效交流</a:t>
          </a:r>
          <a:endParaRPr lang="zh-CN" altLang="en-US" sz="2800" kern="1200" dirty="0"/>
        </a:p>
      </dsp:txBody>
      <dsp:txXfrm rot="10800000">
        <a:off x="0" y="2857500"/>
        <a:ext cx="4114800" cy="1714500"/>
      </dsp:txXfrm>
    </dsp:sp>
    <dsp:sp modelId="{9052E4DF-A606-4BFE-BD79-23834BE12D7F}">
      <dsp:nvSpPr>
        <dsp:cNvPr id="0" name=""/>
        <dsp:cNvSpPr/>
      </dsp:nvSpPr>
      <dsp:spPr>
        <a:xfrm rot="5400000">
          <a:off x="5029199" y="1371600"/>
          <a:ext cx="2286000" cy="41148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友谊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strike="sngStrike" kern="1200" dirty="0" smtClean="0"/>
            <a:t>爱情</a:t>
          </a:r>
          <a:endParaRPr lang="zh-CN" altLang="en-US" sz="2800" strike="sngStrike" kern="1200" dirty="0"/>
        </a:p>
      </dsp:txBody>
      <dsp:txXfrm rot="-5400000">
        <a:off x="4114799" y="2857500"/>
        <a:ext cx="4114800" cy="1714500"/>
      </dsp:txXfrm>
    </dsp:sp>
    <dsp:sp modelId="{D5CB8FBC-4298-482E-B7E3-EB0C4F773987}">
      <dsp:nvSpPr>
        <dsp:cNvPr id="0" name=""/>
        <dsp:cNvSpPr/>
      </dsp:nvSpPr>
      <dsp:spPr>
        <a:xfrm>
          <a:off x="2880359" y="1714500"/>
          <a:ext cx="2468880" cy="1143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参与</a:t>
          </a:r>
          <a:r>
            <a:rPr lang="en-US" altLang="zh-CN" sz="2800" kern="1200" dirty="0" err="1" smtClean="0"/>
            <a:t>TUNet</a:t>
          </a:r>
          <a:r>
            <a:rPr lang="en-US" altLang="zh-CN" sz="2800" kern="1200" dirty="0" smtClean="0"/>
            <a:t>-PC</a:t>
          </a:r>
          <a:endParaRPr lang="zh-CN" altLang="en-US" sz="2800" kern="1200" dirty="0"/>
        </a:p>
      </dsp:txBody>
      <dsp:txXfrm>
        <a:off x="2936156" y="1770297"/>
        <a:ext cx="2357286" cy="103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925A17EF-115B-4BB9-BF42-426DFD9E898A}" type="datetimeFigureOut">
              <a:t>2015/3/15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7C4E7652-46AF-4259-BAE2-54978EA077C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89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 latinLnBrk="0">
              <a:defRPr lang="zh-CN"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 latinLnBrk="0">
              <a:spcBef>
                <a:spcPts val="0"/>
              </a:spcBef>
              <a:buNone/>
              <a:defRPr lang="zh-CN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zh-CN" sz="1000"/>
            </a:lvl1pPr>
          </a:lstStyle>
          <a:p>
            <a:pPr algn="r"/>
            <a:fld id="{A2E209FB-7A34-414B-812A-BCC5C4256F49}" type="datetime1">
              <a:pPr algn="r"/>
              <a:t>2015/3/15</a:t>
            </a:fld>
            <a:endParaRPr lang="zh-CN" sz="10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zh-CN" sz="1100"/>
            </a:lvl1pPr>
          </a:lstStyle>
          <a:p>
            <a:pPr algn="r"/>
            <a:endParaRPr lang="zh-CN" sz="1100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zh-CN" sz="1300">
                <a:solidFill>
                  <a:srgbClr val="FFFFFF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CN" sz="1300">
                <a:solidFill>
                  <a:srgbClr val="FFFFFF"/>
                </a:solidFill>
              </a:rPr>
              <a:pPr algn="ctr"/>
              <a:t>‹#›</a:t>
            </a:fld>
            <a:endParaRPr lang="zh-CN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43322F5-8315-491F-87B4-2E3F0268E3B6}" type="datetime1">
              <a:pPr/>
              <a:t>2015/3/15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AC850C8-E7C9-4F2C-A162-59CF68B1B13C}" type="datetime1">
              <a:pPr/>
              <a:t>2015/3/15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C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zh-CN" sz="3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E9192D-7D89-47BF-B02C-29AE4CEF5323}" type="datetime1">
              <a:pPr/>
              <a:t>2015/3/15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>
          <a:xfrm>
            <a:off x="54768" y="352044"/>
            <a:ext cx="1066800" cy="6153912"/>
          </a:xfrm>
        </p:spPr>
        <p:txBody>
          <a:bodyPr vert="vert270" anchor="b"/>
          <a:lstStyle>
            <a:lvl1pPr marL="0" algn="ctr" latinLnBrk="0">
              <a:defRPr lang="zh-CN"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71576" y="352044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CN" sz="16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71576" y="3488436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CN" sz="16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1828800" y="352044"/>
            <a:ext cx="6858000" cy="3017520"/>
          </a:xfrm>
        </p:spPr>
        <p:txBody>
          <a:bodyPr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1828800" y="3488436"/>
            <a:ext cx="6858000" cy="3017520"/>
          </a:xfrm>
        </p:spPr>
        <p:txBody>
          <a:bodyPr/>
          <a:lstStyle>
            <a:lvl1pPr latinLnBrk="0"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AEBA9AF-F1C1-4FDF-9348-FB02DE1BEFCE}" type="datetime1">
              <a:pPr/>
              <a:t>2015/3/15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 latinLnBrk="0">
              <a:defRPr lang="zh-CN"/>
            </a:lvl1pPr>
          </a:lstStyle>
          <a:p>
            <a:pPr algn="ctr"/>
            <a:fld id="{FEA1243F-3000-4347-94A4-FBDEAD3122CB}" type="slidenum">
              <a:pPr algn="ctr"/>
              <a:t>‹#›</a:t>
            </a:fld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DCD6-8107-480F-9A5B-88D74ACC9ACE}" type="datetime1">
              <a:pPr/>
              <a:t>2015/3/15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C3F34B-1E76-4A74-B05B-C7E9FDCE7086}" type="datetime1">
              <a:pPr/>
              <a:t>2015/3/15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zh-CN" sz="29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 latinLnBrk="0">
              <a:spcBef>
                <a:spcPts val="0"/>
              </a:spcBef>
              <a:defRPr lang="zh-CN" sz="3000"/>
            </a:lvl1pPr>
            <a:lvl2pPr>
              <a:defRPr lang="zh-CN" sz="26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 latinLnBrk="0">
              <a:defRPr lang="zh-CN" sz="900"/>
            </a:lvl1pPr>
          </a:lstStyle>
          <a:p>
            <a:fld id="{935B0FF7-8660-4A38-9AF0-4D43C21C83DF}" type="datetime1">
              <a:pPr/>
              <a:t>2015/3/15</a:t>
            </a:fld>
            <a:endParaRPr lang="zh-CN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 latinLnBrk="0">
              <a:defRPr lang="zh-CN" sz="900"/>
            </a:lvl1pPr>
          </a:lstStyle>
          <a:p>
            <a:endParaRPr lang="zh-CN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 latinLnBrk="0">
              <a:defRPr lang="zh-CN" sz="900"/>
            </a:lvl1pPr>
          </a:lstStyle>
          <a:p>
            <a:fld id="{FEA1243F-3000-4347-94A4-FBDEAD3122CB}" type="slidenum">
              <a:rPr lang="en-US" altLang="zh-CN" sz="900"/>
              <a:pPr/>
              <a:t>‹#›</a:t>
            </a:fld>
            <a:endParaRPr lang="zh-CN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207168"/>
            <a:ext cx="914400" cy="6400800"/>
          </a:xfrm>
        </p:spPr>
        <p:txBody>
          <a:bodyPr vert="vert270" anchor="b"/>
          <a:lstStyle>
            <a:lvl1pPr marL="0" algn="l" latinLnBrk="0">
              <a:buNone/>
              <a:defRPr lang="zh-CN" sz="30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135856" y="381000"/>
            <a:ext cx="7315200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latinLnBrk="0"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35856" y="5867400"/>
            <a:ext cx="732434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 latinLnBrk="0">
              <a:defRPr lang="zh-CN" sz="900"/>
            </a:lvl1pPr>
          </a:lstStyle>
          <a:p>
            <a:fld id="{2116474E-A1D6-4691-A6B1-81478C4043AF}" type="datetime1">
              <a:pPr/>
              <a:t>2015/3/15</a:t>
            </a:fld>
            <a:endParaRPr lang="zh-CN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 latinLnBrk="0">
              <a:defRPr lang="zh-CN" sz="900"/>
            </a:lvl1pPr>
          </a:lstStyle>
          <a:p>
            <a:endParaRPr lang="zh-CN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 latinLnBrk="0">
              <a:defRPr lang="zh-CN" sz="900"/>
            </a:lvl1pPr>
          </a:lstStyle>
          <a:p>
            <a:pPr algn="ctr"/>
            <a:fld id="{FEA1243F-3000-4347-94A4-FBDEAD3122CB}" type="slidenum">
              <a:rPr lang="en-US" altLang="zh-CN" sz="900"/>
              <a:pPr algn="ctr"/>
              <a:t>‹#›</a:t>
            </a:fld>
            <a:endParaRPr lang="zh-CN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 b="0">
                <a:solidFill>
                  <a:schemeClr val="tx1"/>
                </a:solidFill>
              </a:defRPr>
            </a:lvl1pPr>
          </a:lstStyle>
          <a:p>
            <a:fld id="{64072A0B-F28E-4A8A-BF94-4A452569ADAF}" type="datetime1">
              <a:pPr/>
              <a:t>2015/3/15</a:t>
            </a:fld>
            <a:endParaRPr lang="zh-CN" sz="1000" b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pPr algn="r"/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latinLnBrk="0">
              <a:defRPr lang="zh-CN" sz="1200">
                <a:solidFill>
                  <a:schemeClr val="tx1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CN" sz="1200">
                <a:solidFill>
                  <a:schemeClr val="tx1"/>
                </a:solidFill>
              </a:rPr>
              <a:pPr algn="ctr"/>
              <a:t>‹#›</a:t>
            </a:fld>
            <a:endParaRPr lang="zh-CN" sz="120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484632" algn="l" rtl="0" eaLnBrk="1" latinLnBrk="0" hangingPunct="1">
        <a:spcBef>
          <a:spcPct val="0"/>
        </a:spcBef>
        <a:buNone/>
        <a:defRPr lang="zh-CN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CN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/>
          <a:lstStyle/>
          <a:p>
            <a:pPr algn="l"/>
            <a:r>
              <a:rPr lang="en-US" altLang="zh-CN" dirty="0" err="1" smtClean="0"/>
              <a:t>TUNet</a:t>
            </a:r>
            <a:r>
              <a:rPr lang="en-US" altLang="zh-CN" dirty="0" smtClean="0"/>
              <a:t>-PC</a:t>
            </a:r>
            <a:br>
              <a:rPr lang="en-US" altLang="zh-CN" dirty="0" smtClean="0"/>
            </a:br>
            <a:r>
              <a:rPr lang="zh-CN" altLang="en-US" dirty="0" smtClean="0"/>
              <a:t>校园网连接助手（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版）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41338" y="2249488"/>
            <a:ext cx="8061325" cy="333975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项目领导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何钦尧（计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项目组成员</a:t>
            </a:r>
            <a:r>
              <a:rPr lang="en-US" altLang="zh-CN" dirty="0" smtClean="0"/>
              <a:t>(</a:t>
            </a:r>
            <a:r>
              <a:rPr lang="zh-CN" altLang="en-US" dirty="0" smtClean="0"/>
              <a:t>按姓氏笔画排列</a:t>
            </a:r>
            <a:r>
              <a:rPr lang="en-US" altLang="zh-CN" dirty="0" smtClean="0"/>
              <a:t>)	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方燠</a:t>
            </a:r>
            <a:r>
              <a:rPr lang="en-US" altLang="zh-CN" dirty="0"/>
              <a:t>(</a:t>
            </a:r>
            <a:r>
              <a:rPr lang="zh-CN" altLang="en-US" dirty="0"/>
              <a:t>方块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叶</a:t>
            </a:r>
            <a:r>
              <a:rPr lang="zh-CN" altLang="en-US" dirty="0" smtClean="0"/>
              <a:t>曦（软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黄维啸（计</a:t>
            </a:r>
            <a:r>
              <a:rPr lang="en-US" altLang="zh-CN" dirty="0" smtClean="0"/>
              <a:t>2</a:t>
            </a:r>
            <a:r>
              <a:rPr lang="en-US" altLang="zh-CN" dirty="0"/>
              <a:t>?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蔡立崴</a:t>
            </a:r>
            <a:r>
              <a:rPr lang="en-US" altLang="zh-CN" dirty="0" smtClean="0"/>
              <a:t>(</a:t>
            </a:r>
            <a:r>
              <a:rPr lang="zh-CN" altLang="en-US" dirty="0" smtClean="0"/>
              <a:t>蘑菇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（无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751" y="2564904"/>
            <a:ext cx="2419912" cy="2358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zh-CN" altLang="en-US" dirty="0" smtClean="0"/>
              <a:t>我们欢迎</a:t>
            </a:r>
            <a:r>
              <a:rPr lang="en-US" altLang="zh-CN" dirty="0" smtClean="0"/>
              <a:t>……</a:t>
            </a:r>
            <a:endParaRPr 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19368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zh-CN" altLang="en-US" dirty="0" smtClean="0"/>
              <a:t>你可以收获</a:t>
            </a:r>
            <a:r>
              <a:rPr lang="en-US" altLang="zh-CN" dirty="0" smtClean="0"/>
              <a:t>……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791065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9591" y="5949280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制作：蔡立崴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858636" y="1484784"/>
            <a:ext cx="26468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</a:t>
            </a:r>
            <a:endParaRPr lang="zh-CN" alt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90323"/>
            <a:ext cx="2419912" cy="2358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60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zh-CN" altLang="en-US" dirty="0" smtClean="0"/>
              <a:t>预期功能简介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865388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  <a:r>
              <a:rPr lang="zh-CN" altLang="en-US" dirty="0" smtClean="0"/>
              <a:t>预览（当前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版本）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40533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最近更新：今天下午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2339612"/>
            <a:ext cx="3327530" cy="3755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5497"/>
            <a:ext cx="3312368" cy="3750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64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  <a:r>
              <a:rPr lang="zh-CN" altLang="en-US" dirty="0" smtClean="0"/>
              <a:t>预览（</a:t>
            </a:r>
            <a:r>
              <a:rPr lang="zh-CN" altLang="en-US" dirty="0" smtClean="0"/>
              <a:t>当前</a:t>
            </a:r>
            <a:r>
              <a:rPr lang="en-US" altLang="zh-CN" dirty="0"/>
              <a:t>Mac</a:t>
            </a:r>
            <a:r>
              <a:rPr lang="zh-CN" altLang="en-US" dirty="0" smtClean="0"/>
              <a:t>版本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4053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最近更新</a:t>
            </a:r>
            <a:r>
              <a:rPr lang="zh-CN" altLang="en-US" dirty="0" smtClean="0"/>
              <a:t>：</a:t>
            </a:r>
            <a:r>
              <a:rPr lang="zh-CN" altLang="en-US" dirty="0"/>
              <a:t>昨晚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50203"/>
            <a:ext cx="3695043" cy="411733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17" y="1405335"/>
            <a:ext cx="3752789" cy="54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zh-CN" altLang="en-US" dirty="0" smtClean="0"/>
              <a:t>开发工具</a:t>
            </a:r>
            <a:endParaRPr 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883782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59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易于上手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开发语言为所有程序设计基础课程都使用的</a:t>
            </a:r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开发方便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最优秀的跨平台（</a:t>
            </a:r>
            <a:r>
              <a:rPr lang="en-US" altLang="zh-CN" dirty="0" smtClean="0"/>
              <a:t>Window/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/Linux</a:t>
            </a:r>
            <a:r>
              <a:rPr lang="zh-CN" altLang="en-US" dirty="0" smtClean="0"/>
              <a:t>）开发框架之一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Qt</a:t>
            </a:r>
            <a:endParaRPr lang="en-US" altLang="zh-CN" dirty="0"/>
          </a:p>
          <a:p>
            <a:pPr lvl="1"/>
            <a:r>
              <a:rPr lang="zh-CN" altLang="en-US" dirty="0" smtClean="0"/>
              <a:t>集成大量常用功能模块，可以同一份代码在不同平台编译</a:t>
            </a:r>
            <a:endParaRPr lang="en-US" altLang="zh-CN" dirty="0" smtClean="0"/>
          </a:p>
          <a:p>
            <a:r>
              <a:rPr lang="zh-CN" altLang="en-US" dirty="0" smtClean="0"/>
              <a:t>人手充足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1x</a:t>
            </a:r>
            <a:r>
              <a:rPr lang="zh-CN" altLang="en-US" dirty="0" smtClean="0"/>
              <a:t>河神 </a:t>
            </a:r>
            <a:r>
              <a:rPr lang="en-US" altLang="zh-CN" dirty="0" smtClean="0"/>
              <a:t>+ 1x</a:t>
            </a:r>
            <a:r>
              <a:rPr lang="zh-CN" altLang="en-US" dirty="0" smtClean="0"/>
              <a:t>摸哥 </a:t>
            </a:r>
            <a:r>
              <a:rPr lang="en-US" altLang="zh-CN" dirty="0" smtClean="0"/>
              <a:t>+ 4x</a:t>
            </a:r>
            <a:r>
              <a:rPr lang="zh-CN" altLang="en-US" dirty="0" smtClean="0"/>
              <a:t>开发人员</a:t>
            </a:r>
            <a:endParaRPr lang="en-US" altLang="zh-CN" dirty="0" smtClean="0"/>
          </a:p>
          <a:p>
            <a:pPr marL="53721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97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开发场景</a:t>
            </a:r>
            <a:endParaRPr lang="zh-CN" altLang="en-US" dirty="0"/>
          </a:p>
        </p:txBody>
      </p:sp>
      <p:pic>
        <p:nvPicPr>
          <p:cNvPr id="4" name="内容占位符 3" descr="TUNet-pc - Microsoft Visual Studi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0" y="1687247"/>
            <a:ext cx="8229600" cy="4430406"/>
          </a:xfr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4590787" y="125605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ClaudiaIDE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4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zh-CN" altLang="en-US" dirty="0" smtClean="0"/>
              <a:t>开发历程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763562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zh-CN" altLang="en-US" dirty="0" smtClean="0"/>
              <a:t>近期展望</a:t>
            </a:r>
            <a:endParaRPr lang="zh-CN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907720"/>
              </p:ext>
            </p:extLst>
          </p:nvPr>
        </p:nvGraphicFramePr>
        <p:xfrm>
          <a:off x="457200" y="1412776"/>
          <a:ext cx="8229600" cy="504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98B5D1-0B39-4E1D-AD3C-05492C03B1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报告进度或状态演示文稿</Template>
  <TotalTime>221</TotalTime>
  <Words>296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Calibri</vt:lpstr>
      <vt:lpstr>Cambria</vt:lpstr>
      <vt:lpstr>Verdana</vt:lpstr>
      <vt:lpstr>Wingdings</vt:lpstr>
      <vt:lpstr>Wingdings 2</vt:lpstr>
      <vt:lpstr>活力</vt:lpstr>
      <vt:lpstr>TUNet-PC 校园网连接助手（PC版）</vt:lpstr>
      <vt:lpstr>预期功能简介</vt:lpstr>
      <vt:lpstr>界面预览（当前Windows版本）</vt:lpstr>
      <vt:lpstr>界面预览（当前Mac版本）</vt:lpstr>
      <vt:lpstr>开发工具</vt:lpstr>
      <vt:lpstr>项目优势</vt:lpstr>
      <vt:lpstr>开发场景</vt:lpstr>
      <vt:lpstr>开发历程</vt:lpstr>
      <vt:lpstr>近期展望</vt:lpstr>
      <vt:lpstr>我们欢迎……</vt:lpstr>
      <vt:lpstr>你可以收获……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TUNet-PC 校园网自动连接助手（PC版）</dc:title>
  <dc:creator>Liwei Cai</dc:creator>
  <cp:keywords/>
  <cp:lastModifiedBy>Liwei Cai</cp:lastModifiedBy>
  <cp:revision>18</cp:revision>
  <dcterms:created xsi:type="dcterms:W3CDTF">2015-03-15T08:31:11Z</dcterms:created>
  <dcterms:modified xsi:type="dcterms:W3CDTF">2015-03-15T12:36:23Z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TC101671079990</vt:lpwstr>
  </property>
</Properties>
</file>