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F2E9-F24A-4C4F-9DD2-C3B91894548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DEA1-DD74-4298-9CB8-B502B708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8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我在</a:t>
            </a:r>
            <a:r>
              <a:rPr lang="en-US" altLang="zh-CN" dirty="0" err="1" smtClean="0"/>
              <a:t>LabmU</a:t>
            </a:r>
            <a:r>
              <a:rPr lang="zh-CN" altLang="en-US" dirty="0" smtClean="0"/>
              <a:t>的两年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0191" y="1503680"/>
            <a:ext cx="4312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Motivation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11951" y="2704009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731678">
            <a:off x="1148582" y="3642727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Learn?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0340" y="3749040"/>
            <a:ext cx="1361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Exp?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 rot="2668828">
            <a:off x="4572000" y="3749040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Social?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0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8935" y="4310676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Build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90695" y="5511005"/>
            <a:ext cx="18585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1" y="651996"/>
            <a:ext cx="2410760" cy="1920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54" y="651996"/>
            <a:ext cx="2410760" cy="192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87" y="651996"/>
            <a:ext cx="2439229" cy="1943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1365" y="4310676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/>
              <a:t>…</a:t>
            </a:r>
            <a:endParaRPr lang="en-US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1740548" y="3429000"/>
            <a:ext cx="578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matter whether you succeed or fail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2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044" y="1566325"/>
            <a:ext cx="4906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Let us arise !</a:t>
            </a:r>
            <a:endParaRPr lang="en-US" sz="7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330660" y="2766654"/>
            <a:ext cx="452734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73619" y="3551273"/>
            <a:ext cx="1626781" cy="303027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80299" y="396698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0299" y="4526961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Manager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6009" y="508693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6009" y="5646917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Marketer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15326" y="60162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751700" y="4676553"/>
            <a:ext cx="1777230" cy="3898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9101" y="4361051"/>
            <a:ext cx="16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professional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78280" y="3571433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/>
              <a:t>？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7041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我在LabmU的两年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guang</dc:creator>
  <cp:lastModifiedBy>chen guang</cp:lastModifiedBy>
  <cp:revision>12</cp:revision>
  <dcterms:created xsi:type="dcterms:W3CDTF">2015-03-15T07:59:55Z</dcterms:created>
  <dcterms:modified xsi:type="dcterms:W3CDTF">2015-03-15T09:02:09Z</dcterms:modified>
</cp:coreProperties>
</file>