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14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C0F7-BEEF-41CC-AE2C-042D001D8262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2063-F92E-44FB-BF42-E9F65E66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62063-F92E-44FB-BF42-E9F65E6643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6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62063-F92E-44FB-BF42-E9F65E6643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6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已经实现了自动登陆的功能、累计用户数量达</a:t>
            </a:r>
            <a:r>
              <a:rPr lang="en-US" altLang="zh-CN" dirty="0" smtClean="0"/>
              <a:t>4727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62063-F92E-44FB-BF42-E9F65E6643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6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增加一系列插件功能，将</a:t>
            </a:r>
            <a:r>
              <a:rPr lang="en-US" altLang="zh-CN" dirty="0" err="1" smtClean="0"/>
              <a:t>TUNet</a:t>
            </a:r>
            <a:r>
              <a:rPr lang="zh-CN" altLang="en-US" dirty="0" smtClean="0"/>
              <a:t>由一个联网软件变为一个可以帮助同学们管理时间的智能助手、开放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接口，吸引校园内部的开发者开发插件、将插件集成为并搭建插件商店“</a:t>
            </a:r>
            <a:r>
              <a:rPr lang="en-US" altLang="zh-CN" dirty="0" err="1" smtClean="0"/>
              <a:t>muStore</a:t>
            </a:r>
            <a:r>
              <a:rPr lang="zh-CN" altLang="en-US" dirty="0" smtClean="0"/>
              <a:t>”、现在在做的：本地的网络学堂插件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62063-F92E-44FB-BF42-E9F65E6643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3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使用网页开发</a:t>
            </a:r>
            <a:r>
              <a:rPr lang="en-US" altLang="zh-CN" dirty="0" smtClean="0"/>
              <a:t>\</a:t>
            </a:r>
            <a:r>
              <a:rPr lang="zh-CN" altLang="en-US" dirty="0" smtClean="0"/>
              <a:t>留有服务器以及本地的接口供网页的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代码调用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62063-F92E-44FB-BF42-E9F65E6643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5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62063-F92E-44FB-BF42-E9F65E6643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8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8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98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0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02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0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7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4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9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5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1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2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9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2573-D51F-482D-9727-64FDECD7F7CF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010C31-35C8-40DB-A7CC-5C5FB91FC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terial%20design.mp4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Roboto" pitchFamily="2" charset="0"/>
                <a:ea typeface="Roboto" pitchFamily="2" charset="0"/>
              </a:rPr>
              <a:t>TUNet</a:t>
            </a:r>
            <a:r>
              <a:rPr lang="en-US" altLang="zh-CN" dirty="0" smtClean="0">
                <a:latin typeface="Roboto" pitchFamily="2" charset="0"/>
                <a:ea typeface="Roboto" pitchFamily="2" charset="0"/>
              </a:rPr>
              <a:t> on Android</a:t>
            </a:r>
            <a:endParaRPr lang="zh-CN" altLang="en-US" dirty="0">
              <a:latin typeface="Roboto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岳</a:t>
            </a:r>
            <a:r>
              <a:rPr lang="zh-CN" altLang="en-US" dirty="0"/>
              <a:t>大禹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26" y="1272179"/>
            <a:ext cx="35095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>
                <a:latin typeface="Roboto" pitchFamily="2" charset="0"/>
                <a:ea typeface="Roboto" pitchFamily="2" charset="0"/>
              </a:rPr>
              <a:t>TUNet</a:t>
            </a:r>
            <a:endParaRPr lang="zh-CN" altLang="en-US" dirty="0">
              <a:latin typeface="Roboto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7670"/>
            <a:ext cx="6882114" cy="4351338"/>
          </a:xfrm>
        </p:spPr>
        <p:txBody>
          <a:bodyPr/>
          <a:lstStyle/>
          <a:p>
            <a:r>
              <a:rPr lang="zh-CN" altLang="en-US" dirty="0"/>
              <a:t>支持自动连网</a:t>
            </a:r>
            <a:r>
              <a:rPr lang="zh-CN" altLang="en-US" dirty="0" smtClean="0"/>
              <a:t>的智能</a:t>
            </a:r>
            <a:r>
              <a:rPr lang="zh-CN" altLang="en-US" dirty="0"/>
              <a:t>清华校园网</a:t>
            </a:r>
            <a:r>
              <a:rPr lang="zh-CN" altLang="en-US" dirty="0" smtClean="0"/>
              <a:t>客户端</a:t>
            </a:r>
            <a:endParaRPr lang="en-US" altLang="zh-CN" dirty="0"/>
          </a:p>
          <a:p>
            <a:r>
              <a:rPr lang="zh-CN" altLang="en-US" dirty="0" smtClean="0"/>
              <a:t>自动</a:t>
            </a:r>
            <a:r>
              <a:rPr lang="zh-CN" altLang="en-US" dirty="0"/>
              <a:t>登录认证，拿出手机就能上网；</a:t>
            </a:r>
          </a:p>
          <a:p>
            <a:r>
              <a:rPr lang="zh-CN" altLang="en-US" dirty="0"/>
              <a:t>智能断开过期的连接，防止蹭流量；</a:t>
            </a:r>
          </a:p>
          <a:p>
            <a:r>
              <a:rPr lang="zh-CN" altLang="en-US" dirty="0"/>
              <a:t>显示通知栏图标随时提示网络状态；</a:t>
            </a:r>
          </a:p>
          <a:p>
            <a:r>
              <a:rPr lang="zh-CN" altLang="en-US" dirty="0"/>
              <a:t>特殊情况下登录失败，会自动延时重试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Learn more on tunet.lab.mu…</a:t>
            </a:r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34" y="713542"/>
            <a:ext cx="2962818" cy="5267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0" y="277091"/>
            <a:ext cx="1359444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已经实现了自动登陆的功能</a:t>
            </a:r>
            <a:endParaRPr lang="en-US" altLang="zh-CN" dirty="0" smtClean="0"/>
          </a:p>
          <a:p>
            <a:r>
              <a:rPr lang="zh-CN" altLang="en-US" dirty="0" smtClean="0"/>
              <a:t>累计用户数量达</a:t>
            </a:r>
            <a:r>
              <a:rPr lang="en-US" altLang="zh-CN" dirty="0" smtClean="0"/>
              <a:t>4727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0" y="277091"/>
            <a:ext cx="1359444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8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2944" cy="4351338"/>
          </a:xfrm>
        </p:spPr>
        <p:txBody>
          <a:bodyPr/>
          <a:lstStyle/>
          <a:p>
            <a:r>
              <a:rPr lang="zh-CN" altLang="en-US" dirty="0" smtClean="0"/>
              <a:t>增加一系列插件功能，将</a:t>
            </a:r>
            <a:r>
              <a:rPr lang="en-US" altLang="zh-CN" dirty="0" err="1" smtClean="0"/>
              <a:t>TUNet</a:t>
            </a:r>
            <a:r>
              <a:rPr lang="zh-CN" altLang="en-US" dirty="0" smtClean="0"/>
              <a:t>由一个联网软件变为一个可以帮助同学们管理时间的智能助手</a:t>
            </a:r>
            <a:endParaRPr lang="en-US" altLang="zh-CN" dirty="0" smtClean="0"/>
          </a:p>
          <a:p>
            <a:r>
              <a:rPr lang="zh-CN" altLang="en-US" dirty="0" smtClean="0"/>
              <a:t>开放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接口，吸引校园内部的开发者开发插件</a:t>
            </a:r>
            <a:endParaRPr lang="en-US" altLang="zh-CN" dirty="0" smtClean="0"/>
          </a:p>
          <a:p>
            <a:r>
              <a:rPr lang="zh-CN" altLang="en-US" dirty="0" smtClean="0"/>
              <a:t>将插件集成为并搭建插件商店“</a:t>
            </a:r>
            <a:r>
              <a:rPr lang="en-US" altLang="zh-CN" dirty="0" err="1" smtClean="0"/>
              <a:t>muStore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现在在做的：本地的网络学堂插件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0" y="277091"/>
            <a:ext cx="1359444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1114"/>
          </a:xfrm>
        </p:spPr>
        <p:txBody>
          <a:bodyPr/>
          <a:lstStyle/>
          <a:p>
            <a:r>
              <a:rPr lang="zh-CN" altLang="en-US" dirty="0" smtClean="0"/>
              <a:t>使用网页开发</a:t>
            </a:r>
            <a:endParaRPr lang="en-US" altLang="zh-CN" dirty="0" smtClean="0"/>
          </a:p>
          <a:p>
            <a:r>
              <a:rPr lang="zh-CN" altLang="en-US" dirty="0" smtClean="0"/>
              <a:t>留有服务器以及本地的接口供网页的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代码调用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7828" y="3136739"/>
            <a:ext cx="1863524" cy="62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webView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44405" y="5456830"/>
            <a:ext cx="1863524" cy="62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20456" y="5456830"/>
            <a:ext cx="1863524" cy="62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API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470248" y="3935392"/>
            <a:ext cx="1574157" cy="135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483980" y="4010779"/>
            <a:ext cx="983848" cy="123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055716" y="3765731"/>
            <a:ext cx="1088021" cy="13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01741" y="3609080"/>
            <a:ext cx="1632031" cy="137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75984" y="40107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私有数据</a:t>
            </a:r>
            <a:endParaRPr lang="en-US" altLang="zh-CN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829930" y="4920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调用本地方法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130723" y="47677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获取插件</a:t>
            </a:r>
            <a:endParaRPr lang="en-US" altLang="zh-CN" dirty="0" smtClean="0"/>
          </a:p>
          <a:p>
            <a:r>
              <a:rPr lang="zh-CN" altLang="en-US" dirty="0" smtClean="0"/>
              <a:t>或者公有数据</a:t>
            </a:r>
            <a:endParaRPr lang="en-US" altLang="zh-CN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7373073" y="3765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数据请求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0" y="277091"/>
            <a:ext cx="1359444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关于我们的设计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采用炫酷的</a:t>
            </a:r>
            <a:r>
              <a:rPr lang="en-US" altLang="zh-CN" dirty="0" smtClean="0"/>
              <a:t>material design</a:t>
            </a:r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material design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3" action="ppaction://hlinkfile"/>
              </a:rPr>
              <a:t>link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是的，我们很炫酷</a:t>
            </a:r>
            <a:endParaRPr lang="en-US" altLang="zh-CN" dirty="0" smtClean="0"/>
          </a:p>
          <a:p>
            <a:r>
              <a:rPr lang="zh-CN" altLang="en-US" dirty="0"/>
              <a:t>炫</a:t>
            </a:r>
            <a:r>
              <a:rPr lang="zh-CN" altLang="en-US" dirty="0" smtClean="0"/>
              <a:t>酷的设计</a:t>
            </a:r>
            <a:endParaRPr lang="en-US" altLang="zh-CN" dirty="0" smtClean="0"/>
          </a:p>
          <a:p>
            <a:r>
              <a:rPr lang="zh-CN" altLang="en-US" dirty="0" smtClean="0"/>
              <a:t>我们真的需要</a:t>
            </a:r>
            <a:r>
              <a:rPr lang="en-US" altLang="zh-CN" dirty="0" smtClean="0"/>
              <a:t>designer QAQ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24" y="268997"/>
            <a:ext cx="2398640" cy="42642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22" y="1905000"/>
            <a:ext cx="2465107" cy="43824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2654412"/>
            <a:ext cx="2172150" cy="386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0" y="277091"/>
            <a:ext cx="1359444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US!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下列条件满足其一：</a:t>
            </a:r>
            <a:endParaRPr lang="en-US" altLang="zh-CN" dirty="0" smtClean="0"/>
          </a:p>
          <a:p>
            <a:r>
              <a:rPr lang="zh-CN" altLang="en-US" dirty="0" smtClean="0"/>
              <a:t>具有一定的编程经验</a:t>
            </a:r>
            <a:endParaRPr lang="en-US" altLang="zh-CN" dirty="0" smtClean="0"/>
          </a:p>
          <a:p>
            <a:r>
              <a:rPr lang="zh-CN" altLang="en-US" dirty="0" smtClean="0"/>
              <a:t>在用户交互以及界面设计方面有自己的见解</a:t>
            </a:r>
            <a:endParaRPr lang="en-US" altLang="zh-CN" dirty="0" smtClean="0"/>
          </a:p>
          <a:p>
            <a:r>
              <a:rPr lang="zh-CN" altLang="en-US" dirty="0" smtClean="0"/>
              <a:t>有一颗想学习</a:t>
            </a:r>
            <a:r>
              <a:rPr lang="en-US" altLang="zh-CN" dirty="0" smtClean="0"/>
              <a:t>Android develop</a:t>
            </a:r>
            <a:r>
              <a:rPr lang="zh-CN" altLang="en-US" dirty="0" smtClean="0"/>
              <a:t>的心</a:t>
            </a:r>
            <a:endParaRPr lang="en-US" altLang="zh-CN" dirty="0" smtClean="0"/>
          </a:p>
          <a:p>
            <a:r>
              <a:rPr lang="zh-CN" altLang="en-US" dirty="0" smtClean="0"/>
              <a:t>是妹子</a:t>
            </a:r>
            <a:endParaRPr lang="en-US" altLang="zh-CN" dirty="0" smtClean="0"/>
          </a:p>
          <a:p>
            <a:r>
              <a:rPr lang="zh-CN" altLang="en-US" dirty="0"/>
              <a:t>是</a:t>
            </a:r>
            <a:r>
              <a:rPr lang="zh-CN" altLang="en-US" dirty="0" smtClean="0"/>
              <a:t>人就行。。</a:t>
            </a:r>
            <a:endParaRPr lang="en-US" altLang="zh-CN" dirty="0" smtClean="0"/>
          </a:p>
          <a:p>
            <a:r>
              <a:rPr lang="en-US" altLang="zh-CN" dirty="0" smtClean="0"/>
              <a:t>QAQ</a:t>
            </a:r>
            <a:r>
              <a:rPr lang="zh-CN" altLang="en-US" dirty="0" smtClean="0"/>
              <a:t>我们真的没有人啦。。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0" y="277091"/>
            <a:ext cx="1359444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343</Words>
  <Application>Microsoft Office PowerPoint</Application>
  <PresentationFormat>宽屏</PresentationFormat>
  <Paragraphs>53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幼圆</vt:lpstr>
      <vt:lpstr>Arial</vt:lpstr>
      <vt:lpstr>Calibri</vt:lpstr>
      <vt:lpstr>Century Gothic</vt:lpstr>
      <vt:lpstr>Roboto</vt:lpstr>
      <vt:lpstr>Wingdings 3</vt:lpstr>
      <vt:lpstr>丝状</vt:lpstr>
      <vt:lpstr>TUNet on Android</vt:lpstr>
      <vt:lpstr>什么是TUNet</vt:lpstr>
      <vt:lpstr>现状</vt:lpstr>
      <vt:lpstr>规划</vt:lpstr>
      <vt:lpstr>具体实现</vt:lpstr>
      <vt:lpstr>关于我们的设计</vt:lpstr>
      <vt:lpstr>JOIN US!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Dayu.Yue</dc:creator>
  <cp:lastModifiedBy>Dayu.Yue</cp:lastModifiedBy>
  <cp:revision>37</cp:revision>
  <dcterms:created xsi:type="dcterms:W3CDTF">2015-03-15T10:00:15Z</dcterms:created>
  <dcterms:modified xsi:type="dcterms:W3CDTF">2015-03-15T11:33:00Z</dcterms:modified>
</cp:coreProperties>
</file>