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19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049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361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77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641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521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873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46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1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3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0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7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0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8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1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2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64697" y="1749334"/>
            <a:ext cx="9755187" cy="2766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Ethnography in design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id-ID" sz="2700" dirty="0"/>
              <a:t>Aspek lain dari pengembangan yang berpusat pada pengguna adalah keterlibatan pengguna dalam pengembangan</a:t>
            </a:r>
            <a:br>
              <a:rPr lang="en-US" sz="2700" dirty="0"/>
            </a:br>
            <a:r>
              <a:rPr lang="id-ID" sz="2700" dirty="0"/>
              <a:t>proses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32341">
            <a:off x="7633337" y="4982818"/>
            <a:ext cx="3591255" cy="62947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By: </a:t>
            </a:r>
            <a:r>
              <a:rPr lang="en-US" dirty="0" err="1"/>
              <a:t>Mubarik</a:t>
            </a:r>
            <a:r>
              <a:rPr lang="en-US" dirty="0"/>
              <a:t> Ahmad_1406075</a:t>
            </a:r>
          </a:p>
          <a:p>
            <a:r>
              <a:rPr lang="en-US" dirty="0"/>
              <a:t>        Firmansyah_1406058</a:t>
            </a:r>
          </a:p>
        </p:txBody>
      </p:sp>
    </p:spTree>
    <p:extLst>
      <p:ext uri="{BB962C8B-B14F-4D97-AF65-F5344CB8AC3E}">
        <p14:creationId xmlns:p14="http://schemas.microsoft.com/office/powerpoint/2010/main" val="200394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d-ID" sz="3200" b="1" dirty="0"/>
              <a:t>Mengapa penting untuk melibatkan pengguna sama sekali?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073427" y="1837764"/>
            <a:ext cx="9236764" cy="2488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Aktivitas yang harus diperhatikan adalah melibatkan pengguna rdal di seluruh dunia. Dengan cara ini, pengembang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 memperoleh pemahaman yang lebih baik tentang kebutuhan dan tujuan mereka, sehingga menghasilkan lebih banyak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Sesuai, produk yang lebih bisa digunakan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Bekerja lebih efektif daripada yang mereka harapkan. Melibatkan pengguna selama pengembangan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Membantu dengan manajemen harapan karena mereka bisa melihat dari tahap awal apa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Kemampuan produk dan apa yang mereka 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0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4000" b="1" dirty="0"/>
              <a:t>Apa pendekatan yang berpusat pada pengguna?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85801" y="2208826"/>
            <a:ext cx="10552042" cy="351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Gould dan Lewis (1985) meletakkan tiga prinsip yang mereka percayai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 mengarah pada "sistem komputer yang berguna dan mudah digunakan." Ini sangat mirip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Tiga karakteristik utama dari desain interaksi yang diperkenalkan pada Bab 6.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Fokus awal pada pengguna dan tugas. Ini berarti pertama </a:t>
            </a:r>
            <a:r>
              <a:rPr lang="id-ID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memahami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siapa pengguna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 dengan langsung mempelajari kognitif, perilaku, antropomorfik,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 karakteristik sikap. Ini mengharuskan pengguna mengamati melakukan aktivitas mereka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Tugas normal, mempelajari sifat tugas tersebut, dan kemudian melibatkan pengguna di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Proses perancangannya.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0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1819" y="910113"/>
            <a:ext cx="10396882" cy="3844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Pengukuran empiris. Awal perkembangannya, reaksi dan kinerjanya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Pengguna yang dimaksudkan untuk skenario tercetak, manual, dll diamati dan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Diukur. Nantinya, pengguna berinteraksi dengan simulasi dan prototipe dan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Kinerja dan reaksi mereka diamati, dicatat, dan dianalisis.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 Desain Iteratif. Saat masalah ditemukan dalam pengujian pengguna, semuanya diperbaiki dan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Kemudian lebih banyak tes dan pengamatan dilakukan untuk melihat efek dari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Perbaikan. Ini berarti bahwa desain dan pengembangan iteratif, dengan siklus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"Desain, pengujian, pengukuran, dan perancangan ulang" diulangi sesering yang diperlukan.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8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BEBERAPA POINT PENTING DALAM ETNOGRAFI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1" y="2447365"/>
            <a:ext cx="10396882" cy="320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Berbeda dengan studi etnografi dalam beberapa cara: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Ini jauh lebih pendek daripada studi etnografi biasa. Sebuah penyelidikan kontekstual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Wawancara berlangsung sekitar dua atau tiga jam, sementara studi etnografis cenderung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 menjadi lebih lama, mungkin minggu atau bulan.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Wawancara jauh lebih intens dan fokus daripada etnografi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Belajar, yang mengambil dalam pandangan luas tentang lingkungan.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7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061" y="1130806"/>
            <a:ext cx="10396883" cy="280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 Dalam wawancara, perancang tidak mengambil peran sebagai pengamat peserta,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Tetapi menanyakan tentang pekerjaan itu. Perancangnya sedang mengamati, dan sedang mempertanyakan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Perilaku, tapi tidak ikut.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4. Dalam wawancara, niatnya adalah merancang sistem baru, tapi saat melakukan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Sebuah etnografi, tidak ada agenda khusus yang harus diikuti.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8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36" y="345391"/>
            <a:ext cx="10396882" cy="1151965"/>
          </a:xfrm>
        </p:spPr>
        <p:txBody>
          <a:bodyPr/>
          <a:lstStyle/>
          <a:p>
            <a:pPr algn="ctr"/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3036" y="1444348"/>
            <a:ext cx="108568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Etnografi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suatu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kebudayaan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mempelajari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kebudayaan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lain.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Etnografi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merupkan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suatu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bangunan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pengetahuan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meliputi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teknik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penelitian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teori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etnografi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berbagai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macam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deskripsi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kebudayaan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br>
              <a:rPr lang="en-US" dirty="0"/>
            </a:b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Selain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menggunakan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metode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observasi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partisipasi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wawancara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studi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etnografi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juga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dilakukan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melalui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fieldwork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sendiri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waktu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cukup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lama.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studi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etnografi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istilah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bagi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orang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diwawancarai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oleh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antropolog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informan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kerena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fungsinya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sebagai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pemberi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informasi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mendalam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(depth interview)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pertanyaan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terbuka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Bahasa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memegang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peran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penting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pengalaman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manusia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membuat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etnografi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bahasa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menyusuan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catatan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lapangan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kita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masuk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kedalam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setiap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alisis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wawasan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bahasa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menyerap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pertemuan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kita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informan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Apapun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pendekatan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digunakan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etnografer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pengamatan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terlibat,wawancara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etnografis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mengumpulkan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kisah-kisah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kehidupan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campuran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berbagai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strategi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bahasa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masuk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kedalam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setiap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fase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proses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penelitian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Etnografer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paling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tidak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dihadapkan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pada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dua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bahasa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bahasa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mereka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sendiri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bahasa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digunakan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informan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).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Jika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kita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membagi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pekerjaan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etnografi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menjadi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dua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tugas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utama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yaitu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penemuan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deskripsi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maka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kita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melihat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jelas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peran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penting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dimainkan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oleh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bahasa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0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96" y="2090530"/>
            <a:ext cx="10396882" cy="1151965"/>
          </a:xfrm>
        </p:spPr>
        <p:txBody>
          <a:bodyPr/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04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495</TotalTime>
  <Words>449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Impact</vt:lpstr>
      <vt:lpstr>Times New Roman</vt:lpstr>
      <vt:lpstr>Main Event</vt:lpstr>
      <vt:lpstr>Ethnography in design   Aspek lain dari pengembangan yang berpusat pada pengguna adalah keterlibatan pengguna dalam pengembangan proses</vt:lpstr>
      <vt:lpstr>Mengapa penting untuk melibatkan pengguna sama sekali? </vt:lpstr>
      <vt:lpstr>Apa pendekatan yang berpusat pada pengguna?</vt:lpstr>
      <vt:lpstr>PowerPoint Presentation</vt:lpstr>
      <vt:lpstr>BEBERAPA POINT PENTING DALAM ETNOGRAFI</vt:lpstr>
      <vt:lpstr>PowerPoint Presentation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Ethnography in design   Aspek lain dari pengembangan yang berpusat pada pengguna adalah keterlibatan pengguna dalam pengembangan proses</dc:title>
  <dc:creator>Windows User</dc:creator>
  <cp:lastModifiedBy>Windows User</cp:lastModifiedBy>
  <cp:revision>8</cp:revision>
  <dcterms:created xsi:type="dcterms:W3CDTF">2017-05-31T21:21:18Z</dcterms:created>
  <dcterms:modified xsi:type="dcterms:W3CDTF">2017-06-02T10:51:09Z</dcterms:modified>
</cp:coreProperties>
</file>