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B57DA2-644E-46C2-B0A1-7A1F1E43F99A}" type="datetimeFigureOut">
              <a:rPr lang="en-US" smtClean="0"/>
              <a:t>11-Mar-17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1DA9A6-1E88-42B7-A551-A7B91863FF0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590800"/>
            <a:ext cx="6480048" cy="3124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b="0" dirty="0" err="1" smtClean="0"/>
              <a:t>Kelompok</a:t>
            </a:r>
            <a:r>
              <a:rPr lang="en-US" sz="2400" b="0" dirty="0" smtClean="0"/>
              <a:t> 2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err="1" smtClean="0"/>
              <a:t>muBARIK</a:t>
            </a:r>
            <a:r>
              <a:rPr lang="en-US" sz="2000" b="0" dirty="0" smtClean="0"/>
              <a:t> AHMAD (1406075)</a:t>
            </a:r>
            <a:br>
              <a:rPr lang="en-US" sz="2000" b="0" dirty="0" smtClean="0"/>
            </a:br>
            <a:r>
              <a:rPr lang="en-US" sz="2000" b="0" dirty="0" err="1" smtClean="0"/>
              <a:t>Dikdik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Abadaloh</a:t>
            </a:r>
            <a:r>
              <a:rPr lang="en-US" sz="2000" b="0" dirty="0" smtClean="0"/>
              <a:t> F. (1406035)</a:t>
            </a:r>
            <a:br>
              <a:rPr lang="en-US" sz="2000" b="0" dirty="0" smtClean="0"/>
            </a:br>
            <a:r>
              <a:rPr lang="en-US" sz="2000" b="0" dirty="0" err="1" smtClean="0"/>
              <a:t>cecep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maki</a:t>
            </a:r>
            <a:r>
              <a:rPr lang="en-US" sz="2000" b="0" dirty="0" smtClean="0"/>
              <a:t> (1406026)</a:t>
            </a:r>
            <a:r>
              <a:rPr lang="en-US" sz="2000" b="0" smtClean="0"/>
              <a:t/>
            </a:r>
            <a:br>
              <a:rPr lang="en-US" sz="2000" b="0" smtClean="0"/>
            </a:br>
            <a:r>
              <a:rPr lang="en-US" sz="2000" b="0" smtClean="0"/>
              <a:t>Muhammad </a:t>
            </a:r>
            <a:r>
              <a:rPr lang="en-US" sz="2000" b="0" dirty="0" err="1" smtClean="0"/>
              <a:t>Hilmy</a:t>
            </a:r>
            <a:r>
              <a:rPr lang="en-US" sz="2000" b="0" dirty="0" smtClean="0"/>
              <a:t> (1406081)</a:t>
            </a:r>
            <a:br>
              <a:rPr lang="en-US" sz="2000" b="0" dirty="0" smtClean="0"/>
            </a:br>
            <a:r>
              <a:rPr lang="en-US" sz="2000" b="0" dirty="0" err="1" smtClean="0"/>
              <a:t>firman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Firmansyah</a:t>
            </a:r>
            <a:r>
              <a:rPr lang="en-US" sz="2000" b="0" dirty="0" smtClean="0"/>
              <a:t> (14060)</a:t>
            </a:r>
            <a:br>
              <a:rPr lang="en-US" sz="2000" b="0" dirty="0" smtClean="0"/>
            </a:br>
            <a:r>
              <a:rPr lang="en-US" sz="2000" b="0" dirty="0" err="1" smtClean="0"/>
              <a:t>Angga</a:t>
            </a:r>
            <a:r>
              <a:rPr lang="en-US" sz="2000" b="0" dirty="0" smtClean="0"/>
              <a:t> (1106015)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5617698" cy="108761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PROTOTYPE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975" indent="-17463">
              <a:buNone/>
            </a:pPr>
            <a:r>
              <a:rPr lang="en-US" dirty="0" err="1" smtClean="0"/>
              <a:t>Pendekatan</a:t>
            </a:r>
            <a:r>
              <a:rPr lang="en-US" dirty="0" smtClean="0"/>
              <a:t> model </a:t>
            </a:r>
            <a:r>
              <a:rPr lang="en-US" i="1" dirty="0" smtClean="0"/>
              <a:t>Prototyping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tegas</a:t>
            </a:r>
            <a:r>
              <a:rPr lang="en-US" dirty="0" smtClean="0"/>
              <a:t>.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merinci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keluarannya</a:t>
            </a:r>
            <a:r>
              <a:rPr lang="en-US" dirty="0" smtClean="0"/>
              <a:t>. Model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i="1" dirty="0" smtClean="0"/>
              <a:t>Prototyping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75" indent="-17463">
              <a:buNone/>
            </a:pPr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model </a:t>
            </a:r>
            <a:r>
              <a:rPr lang="en-US" i="1" dirty="0" smtClean="0"/>
              <a:t>Prototyping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:</a:t>
            </a:r>
            <a:endParaRPr lang="en-US" dirty="0" smtClean="0"/>
          </a:p>
          <a:p>
            <a:pPr marL="53975" indent="-17463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3943" t="27134" r="30229" b="13110"/>
          <a:stretch>
            <a:fillRect/>
          </a:stretch>
        </p:blipFill>
        <p:spPr bwMode="auto">
          <a:xfrm>
            <a:off x="609600" y="27432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" indent="-17463">
              <a:buNone/>
            </a:pP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(</a:t>
            </a:r>
            <a:r>
              <a:rPr lang="en-US" dirty="0" err="1" smtClean="0"/>
              <a:t>pelanggan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kebutuhan-kebutuhan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2)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" indent="-17463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i="1" dirty="0" smtClean="0"/>
              <a:t>Prototype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3975" indent="-17463">
              <a:spcAft>
                <a:spcPts val="600"/>
              </a:spcAft>
              <a:buNone/>
            </a:pPr>
            <a:r>
              <a:rPr lang="en-US" dirty="0" smtClean="0"/>
              <a:t>Model </a:t>
            </a:r>
            <a:r>
              <a:rPr lang="en-US" dirty="0" err="1" smtClean="0"/>
              <a:t>perancangan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Prototype </a:t>
            </a:r>
            <a:r>
              <a:rPr lang="en-US" dirty="0" err="1" smtClean="0"/>
              <a:t>pertama</a:t>
            </a:r>
            <a:r>
              <a:rPr lang="en-US" dirty="0" smtClean="0"/>
              <a:t>,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: </a:t>
            </a:r>
          </a:p>
          <a:p>
            <a:pPr lvl="0">
              <a:spcAft>
                <a:spcPts val="600"/>
              </a:spcAft>
            </a:pPr>
            <a:r>
              <a:rPr lang="en-US" i="1" dirty="0" smtClean="0"/>
              <a:t>Interactions Prototype </a:t>
            </a:r>
            <a:endParaRPr lang="en-US" dirty="0" smtClean="0"/>
          </a:p>
          <a:p>
            <a:pPr marL="419100" indent="-23813">
              <a:spcAft>
                <a:spcPts val="600"/>
              </a:spcAft>
              <a:buNone/>
            </a:pPr>
            <a:r>
              <a:rPr lang="en-US" i="1" dirty="0" smtClean="0"/>
              <a:t>Prototype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</a:p>
          <a:p>
            <a:pPr lvl="0">
              <a:spcAft>
                <a:spcPts val="600"/>
              </a:spcAft>
            </a:pPr>
            <a:r>
              <a:rPr lang="en-US" dirty="0" smtClean="0"/>
              <a:t>Sub</a:t>
            </a:r>
            <a:r>
              <a:rPr lang="en-US" i="1" dirty="0" smtClean="0"/>
              <a:t>set function Prototype </a:t>
            </a:r>
            <a:endParaRPr lang="en-US" dirty="0" smtClean="0"/>
          </a:p>
          <a:p>
            <a:pPr marL="419100" indent="-23813">
              <a:spcAft>
                <a:spcPts val="600"/>
              </a:spcAft>
              <a:buNone/>
            </a:pPr>
            <a:r>
              <a:rPr lang="en-US" i="1" dirty="0" smtClean="0"/>
              <a:t>Prototype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. </a:t>
            </a:r>
          </a:p>
          <a:p>
            <a:pPr lvl="0">
              <a:spcAft>
                <a:spcPts val="600"/>
              </a:spcAft>
            </a:pPr>
            <a:r>
              <a:rPr lang="en-US" i="1" dirty="0" smtClean="0"/>
              <a:t>Existing program </a:t>
            </a:r>
            <a:endParaRPr lang="en-US" dirty="0" smtClean="0"/>
          </a:p>
          <a:p>
            <a:pPr marL="419100" indent="-23813">
              <a:spcAft>
                <a:spcPts val="600"/>
              </a:spcAft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sebenarnya</a:t>
            </a:r>
            <a:r>
              <a:rPr lang="en-US" dirty="0" smtClean="0"/>
              <a:t> yang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adahal-hal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disempurnakan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i="1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" indent="-17463">
              <a:buNone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i="1" dirty="0" smtClean="0"/>
              <a:t>Prototype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i="1" dirty="0" smtClean="0"/>
              <a:t>Prototype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i="1" dirty="0" smtClean="0"/>
              <a:t>Prototype </a:t>
            </a:r>
            <a:r>
              <a:rPr lang="en-US" dirty="0" smtClean="0"/>
              <a:t>yang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5)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i="1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" indent="-17463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perbaikan-perbaikan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i="1" dirty="0" smtClean="0"/>
              <a:t>Prototype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" indent="-17463">
              <a:buNone/>
            </a:pPr>
            <a:r>
              <a:rPr lang="en-US" dirty="0" err="1" smtClean="0"/>
              <a:t>Intinya</a:t>
            </a:r>
            <a:r>
              <a:rPr lang="en-US" dirty="0" smtClean="0"/>
              <a:t>. Prototype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system,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software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496</TotalTime>
  <Words>279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Kelompok 2 muBARIK AHMAD (1406075) Dikdik Abadaloh F. (1406035) cecep maki (1406026) Muhammad Hilmy (1406081) firman Firmansyah (14060) Angga (1106015)</vt:lpstr>
      <vt:lpstr>Prototyping</vt:lpstr>
      <vt:lpstr>Prototyping</vt:lpstr>
      <vt:lpstr>1) Pengumpulan kebutuhan dan     perbaikan </vt:lpstr>
      <vt:lpstr>2) Perancangan cepat </vt:lpstr>
      <vt:lpstr>3) Membangun Prototype </vt:lpstr>
      <vt:lpstr>4) Evaluasi Prototype</vt:lpstr>
      <vt:lpstr>5) Perbaikan Prototype</vt:lpstr>
      <vt:lpstr>Kesimpulan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42</cp:revision>
  <dcterms:created xsi:type="dcterms:W3CDTF">2017-03-10T19:11:51Z</dcterms:created>
  <dcterms:modified xsi:type="dcterms:W3CDTF">2017-03-11T03:28:46Z</dcterms:modified>
</cp:coreProperties>
</file>