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62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3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7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7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FBF6-73DB-48A9-8481-4CA10E0A70C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AE2162-8AA2-411F-BE15-DB701E163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，需要你发给助教的资料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完成个人实践的选择与小组的划分（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个小组发一份邮件给助教即可，其中包括小组所有成员信息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实践号（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实践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学号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</a:rPr>
              <a:t>注册邮箱</a:t>
            </a:r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</a:rPr>
              <a:t>昵称 </a:t>
            </a:r>
            <a:r>
              <a:rPr lang="zh-CN" altLang="en-US" dirty="0" smtClean="0">
                <a:solidFill>
                  <a:schemeClr val="tx1"/>
                </a:solidFill>
              </a:rPr>
              <a:t>发送到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   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se_buaa@qq.com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87" y="545365"/>
            <a:ext cx="9671125" cy="63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65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幼圆</vt:lpstr>
      <vt:lpstr>Arial</vt:lpstr>
      <vt:lpstr>Century Gothic</vt:lpstr>
      <vt:lpstr>Wingdings 3</vt:lpstr>
      <vt:lpstr>丝状</vt:lpstr>
      <vt:lpstr>4，需要你发给助教的资料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4，需要你发给助教的资料</dc:title>
  <dc:creator>pc</dc:creator>
  <cp:lastModifiedBy>pc</cp:lastModifiedBy>
  <cp:revision>3</cp:revision>
  <dcterms:created xsi:type="dcterms:W3CDTF">2015-09-24T03:33:45Z</dcterms:created>
  <dcterms:modified xsi:type="dcterms:W3CDTF">2015-09-24T03:37:49Z</dcterms:modified>
</cp:coreProperties>
</file>