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5"/>
  </p:notesMasterIdLst>
  <p:handoutMasterIdLst>
    <p:handoutMasterId r:id="rId26"/>
  </p:handoutMasterIdLst>
  <p:sldIdLst>
    <p:sldId id="279" r:id="rId5"/>
    <p:sldId id="258" r:id="rId6"/>
    <p:sldId id="256" r:id="rId7"/>
    <p:sldId id="257" r:id="rId8"/>
    <p:sldId id="280" r:id="rId9"/>
    <p:sldId id="265" r:id="rId10"/>
    <p:sldId id="261" r:id="rId11"/>
    <p:sldId id="277" r:id="rId12"/>
    <p:sldId id="266" r:id="rId13"/>
    <p:sldId id="267" r:id="rId14"/>
    <p:sldId id="269" r:id="rId15"/>
    <p:sldId id="268" r:id="rId16"/>
    <p:sldId id="274" r:id="rId17"/>
    <p:sldId id="270" r:id="rId18"/>
    <p:sldId id="259" r:id="rId19"/>
    <p:sldId id="278" r:id="rId20"/>
    <p:sldId id="262" r:id="rId21"/>
    <p:sldId id="260" r:id="rId22"/>
    <p:sldId id="263" r:id="rId23"/>
    <p:sldId id="276" r:id="rId2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A4323-60EF-DFDD-E005-30DF198663E9}" v="265" dt="2024-04-18T21:31:21.327"/>
    <p1510:client id="{20DBB783-3E96-6B4D-BD7F-C2AF6741D020}" v="2" dt="2024-04-18T22:48:13.776"/>
    <p1510:client id="{26F7740F-8EBD-DF50-3BCB-FF986D411F37}" v="19" dt="2024-04-18T00:58:01.351"/>
    <p1510:client id="{2B66616C-2220-64EB-08AC-07953E040AFE}" v="5" dt="2024-04-17T22:54:03.097"/>
    <p1510:client id="{2D2627FF-724D-462D-9E8B-BD57C6F20AA3}" v="4414" dt="2024-04-18T22:46:46.945"/>
    <p1510:client id="{5AAA93CB-284E-4A83-AA45-E239738EF100}" v="3842" dt="2024-04-18T22:48:00.616"/>
    <p1510:client id="{62C1610F-61B9-F91F-E0DF-CE5E8A54BB18}" v="9" dt="2024-04-18T19:43:02.473"/>
    <p1510:client id="{7A9C70EA-AFE2-519B-E997-3BE9E77E34CD}" v="2149" dt="2024-04-17T23:03:49.537"/>
    <p1510:client id="{8B5E90C1-0A0E-BE5F-BE33-C0072603D568}" v="690" dt="2024-04-18T03:57:37.015"/>
    <p1510:client id="{B94AA174-334A-625F-B8FA-0E94DCAA0306}" v="2" dt="2024-04-18T21:18:40.433"/>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39"/>
        <p:guide orient="horz" pos="216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 Ngai Tse" userId="S::101471429@georgebrown.ca::ba26fff6-4473-41f3-91a9-b9e37dde27e0" providerId="AD" clId="Web-{2FE354C6-4C19-A613-DD53-956D55BC6829}"/>
    <pc:docChg chg="addSld modSld">
      <pc:chgData name="Chi Ngai Tse" userId="S::101471429@georgebrown.ca::ba26fff6-4473-41f3-91a9-b9e37dde27e0" providerId="AD" clId="Web-{2FE354C6-4C19-A613-DD53-956D55BC6829}" dt="2024-04-17T20:03:03.224" v="646" actId="20577"/>
      <pc:docMkLst>
        <pc:docMk/>
      </pc:docMkLst>
      <pc:sldChg chg="modSp">
        <pc:chgData name="Chi Ngai Tse" userId="S::101471429@georgebrown.ca::ba26fff6-4473-41f3-91a9-b9e37dde27e0" providerId="AD" clId="Web-{2FE354C6-4C19-A613-DD53-956D55BC6829}" dt="2024-04-17T20:02:22.864" v="639" actId="20577"/>
        <pc:sldMkLst>
          <pc:docMk/>
          <pc:sldMk cId="189744934" sldId="261"/>
        </pc:sldMkLst>
        <pc:spChg chg="mod">
          <ac:chgData name="Chi Ngai Tse" userId="S::101471429@georgebrown.ca::ba26fff6-4473-41f3-91a9-b9e37dde27e0" providerId="AD" clId="Web-{2FE354C6-4C19-A613-DD53-956D55BC6829}" dt="2024-04-17T20:02:22.864" v="639" actId="20577"/>
          <ac:spMkLst>
            <pc:docMk/>
            <pc:sldMk cId="189744934" sldId="261"/>
            <ac:spMk id="2" creationId="{E1BFB8A3-8016-2277-128F-21755EC8E8D3}"/>
          </ac:spMkLst>
        </pc:spChg>
        <pc:spChg chg="mod">
          <ac:chgData name="Chi Ngai Tse" userId="S::101471429@georgebrown.ca::ba26fff6-4473-41f3-91a9-b9e37dde27e0" providerId="AD" clId="Web-{2FE354C6-4C19-A613-DD53-956D55BC6829}" dt="2024-04-17T20:02:03.614" v="633" actId="20577"/>
          <ac:spMkLst>
            <pc:docMk/>
            <pc:sldMk cId="189744934" sldId="261"/>
            <ac:spMk id="3" creationId="{1FE68AE1-12AD-A542-C685-AD8B39470EF1}"/>
          </ac:spMkLst>
        </pc:spChg>
      </pc:sldChg>
      <pc:sldChg chg="modSp">
        <pc:chgData name="Chi Ngai Tse" userId="S::101471429@georgebrown.ca::ba26fff6-4473-41f3-91a9-b9e37dde27e0" providerId="AD" clId="Web-{2FE354C6-4C19-A613-DD53-956D55BC6829}" dt="2024-04-17T19:37:09.958" v="19" actId="1076"/>
        <pc:sldMkLst>
          <pc:docMk/>
          <pc:sldMk cId="587872286" sldId="265"/>
        </pc:sldMkLst>
        <pc:spChg chg="mod">
          <ac:chgData name="Chi Ngai Tse" userId="S::101471429@georgebrown.ca::ba26fff6-4473-41f3-91a9-b9e37dde27e0" providerId="AD" clId="Web-{2FE354C6-4C19-A613-DD53-956D55BC6829}" dt="2024-04-17T19:32:40.423" v="1" actId="20577"/>
          <ac:spMkLst>
            <pc:docMk/>
            <pc:sldMk cId="587872286" sldId="265"/>
            <ac:spMk id="3" creationId="{15D84556-0D98-D99E-0F31-7C0E396CE532}"/>
          </ac:spMkLst>
        </pc:spChg>
        <pc:spChg chg="mod">
          <ac:chgData name="Chi Ngai Tse" userId="S::101471429@georgebrown.ca::ba26fff6-4473-41f3-91a9-b9e37dde27e0" providerId="AD" clId="Web-{2FE354C6-4C19-A613-DD53-956D55BC6829}" dt="2024-04-17T19:32:59.564" v="5" actId="20577"/>
          <ac:spMkLst>
            <pc:docMk/>
            <pc:sldMk cId="587872286" sldId="265"/>
            <ac:spMk id="4" creationId="{7175FD31-BF94-4B9B-0493-05EE0D246426}"/>
          </ac:spMkLst>
        </pc:spChg>
        <pc:spChg chg="mod">
          <ac:chgData name="Chi Ngai Tse" userId="S::101471429@georgebrown.ca::ba26fff6-4473-41f3-91a9-b9e37dde27e0" providerId="AD" clId="Web-{2FE354C6-4C19-A613-DD53-956D55BC6829}" dt="2024-04-17T19:37:09.958" v="19" actId="1076"/>
          <ac:spMkLst>
            <pc:docMk/>
            <pc:sldMk cId="587872286" sldId="265"/>
            <ac:spMk id="5" creationId="{CAC3F034-3418-8D05-E784-0692C340F11C}"/>
          </ac:spMkLst>
        </pc:spChg>
      </pc:sldChg>
      <pc:sldChg chg="modSp">
        <pc:chgData name="Chi Ngai Tse" userId="S::101471429@georgebrown.ca::ba26fff6-4473-41f3-91a9-b9e37dde27e0" providerId="AD" clId="Web-{2FE354C6-4C19-A613-DD53-956D55BC6829}" dt="2024-04-17T19:33:32.018" v="16" actId="20577"/>
        <pc:sldMkLst>
          <pc:docMk/>
          <pc:sldMk cId="233334255" sldId="266"/>
        </pc:sldMkLst>
        <pc:spChg chg="mod">
          <ac:chgData name="Chi Ngai Tse" userId="S::101471429@georgebrown.ca::ba26fff6-4473-41f3-91a9-b9e37dde27e0" providerId="AD" clId="Web-{2FE354C6-4C19-A613-DD53-956D55BC6829}" dt="2024-04-17T19:33:32.018" v="16" actId="20577"/>
          <ac:spMkLst>
            <pc:docMk/>
            <pc:sldMk cId="233334255" sldId="266"/>
            <ac:spMk id="3" creationId="{408DA113-E1B9-290F-64C7-19F813F58068}"/>
          </ac:spMkLst>
        </pc:spChg>
      </pc:sldChg>
      <pc:sldChg chg="modSp">
        <pc:chgData name="Chi Ngai Tse" userId="S::101471429@georgebrown.ca::ba26fff6-4473-41f3-91a9-b9e37dde27e0" providerId="AD" clId="Web-{2FE354C6-4C19-A613-DD53-956D55BC6829}" dt="2024-04-17T19:40:43.054" v="176" actId="20577"/>
        <pc:sldMkLst>
          <pc:docMk/>
          <pc:sldMk cId="130124528" sldId="267"/>
        </pc:sldMkLst>
        <pc:spChg chg="mod">
          <ac:chgData name="Chi Ngai Tse" userId="S::101471429@georgebrown.ca::ba26fff6-4473-41f3-91a9-b9e37dde27e0" providerId="AD" clId="Web-{2FE354C6-4C19-A613-DD53-956D55BC6829}" dt="2024-04-17T19:40:43.054" v="176" actId="20577"/>
          <ac:spMkLst>
            <pc:docMk/>
            <pc:sldMk cId="130124528" sldId="267"/>
            <ac:spMk id="3" creationId="{52B91428-77E0-1773-2093-949156A82441}"/>
          </ac:spMkLst>
        </pc:spChg>
      </pc:sldChg>
      <pc:sldChg chg="modSp">
        <pc:chgData name="Chi Ngai Tse" userId="S::101471429@georgebrown.ca::ba26fff6-4473-41f3-91a9-b9e37dde27e0" providerId="AD" clId="Web-{2FE354C6-4C19-A613-DD53-956D55BC6829}" dt="2024-04-17T19:59:12.237" v="628" actId="20577"/>
        <pc:sldMkLst>
          <pc:docMk/>
          <pc:sldMk cId="3451675502" sldId="268"/>
        </pc:sldMkLst>
        <pc:spChg chg="mod">
          <ac:chgData name="Chi Ngai Tse" userId="S::101471429@georgebrown.ca::ba26fff6-4473-41f3-91a9-b9e37dde27e0" providerId="AD" clId="Web-{2FE354C6-4C19-A613-DD53-956D55BC6829}" dt="2024-04-17T19:59:12.237" v="628" actId="20577"/>
          <ac:spMkLst>
            <pc:docMk/>
            <pc:sldMk cId="3451675502" sldId="268"/>
            <ac:spMk id="2" creationId="{75A9C937-4382-1A5C-D2A5-C2C88DBF74C3}"/>
          </ac:spMkLst>
        </pc:spChg>
        <pc:spChg chg="mod">
          <ac:chgData name="Chi Ngai Tse" userId="S::101471429@georgebrown.ca::ba26fff6-4473-41f3-91a9-b9e37dde27e0" providerId="AD" clId="Web-{2FE354C6-4C19-A613-DD53-956D55BC6829}" dt="2024-04-17T19:48:05.402" v="374" actId="20577"/>
          <ac:spMkLst>
            <pc:docMk/>
            <pc:sldMk cId="3451675502" sldId="268"/>
            <ac:spMk id="3" creationId="{1EDAC819-C7E1-6ABA-3282-96B3E2573406}"/>
          </ac:spMkLst>
        </pc:spChg>
      </pc:sldChg>
      <pc:sldChg chg="addSp delSp modSp">
        <pc:chgData name="Chi Ngai Tse" userId="S::101471429@georgebrown.ca::ba26fff6-4473-41f3-91a9-b9e37dde27e0" providerId="AD" clId="Web-{2FE354C6-4C19-A613-DD53-956D55BC6829}" dt="2024-04-17T19:58:24.596" v="627"/>
        <pc:sldMkLst>
          <pc:docMk/>
          <pc:sldMk cId="2573457544" sldId="270"/>
        </pc:sldMkLst>
        <pc:spChg chg="del">
          <ac:chgData name="Chi Ngai Tse" userId="S::101471429@georgebrown.ca::ba26fff6-4473-41f3-91a9-b9e37dde27e0" providerId="AD" clId="Web-{2FE354C6-4C19-A613-DD53-956D55BC6829}" dt="2024-04-17T19:50:39.826" v="375"/>
          <ac:spMkLst>
            <pc:docMk/>
            <pc:sldMk cId="2573457544" sldId="270"/>
            <ac:spMk id="3" creationId="{85048334-54A8-AF30-4292-F84C1C573890}"/>
          </ac:spMkLst>
        </pc:spChg>
        <pc:spChg chg="add del mod">
          <ac:chgData name="Chi Ngai Tse" userId="S::101471429@georgebrown.ca::ba26fff6-4473-41f3-91a9-b9e37dde27e0" providerId="AD" clId="Web-{2FE354C6-4C19-A613-DD53-956D55BC6829}" dt="2024-04-17T19:54:47.438" v="416"/>
          <ac:spMkLst>
            <pc:docMk/>
            <pc:sldMk cId="2573457544" sldId="270"/>
            <ac:spMk id="6" creationId="{8D0BEA49-B501-65CA-3DAD-6534D6A2C776}"/>
          </ac:spMkLst>
        </pc:spChg>
        <pc:graphicFrameChg chg="add del mod ord modGraphic">
          <ac:chgData name="Chi Ngai Tse" userId="S::101471429@georgebrown.ca::ba26fff6-4473-41f3-91a9-b9e37dde27e0" providerId="AD" clId="Web-{2FE354C6-4C19-A613-DD53-956D55BC6829}" dt="2024-04-17T19:54:29.328" v="415"/>
          <ac:graphicFrameMkLst>
            <pc:docMk/>
            <pc:sldMk cId="2573457544" sldId="270"/>
            <ac:graphicFrameMk id="4" creationId="{46BBCE92-8729-A43F-7B32-5095345BC1B0}"/>
          </ac:graphicFrameMkLst>
        </pc:graphicFrameChg>
        <pc:graphicFrameChg chg="add mod ord modGraphic">
          <ac:chgData name="Chi Ngai Tse" userId="S::101471429@georgebrown.ca::ba26fff6-4473-41f3-91a9-b9e37dde27e0" providerId="AD" clId="Web-{2FE354C6-4C19-A613-DD53-956D55BC6829}" dt="2024-04-17T19:58:24.596" v="627"/>
          <ac:graphicFrameMkLst>
            <pc:docMk/>
            <pc:sldMk cId="2573457544" sldId="270"/>
            <ac:graphicFrameMk id="7" creationId="{2B62CD7E-97B3-61C2-9FA5-0A36F2EC677D}"/>
          </ac:graphicFrameMkLst>
        </pc:graphicFrameChg>
      </pc:sldChg>
      <pc:sldChg chg="modSp new">
        <pc:chgData name="Chi Ngai Tse" userId="S::101471429@georgebrown.ca::ba26fff6-4473-41f3-91a9-b9e37dde27e0" providerId="AD" clId="Web-{2FE354C6-4C19-A613-DD53-956D55BC6829}" dt="2024-04-17T20:03:03.224" v="646" actId="20577"/>
        <pc:sldMkLst>
          <pc:docMk/>
          <pc:sldMk cId="1694991363" sldId="277"/>
        </pc:sldMkLst>
        <pc:spChg chg="mod">
          <ac:chgData name="Chi Ngai Tse" userId="S::101471429@georgebrown.ca::ba26fff6-4473-41f3-91a9-b9e37dde27e0" providerId="AD" clId="Web-{2FE354C6-4C19-A613-DD53-956D55BC6829}" dt="2024-04-17T20:02:20.458" v="638" actId="20577"/>
          <ac:spMkLst>
            <pc:docMk/>
            <pc:sldMk cId="1694991363" sldId="277"/>
            <ac:spMk id="2" creationId="{4DAB08D3-BBB6-8DCB-B4FC-45B70283ACFF}"/>
          </ac:spMkLst>
        </pc:spChg>
        <pc:spChg chg="mod">
          <ac:chgData name="Chi Ngai Tse" userId="S::101471429@georgebrown.ca::ba26fff6-4473-41f3-91a9-b9e37dde27e0" providerId="AD" clId="Web-{2FE354C6-4C19-A613-DD53-956D55BC6829}" dt="2024-04-17T20:03:03.224" v="646" actId="20577"/>
          <ac:spMkLst>
            <pc:docMk/>
            <pc:sldMk cId="1694991363" sldId="277"/>
            <ac:spMk id="3" creationId="{93CD0505-7DB6-6C25-EE3B-87C8763E56C6}"/>
          </ac:spMkLst>
        </pc:spChg>
      </pc:sldChg>
    </pc:docChg>
  </pc:docChgLst>
  <pc:docChgLst>
    <pc:chgData name="Ho Lai Henry Lam" userId="cc3b8876-bfd2-4241-8e06-148822e00508" providerId="ADAL" clId="{20DBB783-3E96-6B4D-BD7F-C2AF6741D020}"/>
    <pc:docChg chg="undo custSel modSld">
      <pc:chgData name="Ho Lai Henry Lam" userId="cc3b8876-bfd2-4241-8e06-148822e00508" providerId="ADAL" clId="{20DBB783-3E96-6B4D-BD7F-C2AF6741D020}" dt="2024-04-18T22:48:13.777" v="1" actId="1076"/>
      <pc:docMkLst>
        <pc:docMk/>
      </pc:docMkLst>
      <pc:sldChg chg="modSp">
        <pc:chgData name="Ho Lai Henry Lam" userId="cc3b8876-bfd2-4241-8e06-148822e00508" providerId="ADAL" clId="{20DBB783-3E96-6B4D-BD7F-C2AF6741D020}" dt="2024-04-18T22:48:13.777" v="1" actId="1076"/>
        <pc:sldMkLst>
          <pc:docMk/>
          <pc:sldMk cId="2176592862" sldId="259"/>
        </pc:sldMkLst>
        <pc:spChg chg="mod">
          <ac:chgData name="Ho Lai Henry Lam" userId="cc3b8876-bfd2-4241-8e06-148822e00508" providerId="ADAL" clId="{20DBB783-3E96-6B4D-BD7F-C2AF6741D020}" dt="2024-04-18T22:48:13.777" v="1" actId="1076"/>
          <ac:spMkLst>
            <pc:docMk/>
            <pc:sldMk cId="2176592862" sldId="259"/>
            <ac:spMk id="13" creationId="{5805F954-A524-C855-3009-61DF71A27E0D}"/>
          </ac:spMkLst>
        </pc:spChg>
      </pc:sldChg>
    </pc:docChg>
  </pc:docChgLst>
  <pc:docChgLst>
    <pc:chgData name="Lok Yi Chang" userId="S::101494624@georgebrown.ca::b11dc423-30ee-4c8b-9035-6535cf8d9f4f" providerId="AD" clId="Web-{B94AA174-334A-625F-B8FA-0E94DCAA0306}"/>
    <pc:docChg chg="addSld delSld">
      <pc:chgData name="Lok Yi Chang" userId="S::101494624@georgebrown.ca::b11dc423-30ee-4c8b-9035-6535cf8d9f4f" providerId="AD" clId="Web-{B94AA174-334A-625F-B8FA-0E94DCAA0306}" dt="2024-04-18T21:18:40.433" v="1"/>
      <pc:docMkLst>
        <pc:docMk/>
      </pc:docMkLst>
      <pc:sldChg chg="new del">
        <pc:chgData name="Lok Yi Chang" userId="S::101494624@georgebrown.ca::b11dc423-30ee-4c8b-9035-6535cf8d9f4f" providerId="AD" clId="Web-{B94AA174-334A-625F-B8FA-0E94DCAA0306}" dt="2024-04-18T21:18:40.433" v="1"/>
        <pc:sldMkLst>
          <pc:docMk/>
          <pc:sldMk cId="3505137565" sldId="281"/>
        </pc:sldMkLst>
      </pc:sldChg>
    </pc:docChg>
  </pc:docChgLst>
  <pc:docChgLst>
    <pc:chgData name="Ho Lai Henry Lam" userId="S::101471413@georgebrown.ca::cc3b8876-bfd2-4241-8e06-148822e00508" providerId="AD" clId="Web-{F0575357-958A-F6CC-E178-8F462D4B3E1E}"/>
    <pc:docChg chg="modSld">
      <pc:chgData name="Ho Lai Henry Lam" userId="S::101471413@georgebrown.ca::cc3b8876-bfd2-4241-8e06-148822e00508" providerId="AD" clId="Web-{F0575357-958A-F6CC-E178-8F462D4B3E1E}" dt="2024-04-15T23:45:49.771" v="4" actId="20577"/>
      <pc:docMkLst>
        <pc:docMk/>
      </pc:docMkLst>
      <pc:sldChg chg="modSp">
        <pc:chgData name="Ho Lai Henry Lam" userId="S::101471413@georgebrown.ca::cc3b8876-bfd2-4241-8e06-148822e00508" providerId="AD" clId="Web-{F0575357-958A-F6CC-E178-8F462D4B3E1E}" dt="2024-04-15T23:45:49.771" v="4" actId="20577"/>
        <pc:sldMkLst>
          <pc:docMk/>
          <pc:sldMk cId="1920111014" sldId="256"/>
        </pc:sldMkLst>
        <pc:spChg chg="mod">
          <ac:chgData name="Ho Lai Henry Lam" userId="S::101471413@georgebrown.ca::cc3b8876-bfd2-4241-8e06-148822e00508" providerId="AD" clId="Web-{F0575357-958A-F6CC-E178-8F462D4B3E1E}" dt="2024-04-15T23:45:49.771" v="4" actId="20577"/>
          <ac:spMkLst>
            <pc:docMk/>
            <pc:sldMk cId="1920111014" sldId="256"/>
            <ac:spMk id="2" creationId="{00000000-0000-0000-0000-000000000000}"/>
          </ac:spMkLst>
        </pc:spChg>
      </pc:sldChg>
    </pc:docChg>
  </pc:docChgLst>
  <pc:docChgLst>
    <pc:chgData name="Chi Ngai Tse" userId="S::101471429@georgebrown.ca::ba26fff6-4473-41f3-91a9-b9e37dde27e0" providerId="AD" clId="Web-{7A9C70EA-AFE2-519B-E997-3BE9E77E34CD}"/>
    <pc:docChg chg="delSld modSld sldOrd">
      <pc:chgData name="Chi Ngai Tse" userId="S::101471429@georgebrown.ca::ba26fff6-4473-41f3-91a9-b9e37dde27e0" providerId="AD" clId="Web-{7A9C70EA-AFE2-519B-E997-3BE9E77E34CD}" dt="2024-04-17T23:03:49.537" v="2022" actId="20577"/>
      <pc:docMkLst>
        <pc:docMk/>
      </pc:docMkLst>
      <pc:sldChg chg="modSp">
        <pc:chgData name="Chi Ngai Tse" userId="S::101471429@georgebrown.ca::ba26fff6-4473-41f3-91a9-b9e37dde27e0" providerId="AD" clId="Web-{7A9C70EA-AFE2-519B-E997-3BE9E77E34CD}" dt="2024-04-17T22:38:14.277" v="1802" actId="20577"/>
        <pc:sldMkLst>
          <pc:docMk/>
          <pc:sldMk cId="1920111014" sldId="256"/>
        </pc:sldMkLst>
        <pc:spChg chg="mod">
          <ac:chgData name="Chi Ngai Tse" userId="S::101471429@georgebrown.ca::ba26fff6-4473-41f3-91a9-b9e37dde27e0" providerId="AD" clId="Web-{7A9C70EA-AFE2-519B-E997-3BE9E77E34CD}" dt="2024-04-17T22:38:14.277" v="1802" actId="20577"/>
          <ac:spMkLst>
            <pc:docMk/>
            <pc:sldMk cId="1920111014" sldId="256"/>
            <ac:spMk id="2" creationId="{00000000-0000-0000-0000-000000000000}"/>
          </ac:spMkLst>
        </pc:spChg>
      </pc:sldChg>
      <pc:sldChg chg="modSp">
        <pc:chgData name="Chi Ngai Tse" userId="S::101471429@georgebrown.ca::ba26fff6-4473-41f3-91a9-b9e37dde27e0" providerId="AD" clId="Web-{7A9C70EA-AFE2-519B-E997-3BE9E77E34CD}" dt="2024-04-17T23:00:46.284" v="1965" actId="20577"/>
        <pc:sldMkLst>
          <pc:docMk/>
          <pc:sldMk cId="3584815685" sldId="257"/>
        </pc:sldMkLst>
        <pc:spChg chg="mod">
          <ac:chgData name="Chi Ngai Tse" userId="S::101471429@georgebrown.ca::ba26fff6-4473-41f3-91a9-b9e37dde27e0" providerId="AD" clId="Web-{7A9C70EA-AFE2-519B-E997-3BE9E77E34CD}" dt="2024-04-17T23:00:46.284" v="1965" actId="20577"/>
          <ac:spMkLst>
            <pc:docMk/>
            <pc:sldMk cId="3584815685" sldId="257"/>
            <ac:spMk id="3" creationId="{41C0D56A-F16B-B96B-5FB9-0E7C62CB3ECE}"/>
          </ac:spMkLst>
        </pc:spChg>
      </pc:sldChg>
      <pc:sldChg chg="ord">
        <pc:chgData name="Chi Ngai Tse" userId="S::101471429@georgebrown.ca::ba26fff6-4473-41f3-91a9-b9e37dde27e0" providerId="AD" clId="Web-{7A9C70EA-AFE2-519B-E997-3BE9E77E34CD}" dt="2024-04-17T22:36:39.947" v="1799"/>
        <pc:sldMkLst>
          <pc:docMk/>
          <pc:sldMk cId="262586755" sldId="258"/>
        </pc:sldMkLst>
      </pc:sldChg>
      <pc:sldChg chg="del">
        <pc:chgData name="Chi Ngai Tse" userId="S::101471429@georgebrown.ca::ba26fff6-4473-41f3-91a9-b9e37dde27e0" providerId="AD" clId="Web-{7A9C70EA-AFE2-519B-E997-3BE9E77E34CD}" dt="2024-04-17T22:36:21.432" v="1798"/>
        <pc:sldMkLst>
          <pc:docMk/>
          <pc:sldMk cId="1438597830" sldId="264"/>
        </pc:sldMkLst>
      </pc:sldChg>
      <pc:sldChg chg="modSp">
        <pc:chgData name="Chi Ngai Tse" userId="S::101471429@georgebrown.ca::ba26fff6-4473-41f3-91a9-b9e37dde27e0" providerId="AD" clId="Web-{7A9C70EA-AFE2-519B-E997-3BE9E77E34CD}" dt="2024-04-17T23:00:36.752" v="1961" actId="20577"/>
        <pc:sldMkLst>
          <pc:docMk/>
          <pc:sldMk cId="233334255" sldId="266"/>
        </pc:sldMkLst>
        <pc:spChg chg="mod">
          <ac:chgData name="Chi Ngai Tse" userId="S::101471429@georgebrown.ca::ba26fff6-4473-41f3-91a9-b9e37dde27e0" providerId="AD" clId="Web-{7A9C70EA-AFE2-519B-E997-3BE9E77E34CD}" dt="2024-04-17T23:00:36.752" v="1961" actId="20577"/>
          <ac:spMkLst>
            <pc:docMk/>
            <pc:sldMk cId="233334255" sldId="266"/>
            <ac:spMk id="2" creationId="{CDFDBE59-4029-F39F-723D-3DB8CFEAB31A}"/>
          </ac:spMkLst>
        </pc:spChg>
        <pc:spChg chg="mod">
          <ac:chgData name="Chi Ngai Tse" userId="S::101471429@georgebrown.ca::ba26fff6-4473-41f3-91a9-b9e37dde27e0" providerId="AD" clId="Web-{7A9C70EA-AFE2-519B-E997-3BE9E77E34CD}" dt="2024-04-17T22:48:27.912" v="1922" actId="1076"/>
          <ac:spMkLst>
            <pc:docMk/>
            <pc:sldMk cId="233334255" sldId="266"/>
            <ac:spMk id="3" creationId="{408DA113-E1B9-290F-64C7-19F813F58068}"/>
          </ac:spMkLst>
        </pc:spChg>
      </pc:sldChg>
      <pc:sldChg chg="modSp modNotes">
        <pc:chgData name="Chi Ngai Tse" userId="S::101471429@georgebrown.ca::ba26fff6-4473-41f3-91a9-b9e37dde27e0" providerId="AD" clId="Web-{7A9C70EA-AFE2-519B-E997-3BE9E77E34CD}" dt="2024-04-17T23:02:45.661" v="2018" actId="20577"/>
        <pc:sldMkLst>
          <pc:docMk/>
          <pc:sldMk cId="130124528" sldId="267"/>
        </pc:sldMkLst>
        <pc:spChg chg="mod">
          <ac:chgData name="Chi Ngai Tse" userId="S::101471429@georgebrown.ca::ba26fff6-4473-41f3-91a9-b9e37dde27e0" providerId="AD" clId="Web-{7A9C70EA-AFE2-519B-E997-3BE9E77E34CD}" dt="2024-04-17T23:02:45.661" v="2018" actId="20577"/>
          <ac:spMkLst>
            <pc:docMk/>
            <pc:sldMk cId="130124528" sldId="267"/>
            <ac:spMk id="3" creationId="{52B91428-77E0-1773-2093-949156A82441}"/>
          </ac:spMkLst>
        </pc:spChg>
      </pc:sldChg>
      <pc:sldChg chg="modSp">
        <pc:chgData name="Chi Ngai Tse" userId="S::101471429@georgebrown.ca::ba26fff6-4473-41f3-91a9-b9e37dde27e0" providerId="AD" clId="Web-{7A9C70EA-AFE2-519B-E997-3BE9E77E34CD}" dt="2024-04-17T23:03:49.537" v="2022" actId="20577"/>
        <pc:sldMkLst>
          <pc:docMk/>
          <pc:sldMk cId="3182147910" sldId="269"/>
        </pc:sldMkLst>
        <pc:spChg chg="mod">
          <ac:chgData name="Chi Ngai Tse" userId="S::101471429@georgebrown.ca::ba26fff6-4473-41f3-91a9-b9e37dde27e0" providerId="AD" clId="Web-{7A9C70EA-AFE2-519B-E997-3BE9E77E34CD}" dt="2024-04-17T23:03:49.537" v="2022" actId="20577"/>
          <ac:spMkLst>
            <pc:docMk/>
            <pc:sldMk cId="3182147910" sldId="269"/>
            <ac:spMk id="3" creationId="{27285097-4D0D-4EFB-78D6-062374CD505C}"/>
          </ac:spMkLst>
        </pc:spChg>
      </pc:sldChg>
      <pc:sldChg chg="addSp delSp modSp">
        <pc:chgData name="Chi Ngai Tse" userId="S::101471429@georgebrown.ca::ba26fff6-4473-41f3-91a9-b9e37dde27e0" providerId="AD" clId="Web-{7A9C70EA-AFE2-519B-E997-3BE9E77E34CD}" dt="2024-04-17T21:27:30.330" v="1723"/>
        <pc:sldMkLst>
          <pc:docMk/>
          <pc:sldMk cId="2573457544" sldId="270"/>
        </pc:sldMkLst>
        <pc:spChg chg="mod">
          <ac:chgData name="Chi Ngai Tse" userId="S::101471429@georgebrown.ca::ba26fff6-4473-41f3-91a9-b9e37dde27e0" providerId="AD" clId="Web-{7A9C70EA-AFE2-519B-E997-3BE9E77E34CD}" dt="2024-04-17T21:16:54.870" v="1267" actId="1076"/>
          <ac:spMkLst>
            <pc:docMk/>
            <pc:sldMk cId="2573457544" sldId="270"/>
            <ac:spMk id="2" creationId="{C4C73535-6FED-0F2F-E16C-07BFDD4051CF}"/>
          </ac:spMkLst>
        </pc:spChg>
        <pc:spChg chg="add mod">
          <ac:chgData name="Chi Ngai Tse" userId="S::101471429@georgebrown.ca::ba26fff6-4473-41f3-91a9-b9e37dde27e0" providerId="AD" clId="Web-{7A9C70EA-AFE2-519B-E997-3BE9E77E34CD}" dt="2024-04-17T21:22:53.749" v="1518" actId="20577"/>
          <ac:spMkLst>
            <pc:docMk/>
            <pc:sldMk cId="2573457544" sldId="270"/>
            <ac:spMk id="9" creationId="{00B14EB4-410D-4AA7-9560-BBB41AC13F9F}"/>
          </ac:spMkLst>
        </pc:spChg>
        <pc:spChg chg="add mod">
          <ac:chgData name="Chi Ngai Tse" userId="S::101471429@georgebrown.ca::ba26fff6-4473-41f3-91a9-b9e37dde27e0" providerId="AD" clId="Web-{7A9C70EA-AFE2-519B-E997-3BE9E77E34CD}" dt="2024-04-17T21:22:16.639" v="1501" actId="1076"/>
          <ac:spMkLst>
            <pc:docMk/>
            <pc:sldMk cId="2573457544" sldId="270"/>
            <ac:spMk id="10" creationId="{075DB41B-C4A2-FA20-5EF3-BA33B6EA35E4}"/>
          </ac:spMkLst>
        </pc:spChg>
        <pc:graphicFrameChg chg="add del mod">
          <ac:chgData name="Chi Ngai Tse" userId="S::101471429@georgebrown.ca::ba26fff6-4473-41f3-91a9-b9e37dde27e0" providerId="AD" clId="Web-{7A9C70EA-AFE2-519B-E997-3BE9E77E34CD}" dt="2024-04-17T20:56:53.309" v="114"/>
          <ac:graphicFrameMkLst>
            <pc:docMk/>
            <pc:sldMk cId="2573457544" sldId="270"/>
            <ac:graphicFrameMk id="4" creationId="{A60128F9-7003-DD8A-78DC-745BEE000318}"/>
          </ac:graphicFrameMkLst>
        </pc:graphicFrameChg>
        <pc:graphicFrameChg chg="add mod modGraphic">
          <ac:chgData name="Chi Ngai Tse" userId="S::101471429@georgebrown.ca::ba26fff6-4473-41f3-91a9-b9e37dde27e0" providerId="AD" clId="Web-{7A9C70EA-AFE2-519B-E997-3BE9E77E34CD}" dt="2024-04-17T21:26:33.564" v="1589"/>
          <ac:graphicFrameMkLst>
            <pc:docMk/>
            <pc:sldMk cId="2573457544" sldId="270"/>
            <ac:graphicFrameMk id="6" creationId="{F5B5F243-79E1-097E-BD02-2453B72F8811}"/>
          </ac:graphicFrameMkLst>
        </pc:graphicFrameChg>
        <pc:graphicFrameChg chg="mod modGraphic">
          <ac:chgData name="Chi Ngai Tse" userId="S::101471429@georgebrown.ca::ba26fff6-4473-41f3-91a9-b9e37dde27e0" providerId="AD" clId="Web-{7A9C70EA-AFE2-519B-E997-3BE9E77E34CD}" dt="2024-04-17T21:27:30.330" v="1723"/>
          <ac:graphicFrameMkLst>
            <pc:docMk/>
            <pc:sldMk cId="2573457544" sldId="270"/>
            <ac:graphicFrameMk id="7" creationId="{2B62CD7E-97B3-61C2-9FA5-0A36F2EC677D}"/>
          </ac:graphicFrameMkLst>
        </pc:graphicFrameChg>
      </pc:sldChg>
      <pc:sldChg chg="modSp">
        <pc:chgData name="Chi Ngai Tse" userId="S::101471429@georgebrown.ca::ba26fff6-4473-41f3-91a9-b9e37dde27e0" providerId="AD" clId="Web-{7A9C70EA-AFE2-519B-E997-3BE9E77E34CD}" dt="2024-04-17T22:48:04.412" v="1920" actId="20577"/>
        <pc:sldMkLst>
          <pc:docMk/>
          <pc:sldMk cId="741979584" sldId="273"/>
        </pc:sldMkLst>
        <pc:spChg chg="mod">
          <ac:chgData name="Chi Ngai Tse" userId="S::101471429@georgebrown.ca::ba26fff6-4473-41f3-91a9-b9e37dde27e0" providerId="AD" clId="Web-{7A9C70EA-AFE2-519B-E997-3BE9E77E34CD}" dt="2024-04-17T22:47:41.427" v="1915" actId="20577"/>
          <ac:spMkLst>
            <pc:docMk/>
            <pc:sldMk cId="741979584" sldId="273"/>
            <ac:spMk id="2" creationId="{DC644FCD-1BF9-5108-209A-B92638FD82E4}"/>
          </ac:spMkLst>
        </pc:spChg>
        <pc:spChg chg="mod">
          <ac:chgData name="Chi Ngai Tse" userId="S::101471429@georgebrown.ca::ba26fff6-4473-41f3-91a9-b9e37dde27e0" providerId="AD" clId="Web-{7A9C70EA-AFE2-519B-E997-3BE9E77E34CD}" dt="2024-04-17T22:48:04.412" v="1920" actId="20577"/>
          <ac:spMkLst>
            <pc:docMk/>
            <pc:sldMk cId="741979584" sldId="273"/>
            <ac:spMk id="3" creationId="{BB4D7BF2-D26E-3D1E-F3F2-6774512CA29E}"/>
          </ac:spMkLst>
        </pc:spChg>
      </pc:sldChg>
      <pc:sldChg chg="addSp modSp">
        <pc:chgData name="Chi Ngai Tse" userId="S::101471429@georgebrown.ca::ba26fff6-4473-41f3-91a9-b9e37dde27e0" providerId="AD" clId="Web-{7A9C70EA-AFE2-519B-E997-3BE9E77E34CD}" dt="2024-04-17T23:00:12.033" v="1951" actId="20577"/>
        <pc:sldMkLst>
          <pc:docMk/>
          <pc:sldMk cId="4076978682" sldId="274"/>
        </pc:sldMkLst>
        <pc:spChg chg="mod">
          <ac:chgData name="Chi Ngai Tse" userId="S::101471429@georgebrown.ca::ba26fff6-4473-41f3-91a9-b9e37dde27e0" providerId="AD" clId="Web-{7A9C70EA-AFE2-519B-E997-3BE9E77E34CD}" dt="2024-04-17T23:00:12.033" v="1951" actId="20577"/>
          <ac:spMkLst>
            <pc:docMk/>
            <pc:sldMk cId="4076978682" sldId="274"/>
            <ac:spMk id="2" creationId="{DC644FCD-1BF9-5108-209A-B92638FD82E4}"/>
          </ac:spMkLst>
        </pc:spChg>
        <pc:spChg chg="add mod">
          <ac:chgData name="Chi Ngai Tse" userId="S::101471429@georgebrown.ca::ba26fff6-4473-41f3-91a9-b9e37dde27e0" providerId="AD" clId="Web-{7A9C70EA-AFE2-519B-E997-3BE9E77E34CD}" dt="2024-04-17T22:43:57.861" v="1833" actId="1076"/>
          <ac:spMkLst>
            <pc:docMk/>
            <pc:sldMk cId="4076978682" sldId="274"/>
            <ac:spMk id="4009" creationId="{AFCFBE9C-00DC-7957-5360-77960F4B101E}"/>
          </ac:spMkLst>
        </pc:spChg>
        <pc:spChg chg="add mod">
          <ac:chgData name="Chi Ngai Tse" userId="S::101471429@georgebrown.ca::ba26fff6-4473-41f3-91a9-b9e37dde27e0" providerId="AD" clId="Web-{7A9C70EA-AFE2-519B-E997-3BE9E77E34CD}" dt="2024-04-17T22:44:47.034" v="1861" actId="20577"/>
          <ac:spMkLst>
            <pc:docMk/>
            <pc:sldMk cId="4076978682" sldId="274"/>
            <ac:spMk id="4200" creationId="{5AE46C60-EB0D-94B0-9C67-284659C530BB}"/>
          </ac:spMkLst>
        </pc:spChg>
        <pc:spChg chg="add mod">
          <ac:chgData name="Chi Ngai Tse" userId="S::101471429@georgebrown.ca::ba26fff6-4473-41f3-91a9-b9e37dde27e0" providerId="AD" clId="Web-{7A9C70EA-AFE2-519B-E997-3BE9E77E34CD}" dt="2024-04-17T22:45:02.003" v="1864" actId="1076"/>
          <ac:spMkLst>
            <pc:docMk/>
            <pc:sldMk cId="4076978682" sldId="274"/>
            <ac:spMk id="4201" creationId="{6F17355B-EB35-712F-4531-C958C230878B}"/>
          </ac:spMkLst>
        </pc:spChg>
        <pc:spChg chg="add mod">
          <ac:chgData name="Chi Ngai Tse" userId="S::101471429@georgebrown.ca::ba26fff6-4473-41f3-91a9-b9e37dde27e0" providerId="AD" clId="Web-{7A9C70EA-AFE2-519B-E997-3BE9E77E34CD}" dt="2024-04-17T22:45:11.690" v="1875" actId="20577"/>
          <ac:spMkLst>
            <pc:docMk/>
            <pc:sldMk cId="4076978682" sldId="274"/>
            <ac:spMk id="4202" creationId="{6255F8C9-F446-6CB2-D29F-C786E9A6E177}"/>
          </ac:spMkLst>
        </pc:spChg>
        <pc:spChg chg="add mod">
          <ac:chgData name="Chi Ngai Tse" userId="S::101471429@georgebrown.ca::ba26fff6-4473-41f3-91a9-b9e37dde27e0" providerId="AD" clId="Web-{7A9C70EA-AFE2-519B-E997-3BE9E77E34CD}" dt="2024-04-17T22:45:32.644" v="1881" actId="1076"/>
          <ac:spMkLst>
            <pc:docMk/>
            <pc:sldMk cId="4076978682" sldId="274"/>
            <ac:spMk id="4203" creationId="{F57705CE-0073-689A-6828-BDFEA2BA07DA}"/>
          </ac:spMkLst>
        </pc:spChg>
        <pc:spChg chg="add mod">
          <ac:chgData name="Chi Ngai Tse" userId="S::101471429@georgebrown.ca::ba26fff6-4473-41f3-91a9-b9e37dde27e0" providerId="AD" clId="Web-{7A9C70EA-AFE2-519B-E997-3BE9E77E34CD}" dt="2024-04-17T22:46:47.317" v="1896" actId="20577"/>
          <ac:spMkLst>
            <pc:docMk/>
            <pc:sldMk cId="4076978682" sldId="274"/>
            <ac:spMk id="4204" creationId="{92FA5815-8B32-DA2A-0C6F-555A98D99E76}"/>
          </ac:spMkLst>
        </pc:spChg>
        <pc:spChg chg="add mod">
          <ac:chgData name="Chi Ngai Tse" userId="S::101471429@georgebrown.ca::ba26fff6-4473-41f3-91a9-b9e37dde27e0" providerId="AD" clId="Web-{7A9C70EA-AFE2-519B-E997-3BE9E77E34CD}" dt="2024-04-17T22:47:03.958" v="1901" actId="14100"/>
          <ac:spMkLst>
            <pc:docMk/>
            <pc:sldMk cId="4076978682" sldId="274"/>
            <ac:spMk id="4241" creationId="{3BF684E8-5E45-152B-6AB0-82CEE7AA5C76}"/>
          </ac:spMkLst>
        </pc:spChg>
        <pc:spChg chg="add mod">
          <ac:chgData name="Chi Ngai Tse" userId="S::101471429@georgebrown.ca::ba26fff6-4473-41f3-91a9-b9e37dde27e0" providerId="AD" clId="Web-{7A9C70EA-AFE2-519B-E997-3BE9E77E34CD}" dt="2024-04-17T22:47:15.208" v="1905" actId="1076"/>
          <ac:spMkLst>
            <pc:docMk/>
            <pc:sldMk cId="4076978682" sldId="274"/>
            <ac:spMk id="4242" creationId="{05A80198-49A2-AD93-18A2-985695423B70}"/>
          </ac:spMkLst>
        </pc:spChg>
        <pc:graphicFrameChg chg="mod">
          <ac:chgData name="Chi Ngai Tse" userId="S::101471429@georgebrown.ca::ba26fff6-4473-41f3-91a9-b9e37dde27e0" providerId="AD" clId="Web-{7A9C70EA-AFE2-519B-E997-3BE9E77E34CD}" dt="2024-04-17T22:43:49.361" v="1831" actId="14100"/>
          <ac:graphicFrameMkLst>
            <pc:docMk/>
            <pc:sldMk cId="4076978682" sldId="274"/>
            <ac:graphicFrameMk id="2060" creationId="{34BFF862-5825-10E0-37DA-42F81F598B20}"/>
          </ac:graphicFrameMkLst>
        </pc:graphicFrameChg>
        <pc:graphicFrameChg chg="mod modGraphic">
          <ac:chgData name="Chi Ngai Tse" userId="S::101471429@georgebrown.ca::ba26fff6-4473-41f3-91a9-b9e37dde27e0" providerId="AD" clId="Web-{7A9C70EA-AFE2-519B-E997-3BE9E77E34CD}" dt="2024-04-17T22:46:15.582" v="1891" actId="20577"/>
          <ac:graphicFrameMkLst>
            <pc:docMk/>
            <pc:sldMk cId="4076978682" sldId="274"/>
            <ac:graphicFrameMk id="4024" creationId="{27E50668-738C-A2AA-7276-3CAB80A92D05}"/>
          </ac:graphicFrameMkLst>
        </pc:graphicFrameChg>
      </pc:sldChg>
      <pc:sldChg chg="del">
        <pc:chgData name="Chi Ngai Tse" userId="S::101471429@georgebrown.ca::ba26fff6-4473-41f3-91a9-b9e37dde27e0" providerId="AD" clId="Web-{7A9C70EA-AFE2-519B-E997-3BE9E77E34CD}" dt="2024-04-17T21:28:21.424" v="1724"/>
        <pc:sldMkLst>
          <pc:docMk/>
          <pc:sldMk cId="1694991363" sldId="277"/>
        </pc:sldMkLst>
      </pc:sldChg>
    </pc:docChg>
  </pc:docChgLst>
  <pc:docChgLst>
    <pc:chgData name="Lok Yi Chang" userId="S::101494624@georgebrown.ca::b11dc423-30ee-4c8b-9035-6535cf8d9f4f" providerId="AD" clId="Web-{2B66616C-2220-64EB-08AC-07953E040AFE}"/>
    <pc:docChg chg="modSld">
      <pc:chgData name="Lok Yi Chang" userId="S::101494624@georgebrown.ca::b11dc423-30ee-4c8b-9035-6535cf8d9f4f" providerId="AD" clId="Web-{2B66616C-2220-64EB-08AC-07953E040AFE}" dt="2024-04-17T22:54:03.097" v="6" actId="1076"/>
      <pc:docMkLst>
        <pc:docMk/>
      </pc:docMkLst>
      <pc:sldChg chg="addSp delSp modSp">
        <pc:chgData name="Lok Yi Chang" userId="S::101494624@georgebrown.ca::b11dc423-30ee-4c8b-9035-6535cf8d9f4f" providerId="AD" clId="Web-{2B66616C-2220-64EB-08AC-07953E040AFE}" dt="2024-04-17T22:54:03.097" v="6" actId="1076"/>
        <pc:sldMkLst>
          <pc:docMk/>
          <pc:sldMk cId="4076978682" sldId="274"/>
        </pc:sldMkLst>
        <pc:spChg chg="add del mod">
          <ac:chgData name="Lok Yi Chang" userId="S::101494624@georgebrown.ca::b11dc423-30ee-4c8b-9035-6535cf8d9f4f" providerId="AD" clId="Web-{2B66616C-2220-64EB-08AC-07953E040AFE}" dt="2024-04-17T22:54:03.097" v="6" actId="1076"/>
          <ac:spMkLst>
            <pc:docMk/>
            <pc:sldMk cId="4076978682" sldId="274"/>
            <ac:spMk id="4200" creationId="{5AE46C60-EB0D-94B0-9C67-284659C530BB}"/>
          </ac:spMkLst>
        </pc:spChg>
        <pc:graphicFrameChg chg="modGraphic">
          <ac:chgData name="Lok Yi Chang" userId="S::101494624@georgebrown.ca::b11dc423-30ee-4c8b-9035-6535cf8d9f4f" providerId="AD" clId="Web-{2B66616C-2220-64EB-08AC-07953E040AFE}" dt="2024-04-17T22:53:37.706" v="2" actId="20577"/>
          <ac:graphicFrameMkLst>
            <pc:docMk/>
            <pc:sldMk cId="4076978682" sldId="274"/>
            <ac:graphicFrameMk id="4024" creationId="{27E50668-738C-A2AA-7276-3CAB80A92D05}"/>
          </ac:graphicFrameMkLst>
        </pc:graphicFrameChg>
      </pc:sldChg>
    </pc:docChg>
  </pc:docChgLst>
  <pc:docChgLst>
    <pc:chgData name="Chi Ngai Tse" userId="S::101471429@georgebrown.ca::ba26fff6-4473-41f3-91a9-b9e37dde27e0" providerId="AD" clId="Web-{60A997EE-CBDB-C7AC-46E5-5E38743660F0}"/>
    <pc:docChg chg="addSld modSld sldOrd">
      <pc:chgData name="Chi Ngai Tse" userId="S::101471429@georgebrown.ca::ba26fff6-4473-41f3-91a9-b9e37dde27e0" providerId="AD" clId="Web-{60A997EE-CBDB-C7AC-46E5-5E38743660F0}" dt="2024-04-17T03:48:05.948" v="256"/>
      <pc:docMkLst>
        <pc:docMk/>
      </pc:docMkLst>
      <pc:sldChg chg="modSp">
        <pc:chgData name="Chi Ngai Tse" userId="S::101471429@georgebrown.ca::ba26fff6-4473-41f3-91a9-b9e37dde27e0" providerId="AD" clId="Web-{60A997EE-CBDB-C7AC-46E5-5E38743660F0}" dt="2024-04-16T23:12:33.617" v="255" actId="20577"/>
        <pc:sldMkLst>
          <pc:docMk/>
          <pc:sldMk cId="3584815685" sldId="257"/>
        </pc:sldMkLst>
        <pc:spChg chg="mod">
          <ac:chgData name="Chi Ngai Tse" userId="S::101471429@georgebrown.ca::ba26fff6-4473-41f3-91a9-b9e37dde27e0" providerId="AD" clId="Web-{60A997EE-CBDB-C7AC-46E5-5E38743660F0}" dt="2024-04-16T23:12:33.617" v="255" actId="20577"/>
          <ac:spMkLst>
            <pc:docMk/>
            <pc:sldMk cId="3584815685" sldId="257"/>
            <ac:spMk id="3" creationId="{41C0D56A-F16B-B96B-5FB9-0E7C62CB3ECE}"/>
          </ac:spMkLst>
        </pc:spChg>
        <pc:spChg chg="mod">
          <ac:chgData name="Chi Ngai Tse" userId="S::101471429@georgebrown.ca::ba26fff6-4473-41f3-91a9-b9e37dde27e0" providerId="AD" clId="Web-{60A997EE-CBDB-C7AC-46E5-5E38743660F0}" dt="2024-04-16T23:11:22.537" v="244" actId="20577"/>
          <ac:spMkLst>
            <pc:docMk/>
            <pc:sldMk cId="3584815685" sldId="257"/>
            <ac:spMk id="5" creationId="{62D2D122-91B1-7E57-1E1C-B2AE106725BD}"/>
          </ac:spMkLst>
        </pc:spChg>
      </pc:sldChg>
      <pc:sldChg chg="modSp">
        <pc:chgData name="Chi Ngai Tse" userId="S::101471429@georgebrown.ca::ba26fff6-4473-41f3-91a9-b9e37dde27e0" providerId="AD" clId="Web-{60A997EE-CBDB-C7AC-46E5-5E38743660F0}" dt="2024-04-16T23:02:41.699" v="169" actId="20577"/>
        <pc:sldMkLst>
          <pc:docMk/>
          <pc:sldMk cId="189744934" sldId="261"/>
        </pc:sldMkLst>
        <pc:spChg chg="mod">
          <ac:chgData name="Chi Ngai Tse" userId="S::101471429@georgebrown.ca::ba26fff6-4473-41f3-91a9-b9e37dde27e0" providerId="AD" clId="Web-{60A997EE-CBDB-C7AC-46E5-5E38743660F0}" dt="2024-04-16T23:02:41.699" v="169" actId="20577"/>
          <ac:spMkLst>
            <pc:docMk/>
            <pc:sldMk cId="189744934" sldId="261"/>
            <ac:spMk id="3" creationId="{1FE68AE1-12AD-A542-C685-AD8B39470EF1}"/>
          </ac:spMkLst>
        </pc:spChg>
      </pc:sldChg>
      <pc:sldChg chg="modSp new">
        <pc:chgData name="Chi Ngai Tse" userId="S::101471429@georgebrown.ca::ba26fff6-4473-41f3-91a9-b9e37dde27e0" providerId="AD" clId="Web-{60A997EE-CBDB-C7AC-46E5-5E38743660F0}" dt="2024-04-16T22:53:50.486" v="106" actId="20577"/>
        <pc:sldMkLst>
          <pc:docMk/>
          <pc:sldMk cId="233334255" sldId="266"/>
        </pc:sldMkLst>
        <pc:spChg chg="mod">
          <ac:chgData name="Chi Ngai Tse" userId="S::101471429@georgebrown.ca::ba26fff6-4473-41f3-91a9-b9e37dde27e0" providerId="AD" clId="Web-{60A997EE-CBDB-C7AC-46E5-5E38743660F0}" dt="2024-04-16T22:53:50.486" v="106" actId="20577"/>
          <ac:spMkLst>
            <pc:docMk/>
            <pc:sldMk cId="233334255" sldId="266"/>
            <ac:spMk id="2" creationId="{CDFDBE59-4029-F39F-723D-3DB8CFEAB31A}"/>
          </ac:spMkLst>
        </pc:spChg>
      </pc:sldChg>
      <pc:sldChg chg="addSp delSp modSp new">
        <pc:chgData name="Chi Ngai Tse" userId="S::101471429@georgebrown.ca::ba26fff6-4473-41f3-91a9-b9e37dde27e0" providerId="AD" clId="Web-{60A997EE-CBDB-C7AC-46E5-5E38743660F0}" dt="2024-04-16T23:03:15.043" v="172" actId="20577"/>
        <pc:sldMkLst>
          <pc:docMk/>
          <pc:sldMk cId="130124528" sldId="267"/>
        </pc:sldMkLst>
        <pc:spChg chg="mod">
          <ac:chgData name="Chi Ngai Tse" userId="S::101471429@georgebrown.ca::ba26fff6-4473-41f3-91a9-b9e37dde27e0" providerId="AD" clId="Web-{60A997EE-CBDB-C7AC-46E5-5E38743660F0}" dt="2024-04-16T22:54:17.892" v="121" actId="20577"/>
          <ac:spMkLst>
            <pc:docMk/>
            <pc:sldMk cId="130124528" sldId="267"/>
            <ac:spMk id="2" creationId="{0C8466EE-18DD-5A14-C9B2-6A65B816311B}"/>
          </ac:spMkLst>
        </pc:spChg>
        <pc:spChg chg="add del mod">
          <ac:chgData name="Chi Ngai Tse" userId="S::101471429@georgebrown.ca::ba26fff6-4473-41f3-91a9-b9e37dde27e0" providerId="AD" clId="Web-{60A997EE-CBDB-C7AC-46E5-5E38743660F0}" dt="2024-04-16T23:03:15.043" v="172" actId="20577"/>
          <ac:spMkLst>
            <pc:docMk/>
            <pc:sldMk cId="130124528" sldId="267"/>
            <ac:spMk id="3" creationId="{52B91428-77E0-1773-2093-949156A82441}"/>
          </ac:spMkLst>
        </pc:spChg>
        <pc:graphicFrameChg chg="add del mod ord modGraphic">
          <ac:chgData name="Chi Ngai Tse" userId="S::101471429@georgebrown.ca::ba26fff6-4473-41f3-91a9-b9e37dde27e0" providerId="AD" clId="Web-{60A997EE-CBDB-C7AC-46E5-5E38743660F0}" dt="2024-04-16T23:00:31.931" v="123"/>
          <ac:graphicFrameMkLst>
            <pc:docMk/>
            <pc:sldMk cId="130124528" sldId="267"/>
            <ac:graphicFrameMk id="4" creationId="{08340C83-CB66-E27C-8914-F4FAEBD3466C}"/>
          </ac:graphicFrameMkLst>
        </pc:graphicFrameChg>
      </pc:sldChg>
      <pc:sldChg chg="modSp new">
        <pc:chgData name="Chi Ngai Tse" userId="S::101471429@georgebrown.ca::ba26fff6-4473-41f3-91a9-b9e37dde27e0" providerId="AD" clId="Web-{60A997EE-CBDB-C7AC-46E5-5E38743660F0}" dt="2024-04-16T23:04:12.123" v="183" actId="20577"/>
        <pc:sldMkLst>
          <pc:docMk/>
          <pc:sldMk cId="3451675502" sldId="268"/>
        </pc:sldMkLst>
        <pc:spChg chg="mod">
          <ac:chgData name="Chi Ngai Tse" userId="S::101471429@georgebrown.ca::ba26fff6-4473-41f3-91a9-b9e37dde27e0" providerId="AD" clId="Web-{60A997EE-CBDB-C7AC-46E5-5E38743660F0}" dt="2024-04-16T23:04:12.123" v="183" actId="20577"/>
          <ac:spMkLst>
            <pc:docMk/>
            <pc:sldMk cId="3451675502" sldId="268"/>
            <ac:spMk id="2" creationId="{75A9C937-4382-1A5C-D2A5-C2C88DBF74C3}"/>
          </ac:spMkLst>
        </pc:spChg>
      </pc:sldChg>
      <pc:sldChg chg="modSp new ord">
        <pc:chgData name="Chi Ngai Tse" userId="S::101471429@georgebrown.ca::ba26fff6-4473-41f3-91a9-b9e37dde27e0" providerId="AD" clId="Web-{60A997EE-CBDB-C7AC-46E5-5E38743660F0}" dt="2024-04-16T23:04:07.513" v="179"/>
        <pc:sldMkLst>
          <pc:docMk/>
          <pc:sldMk cId="3182147910" sldId="269"/>
        </pc:sldMkLst>
        <pc:spChg chg="mod">
          <ac:chgData name="Chi Ngai Tse" userId="S::101471429@georgebrown.ca::ba26fff6-4473-41f3-91a9-b9e37dde27e0" providerId="AD" clId="Web-{60A997EE-CBDB-C7AC-46E5-5E38743660F0}" dt="2024-04-16T23:04:02.998" v="178" actId="20577"/>
          <ac:spMkLst>
            <pc:docMk/>
            <pc:sldMk cId="3182147910" sldId="269"/>
            <ac:spMk id="2" creationId="{CCA5AE11-90A7-CD52-FF3A-2065F99803DC}"/>
          </ac:spMkLst>
        </pc:spChg>
      </pc:sldChg>
      <pc:sldChg chg="modSp new">
        <pc:chgData name="Chi Ngai Tse" userId="S::101471429@georgebrown.ca::ba26fff6-4473-41f3-91a9-b9e37dde27e0" providerId="AD" clId="Web-{60A997EE-CBDB-C7AC-46E5-5E38743660F0}" dt="2024-04-16T23:04:33.592" v="201" actId="20577"/>
        <pc:sldMkLst>
          <pc:docMk/>
          <pc:sldMk cId="2573457544" sldId="270"/>
        </pc:sldMkLst>
        <pc:spChg chg="mod">
          <ac:chgData name="Chi Ngai Tse" userId="S::101471429@georgebrown.ca::ba26fff6-4473-41f3-91a9-b9e37dde27e0" providerId="AD" clId="Web-{60A997EE-CBDB-C7AC-46E5-5E38743660F0}" dt="2024-04-16T23:04:33.592" v="201" actId="20577"/>
          <ac:spMkLst>
            <pc:docMk/>
            <pc:sldMk cId="2573457544" sldId="270"/>
            <ac:spMk id="2" creationId="{C4C73535-6FED-0F2F-E16C-07BFDD4051CF}"/>
          </ac:spMkLst>
        </pc:spChg>
      </pc:sldChg>
      <pc:sldChg chg="modSp new ord">
        <pc:chgData name="Chi Ngai Tse" userId="S::101471429@georgebrown.ca::ba26fff6-4473-41f3-91a9-b9e37dde27e0" providerId="AD" clId="Web-{60A997EE-CBDB-C7AC-46E5-5E38743660F0}" dt="2024-04-16T23:05:20.108" v="230"/>
        <pc:sldMkLst>
          <pc:docMk/>
          <pc:sldMk cId="371999078" sldId="271"/>
        </pc:sldMkLst>
        <pc:spChg chg="mod">
          <ac:chgData name="Chi Ngai Tse" userId="S::101471429@georgebrown.ca::ba26fff6-4473-41f3-91a9-b9e37dde27e0" providerId="AD" clId="Web-{60A997EE-CBDB-C7AC-46E5-5E38743660F0}" dt="2024-04-16T23:05:00.561" v="227" actId="20577"/>
          <ac:spMkLst>
            <pc:docMk/>
            <pc:sldMk cId="371999078" sldId="271"/>
            <ac:spMk id="2" creationId="{DC644FCD-1BF9-5108-209A-B92638FD82E4}"/>
          </ac:spMkLst>
        </pc:spChg>
      </pc:sldChg>
      <pc:sldChg chg="new">
        <pc:chgData name="Chi Ngai Tse" userId="S::101471429@georgebrown.ca::ba26fff6-4473-41f3-91a9-b9e37dde27e0" providerId="AD" clId="Web-{60A997EE-CBDB-C7AC-46E5-5E38743660F0}" dt="2024-04-17T03:48:05.948" v="256"/>
        <pc:sldMkLst>
          <pc:docMk/>
          <pc:sldMk cId="1280775060" sldId="272"/>
        </pc:sldMkLst>
      </pc:sldChg>
    </pc:docChg>
  </pc:docChgLst>
  <pc:docChgLst>
    <pc:chgData name="Ho Lai Henry Lam" userId="cc3b8876-bfd2-4241-8e06-148822e00508" providerId="ADAL" clId="{5AAA93CB-284E-4A83-AA45-E239738EF100}"/>
    <pc:docChg chg="undo custSel addSld delSld modSld sldOrd">
      <pc:chgData name="Ho Lai Henry Lam" userId="cc3b8876-bfd2-4241-8e06-148822e00508" providerId="ADAL" clId="{5AAA93CB-284E-4A83-AA45-E239738EF100}" dt="2024-04-18T22:48:00.616" v="5188" actId="1076"/>
      <pc:docMkLst>
        <pc:docMk/>
      </pc:docMkLst>
      <pc:sldChg chg="addSp delSp modSp mod">
        <pc:chgData name="Ho Lai Henry Lam" userId="cc3b8876-bfd2-4241-8e06-148822e00508" providerId="ADAL" clId="{5AAA93CB-284E-4A83-AA45-E239738EF100}" dt="2024-04-18T18:47:40.242" v="4858" actId="20577"/>
        <pc:sldMkLst>
          <pc:docMk/>
          <pc:sldMk cId="3584815685" sldId="257"/>
        </pc:sldMkLst>
        <pc:spChg chg="mod">
          <ac:chgData name="Ho Lai Henry Lam" userId="cc3b8876-bfd2-4241-8e06-148822e00508" providerId="ADAL" clId="{5AAA93CB-284E-4A83-AA45-E239738EF100}" dt="2024-04-18T18:47:13.214" v="4829" actId="20577"/>
          <ac:spMkLst>
            <pc:docMk/>
            <pc:sldMk cId="3584815685" sldId="257"/>
            <ac:spMk id="3" creationId="{41C0D56A-F16B-B96B-5FB9-0E7C62CB3ECE}"/>
          </ac:spMkLst>
        </pc:spChg>
        <pc:spChg chg="add del mod">
          <ac:chgData name="Ho Lai Henry Lam" userId="cc3b8876-bfd2-4241-8e06-148822e00508" providerId="ADAL" clId="{5AAA93CB-284E-4A83-AA45-E239738EF100}" dt="2024-04-18T18:47:40.242" v="4858" actId="20577"/>
          <ac:spMkLst>
            <pc:docMk/>
            <pc:sldMk cId="3584815685" sldId="257"/>
            <ac:spMk id="5" creationId="{62D2D122-91B1-7E57-1E1C-B2AE106725BD}"/>
          </ac:spMkLst>
        </pc:spChg>
      </pc:sldChg>
      <pc:sldChg chg="ord modAnim">
        <pc:chgData name="Ho Lai Henry Lam" userId="cc3b8876-bfd2-4241-8e06-148822e00508" providerId="ADAL" clId="{5AAA93CB-284E-4A83-AA45-E239738EF100}" dt="2024-04-18T18:46:31.924" v="4783"/>
        <pc:sldMkLst>
          <pc:docMk/>
          <pc:sldMk cId="262586755" sldId="258"/>
        </pc:sldMkLst>
      </pc:sldChg>
      <pc:sldChg chg="addSp delSp modSp mod">
        <pc:chgData name="Ho Lai Henry Lam" userId="cc3b8876-bfd2-4241-8e06-148822e00508" providerId="ADAL" clId="{5AAA93CB-284E-4A83-AA45-E239738EF100}" dt="2024-04-18T22:48:00.616" v="5188" actId="1076"/>
        <pc:sldMkLst>
          <pc:docMk/>
          <pc:sldMk cId="2176592862" sldId="259"/>
        </pc:sldMkLst>
        <pc:spChg chg="mod">
          <ac:chgData name="Ho Lai Henry Lam" userId="cc3b8876-bfd2-4241-8e06-148822e00508" providerId="ADAL" clId="{5AAA93CB-284E-4A83-AA45-E239738EF100}" dt="2024-04-18T21:04:14.778" v="4970" actId="2711"/>
          <ac:spMkLst>
            <pc:docMk/>
            <pc:sldMk cId="2176592862" sldId="259"/>
            <ac:spMk id="2" creationId="{05EFCD7C-A579-533E-4350-53B711B1CD7B}"/>
          </ac:spMkLst>
        </pc:spChg>
        <pc:spChg chg="del">
          <ac:chgData name="Ho Lai Henry Lam" userId="cc3b8876-bfd2-4241-8e06-148822e00508" providerId="ADAL" clId="{5AAA93CB-284E-4A83-AA45-E239738EF100}" dt="2024-04-16T00:47:10.197" v="0" actId="22"/>
          <ac:spMkLst>
            <pc:docMk/>
            <pc:sldMk cId="2176592862" sldId="259"/>
            <ac:spMk id="3" creationId="{4F5ADA20-F368-D2AD-2DF9-9E3BF92DF450}"/>
          </ac:spMkLst>
        </pc:spChg>
        <pc:spChg chg="mod">
          <ac:chgData name="Ho Lai Henry Lam" userId="cc3b8876-bfd2-4241-8e06-148822e00508" providerId="ADAL" clId="{5AAA93CB-284E-4A83-AA45-E239738EF100}" dt="2024-04-18T21:04:10.856" v="4969" actId="2711"/>
          <ac:spMkLst>
            <pc:docMk/>
            <pc:sldMk cId="2176592862" sldId="259"/>
            <ac:spMk id="3" creationId="{E90BF1F9-2D59-E9DF-49AF-C203E5EB55CA}"/>
          </ac:spMkLst>
        </pc:spChg>
        <pc:spChg chg="mod">
          <ac:chgData name="Ho Lai Henry Lam" userId="cc3b8876-bfd2-4241-8e06-148822e00508" providerId="ADAL" clId="{5AAA93CB-284E-4A83-AA45-E239738EF100}" dt="2024-04-18T22:47:45.373" v="5186" actId="20577"/>
          <ac:spMkLst>
            <pc:docMk/>
            <pc:sldMk cId="2176592862" sldId="259"/>
            <ac:spMk id="4" creationId="{F89AB117-0C55-ABD2-6309-4925E8A1F175}"/>
          </ac:spMkLst>
        </pc:spChg>
        <pc:spChg chg="mod">
          <ac:chgData name="Ho Lai Henry Lam" userId="cc3b8876-bfd2-4241-8e06-148822e00508" providerId="ADAL" clId="{5AAA93CB-284E-4A83-AA45-E239738EF100}" dt="2024-04-18T21:04:10.856" v="4969" actId="2711"/>
          <ac:spMkLst>
            <pc:docMk/>
            <pc:sldMk cId="2176592862" sldId="259"/>
            <ac:spMk id="6" creationId="{0E182B00-00D0-4DB3-4FCF-97E1C33C0894}"/>
          </ac:spMkLst>
        </pc:spChg>
        <pc:spChg chg="add del mod">
          <ac:chgData name="Ho Lai Henry Lam" userId="cc3b8876-bfd2-4241-8e06-148822e00508" providerId="ADAL" clId="{5AAA93CB-284E-4A83-AA45-E239738EF100}" dt="2024-04-16T00:47:22.487" v="3" actId="478"/>
          <ac:spMkLst>
            <pc:docMk/>
            <pc:sldMk cId="2176592862" sldId="259"/>
            <ac:spMk id="7" creationId="{96F0ADB7-3C51-80B2-9674-435CF62D5E71}"/>
          </ac:spMkLst>
        </pc:spChg>
        <pc:spChg chg="mod">
          <ac:chgData name="Ho Lai Henry Lam" userId="cc3b8876-bfd2-4241-8e06-148822e00508" providerId="ADAL" clId="{5AAA93CB-284E-4A83-AA45-E239738EF100}" dt="2024-04-18T21:04:10.856" v="4969" actId="2711"/>
          <ac:spMkLst>
            <pc:docMk/>
            <pc:sldMk cId="2176592862" sldId="259"/>
            <ac:spMk id="7" creationId="{A10860F9-D596-80A9-6205-6ED4D09BBE7E}"/>
          </ac:spMkLst>
        </pc:spChg>
        <pc:spChg chg="add del mod">
          <ac:chgData name="Ho Lai Henry Lam" userId="cc3b8876-bfd2-4241-8e06-148822e00508" providerId="ADAL" clId="{5AAA93CB-284E-4A83-AA45-E239738EF100}" dt="2024-04-16T00:47:38.204" v="6" actId="478"/>
          <ac:spMkLst>
            <pc:docMk/>
            <pc:sldMk cId="2176592862" sldId="259"/>
            <ac:spMk id="9" creationId="{3364DD4F-1303-1ADF-EEB6-8E6410D7397C}"/>
          </ac:spMkLst>
        </pc:spChg>
        <pc:spChg chg="add del mod">
          <ac:chgData name="Ho Lai Henry Lam" userId="cc3b8876-bfd2-4241-8e06-148822e00508" providerId="ADAL" clId="{5AAA93CB-284E-4A83-AA45-E239738EF100}" dt="2024-04-18T21:04:10.856" v="4969" actId="2711"/>
          <ac:spMkLst>
            <pc:docMk/>
            <pc:sldMk cId="2176592862" sldId="259"/>
            <ac:spMk id="10" creationId="{8771461C-A3C1-A633-B525-A2C28A907559}"/>
          </ac:spMkLst>
        </pc:spChg>
        <pc:spChg chg="add mod">
          <ac:chgData name="Ho Lai Henry Lam" userId="cc3b8876-bfd2-4241-8e06-148822e00508" providerId="ADAL" clId="{5AAA93CB-284E-4A83-AA45-E239738EF100}" dt="2024-04-18T21:04:10.856" v="4969" actId="2711"/>
          <ac:spMkLst>
            <pc:docMk/>
            <pc:sldMk cId="2176592862" sldId="259"/>
            <ac:spMk id="11" creationId="{D486CB0D-DCCD-833D-B67F-79EE6110B187}"/>
          </ac:spMkLst>
        </pc:spChg>
        <pc:spChg chg="add mod">
          <ac:chgData name="Ho Lai Henry Lam" userId="cc3b8876-bfd2-4241-8e06-148822e00508" providerId="ADAL" clId="{5AAA93CB-284E-4A83-AA45-E239738EF100}" dt="2024-04-18T21:04:10.856" v="4969" actId="2711"/>
          <ac:spMkLst>
            <pc:docMk/>
            <pc:sldMk cId="2176592862" sldId="259"/>
            <ac:spMk id="12" creationId="{2B8BB624-D3C4-EA60-B217-4DD3E0B6E43C}"/>
          </ac:spMkLst>
        </pc:spChg>
        <pc:spChg chg="add mod">
          <ac:chgData name="Ho Lai Henry Lam" userId="cc3b8876-bfd2-4241-8e06-148822e00508" providerId="ADAL" clId="{5AAA93CB-284E-4A83-AA45-E239738EF100}" dt="2024-04-18T21:04:10.856" v="4969" actId="2711"/>
          <ac:spMkLst>
            <pc:docMk/>
            <pc:sldMk cId="2176592862" sldId="259"/>
            <ac:spMk id="13" creationId="{5805F954-A524-C855-3009-61DF71A27E0D}"/>
          </ac:spMkLst>
        </pc:spChg>
        <pc:spChg chg="add mod">
          <ac:chgData name="Ho Lai Henry Lam" userId="cc3b8876-bfd2-4241-8e06-148822e00508" providerId="ADAL" clId="{5AAA93CB-284E-4A83-AA45-E239738EF100}" dt="2024-04-18T21:04:10.856" v="4969" actId="2711"/>
          <ac:spMkLst>
            <pc:docMk/>
            <pc:sldMk cId="2176592862" sldId="259"/>
            <ac:spMk id="14" creationId="{8DE3FC6A-5371-66FF-539D-1C30840BA893}"/>
          </ac:spMkLst>
        </pc:spChg>
        <pc:spChg chg="add mod">
          <ac:chgData name="Ho Lai Henry Lam" userId="cc3b8876-bfd2-4241-8e06-148822e00508" providerId="ADAL" clId="{5AAA93CB-284E-4A83-AA45-E239738EF100}" dt="2024-04-18T21:04:10.856" v="4969" actId="2711"/>
          <ac:spMkLst>
            <pc:docMk/>
            <pc:sldMk cId="2176592862" sldId="259"/>
            <ac:spMk id="15" creationId="{0B67A4E3-F32A-70E9-29CD-317E1F1F6C5A}"/>
          </ac:spMkLst>
        </pc:spChg>
        <pc:picChg chg="add del">
          <ac:chgData name="Ho Lai Henry Lam" userId="cc3b8876-bfd2-4241-8e06-148822e00508" providerId="ADAL" clId="{5AAA93CB-284E-4A83-AA45-E239738EF100}" dt="2024-04-16T00:47:34.181" v="5" actId="478"/>
          <ac:picMkLst>
            <pc:docMk/>
            <pc:sldMk cId="2176592862" sldId="259"/>
            <ac:picMk id="4" creationId="{43F791F6-B51F-1949-68D2-3BF2D912B9D1}"/>
          </ac:picMkLst>
        </pc:picChg>
        <pc:picChg chg="add del mod ord">
          <ac:chgData name="Ho Lai Henry Lam" userId="cc3b8876-bfd2-4241-8e06-148822e00508" providerId="ADAL" clId="{5AAA93CB-284E-4A83-AA45-E239738EF100}" dt="2024-04-18T22:48:00.616" v="5188" actId="1076"/>
          <ac:picMkLst>
            <pc:docMk/>
            <pc:sldMk cId="2176592862" sldId="259"/>
            <ac:picMk id="5" creationId="{23F03669-68E7-673D-2078-F6A21E89C189}"/>
          </ac:picMkLst>
        </pc:picChg>
      </pc:sldChg>
      <pc:sldChg chg="modSp mod">
        <pc:chgData name="Ho Lai Henry Lam" userId="cc3b8876-bfd2-4241-8e06-148822e00508" providerId="ADAL" clId="{5AAA93CB-284E-4A83-AA45-E239738EF100}" dt="2024-04-18T18:29:51.722" v="4072" actId="2711"/>
        <pc:sldMkLst>
          <pc:docMk/>
          <pc:sldMk cId="189744934" sldId="261"/>
        </pc:sldMkLst>
        <pc:spChg chg="mod">
          <ac:chgData name="Ho Lai Henry Lam" userId="cc3b8876-bfd2-4241-8e06-148822e00508" providerId="ADAL" clId="{5AAA93CB-284E-4A83-AA45-E239738EF100}" dt="2024-04-18T18:29:51.722" v="4072" actId="2711"/>
          <ac:spMkLst>
            <pc:docMk/>
            <pc:sldMk cId="189744934" sldId="261"/>
            <ac:spMk id="3" creationId="{1FE68AE1-12AD-A542-C685-AD8B39470EF1}"/>
          </ac:spMkLst>
        </pc:spChg>
      </pc:sldChg>
      <pc:sldChg chg="addSp delSp modSp mod addAnim delAnim modAnim modNotesTx">
        <pc:chgData name="Ho Lai Henry Lam" userId="cc3b8876-bfd2-4241-8e06-148822e00508" providerId="ADAL" clId="{5AAA93CB-284E-4A83-AA45-E239738EF100}" dt="2024-04-18T21:47:03.810" v="5180" actId="20577"/>
        <pc:sldMkLst>
          <pc:docMk/>
          <pc:sldMk cId="587872286" sldId="265"/>
        </pc:sldMkLst>
        <pc:spChg chg="mod">
          <ac:chgData name="Ho Lai Henry Lam" userId="cc3b8876-bfd2-4241-8e06-148822e00508" providerId="ADAL" clId="{5AAA93CB-284E-4A83-AA45-E239738EF100}" dt="2024-04-18T02:59:58.011" v="3725" actId="20577"/>
          <ac:spMkLst>
            <pc:docMk/>
            <pc:sldMk cId="587872286" sldId="265"/>
            <ac:spMk id="3" creationId="{15D84556-0D98-D99E-0F31-7C0E396CE532}"/>
          </ac:spMkLst>
        </pc:spChg>
        <pc:spChg chg="add del mod">
          <ac:chgData name="Ho Lai Henry Lam" userId="cc3b8876-bfd2-4241-8e06-148822e00508" providerId="ADAL" clId="{5AAA93CB-284E-4A83-AA45-E239738EF100}" dt="2024-04-18T02:35:03.151" v="3644"/>
          <ac:spMkLst>
            <pc:docMk/>
            <pc:sldMk cId="587872286" sldId="265"/>
            <ac:spMk id="4" creationId="{7175FD31-BF94-4B9B-0493-05EE0D246426}"/>
          </ac:spMkLst>
        </pc:spChg>
        <pc:spChg chg="add mod">
          <ac:chgData name="Ho Lai Henry Lam" userId="cc3b8876-bfd2-4241-8e06-148822e00508" providerId="ADAL" clId="{5AAA93CB-284E-4A83-AA45-E239738EF100}" dt="2024-04-18T18:38:11.544" v="4415" actId="1076"/>
          <ac:spMkLst>
            <pc:docMk/>
            <pc:sldMk cId="587872286" sldId="265"/>
            <ac:spMk id="5" creationId="{2B9A9C8B-3A05-5D23-BC43-49A6FBF97FCD}"/>
          </ac:spMkLst>
        </pc:spChg>
        <pc:spChg chg="add del mod">
          <ac:chgData name="Ho Lai Henry Lam" userId="cc3b8876-bfd2-4241-8e06-148822e00508" providerId="ADAL" clId="{5AAA93CB-284E-4A83-AA45-E239738EF100}" dt="2024-04-18T02:35:03.155" v="3646"/>
          <ac:spMkLst>
            <pc:docMk/>
            <pc:sldMk cId="587872286" sldId="265"/>
            <ac:spMk id="5" creationId="{CAC3F034-3418-8D05-E784-0692C340F11C}"/>
          </ac:spMkLst>
        </pc:spChg>
        <pc:spChg chg="add mod">
          <ac:chgData name="Ho Lai Henry Lam" userId="cc3b8876-bfd2-4241-8e06-148822e00508" providerId="ADAL" clId="{5AAA93CB-284E-4A83-AA45-E239738EF100}" dt="2024-04-18T21:47:03.810" v="5180" actId="20577"/>
          <ac:spMkLst>
            <pc:docMk/>
            <pc:sldMk cId="587872286" sldId="265"/>
            <ac:spMk id="7" creationId="{52097176-BB18-1CC3-0031-FB510A08A48D}"/>
          </ac:spMkLst>
        </pc:spChg>
        <pc:spChg chg="add mod">
          <ac:chgData name="Ho Lai Henry Lam" userId="cc3b8876-bfd2-4241-8e06-148822e00508" providerId="ADAL" clId="{5AAA93CB-284E-4A83-AA45-E239738EF100}" dt="2024-04-18T20:52:04.437" v="4927" actId="1076"/>
          <ac:spMkLst>
            <pc:docMk/>
            <pc:sldMk cId="587872286" sldId="265"/>
            <ac:spMk id="10" creationId="{A72E6E1A-3592-923D-FC07-0294A452900A}"/>
          </ac:spMkLst>
        </pc:spChg>
        <pc:picChg chg="add del mod">
          <ac:chgData name="Ho Lai Henry Lam" userId="cc3b8876-bfd2-4241-8e06-148822e00508" providerId="ADAL" clId="{5AAA93CB-284E-4A83-AA45-E239738EF100}" dt="2024-04-18T20:51:42.969" v="4921" actId="21"/>
          <ac:picMkLst>
            <pc:docMk/>
            <pc:sldMk cId="587872286" sldId="265"/>
            <ac:picMk id="6" creationId="{ABD4A214-1CD7-2F8B-481E-44D3EEA770AA}"/>
          </ac:picMkLst>
        </pc:picChg>
        <pc:picChg chg="add del mod">
          <ac:chgData name="Ho Lai Henry Lam" userId="cc3b8876-bfd2-4241-8e06-148822e00508" providerId="ADAL" clId="{5AAA93CB-284E-4A83-AA45-E239738EF100}" dt="2024-04-18T20:48:15.959" v="4903" actId="22"/>
          <ac:picMkLst>
            <pc:docMk/>
            <pc:sldMk cId="587872286" sldId="265"/>
            <ac:picMk id="8" creationId="{B856EE06-6A6E-656F-F959-AB88C2247EF2}"/>
          </ac:picMkLst>
        </pc:picChg>
        <pc:picChg chg="add del mod">
          <ac:chgData name="Ho Lai Henry Lam" userId="cc3b8876-bfd2-4241-8e06-148822e00508" providerId="ADAL" clId="{5AAA93CB-284E-4A83-AA45-E239738EF100}" dt="2024-04-18T20:48:19.557" v="4904" actId="478"/>
          <ac:picMkLst>
            <pc:docMk/>
            <pc:sldMk cId="587872286" sldId="265"/>
            <ac:picMk id="9" creationId="{6F232A02-CF5A-B149-6384-80705A371105}"/>
          </ac:picMkLst>
        </pc:picChg>
        <pc:picChg chg="add mod ord">
          <ac:chgData name="Ho Lai Henry Lam" userId="cc3b8876-bfd2-4241-8e06-148822e00508" providerId="ADAL" clId="{5AAA93CB-284E-4A83-AA45-E239738EF100}" dt="2024-04-18T20:54:27.951" v="4953" actId="1076"/>
          <ac:picMkLst>
            <pc:docMk/>
            <pc:sldMk cId="587872286" sldId="265"/>
            <ac:picMk id="12" creationId="{4067A37A-671B-198F-6069-2754BC2D8EE0}"/>
          </ac:picMkLst>
        </pc:picChg>
        <pc:picChg chg="add mod ord">
          <ac:chgData name="Ho Lai Henry Lam" userId="cc3b8876-bfd2-4241-8e06-148822e00508" providerId="ADAL" clId="{5AAA93CB-284E-4A83-AA45-E239738EF100}" dt="2024-04-18T21:44:49.695" v="5092" actId="1076"/>
          <ac:picMkLst>
            <pc:docMk/>
            <pc:sldMk cId="587872286" sldId="265"/>
            <ac:picMk id="14" creationId="{98A760C6-0956-A827-D873-620B83BCD80A}"/>
          </ac:picMkLst>
        </pc:picChg>
        <pc:picChg chg="add del mod">
          <ac:chgData name="Ho Lai Henry Lam" userId="cc3b8876-bfd2-4241-8e06-148822e00508" providerId="ADAL" clId="{5AAA93CB-284E-4A83-AA45-E239738EF100}" dt="2024-04-18T20:51:22.152" v="4916" actId="21"/>
          <ac:picMkLst>
            <pc:docMk/>
            <pc:sldMk cId="587872286" sldId="265"/>
            <ac:picMk id="1026" creationId="{D7A4FEBE-81B9-6F83-0DC2-EF093BBC6F14}"/>
          </ac:picMkLst>
        </pc:picChg>
      </pc:sldChg>
      <pc:sldChg chg="addSp modSp mod modNotesTx">
        <pc:chgData name="Ho Lai Henry Lam" userId="cc3b8876-bfd2-4241-8e06-148822e00508" providerId="ADAL" clId="{5AAA93CB-284E-4A83-AA45-E239738EF100}" dt="2024-04-18T21:16:37.763" v="5060" actId="20577"/>
        <pc:sldMkLst>
          <pc:docMk/>
          <pc:sldMk cId="233334255" sldId="266"/>
        </pc:sldMkLst>
        <pc:spChg chg="mod">
          <ac:chgData name="Ho Lai Henry Lam" userId="cc3b8876-bfd2-4241-8e06-148822e00508" providerId="ADAL" clId="{5AAA93CB-284E-4A83-AA45-E239738EF100}" dt="2024-04-18T21:16:37.763" v="5060" actId="20577"/>
          <ac:spMkLst>
            <pc:docMk/>
            <pc:sldMk cId="233334255" sldId="266"/>
            <ac:spMk id="3" creationId="{408DA113-E1B9-290F-64C7-19F813F58068}"/>
          </ac:spMkLst>
        </pc:spChg>
        <pc:spChg chg="add mod">
          <ac:chgData name="Ho Lai Henry Lam" userId="cc3b8876-bfd2-4241-8e06-148822e00508" providerId="ADAL" clId="{5AAA93CB-284E-4A83-AA45-E239738EF100}" dt="2024-04-18T02:38:54.414" v="3666" actId="1076"/>
          <ac:spMkLst>
            <pc:docMk/>
            <pc:sldMk cId="233334255" sldId="266"/>
            <ac:spMk id="8" creationId="{19AB8102-2AC5-1814-B19E-5051A68E217E}"/>
          </ac:spMkLst>
        </pc:spChg>
        <pc:picChg chg="add mod">
          <ac:chgData name="Ho Lai Henry Lam" userId="cc3b8876-bfd2-4241-8e06-148822e00508" providerId="ADAL" clId="{5AAA93CB-284E-4A83-AA45-E239738EF100}" dt="2024-04-18T02:38:00.760" v="3655" actId="1076"/>
          <ac:picMkLst>
            <pc:docMk/>
            <pc:sldMk cId="233334255" sldId="266"/>
            <ac:picMk id="5" creationId="{F887456E-3404-1281-02DC-F1042EF22094}"/>
          </ac:picMkLst>
        </pc:picChg>
        <pc:picChg chg="add mod">
          <ac:chgData name="Ho Lai Henry Lam" userId="cc3b8876-bfd2-4241-8e06-148822e00508" providerId="ADAL" clId="{5AAA93CB-284E-4A83-AA45-E239738EF100}" dt="2024-04-18T02:38:02.020" v="3656" actId="1076"/>
          <ac:picMkLst>
            <pc:docMk/>
            <pc:sldMk cId="233334255" sldId="266"/>
            <ac:picMk id="7" creationId="{B1F4CC30-D9CD-FFFD-C711-22CAFC903771}"/>
          </ac:picMkLst>
        </pc:picChg>
      </pc:sldChg>
      <pc:sldChg chg="modSp mod">
        <pc:chgData name="Ho Lai Henry Lam" userId="cc3b8876-bfd2-4241-8e06-148822e00508" providerId="ADAL" clId="{5AAA93CB-284E-4A83-AA45-E239738EF100}" dt="2024-04-18T20:33:14.259" v="4868" actId="2711"/>
        <pc:sldMkLst>
          <pc:docMk/>
          <pc:sldMk cId="3182147910" sldId="269"/>
        </pc:sldMkLst>
        <pc:spChg chg="mod">
          <ac:chgData name="Ho Lai Henry Lam" userId="cc3b8876-bfd2-4241-8e06-148822e00508" providerId="ADAL" clId="{5AAA93CB-284E-4A83-AA45-E239738EF100}" dt="2024-04-18T20:33:14.259" v="4868" actId="2711"/>
          <ac:spMkLst>
            <pc:docMk/>
            <pc:sldMk cId="3182147910" sldId="269"/>
            <ac:spMk id="3" creationId="{27285097-4D0D-4EFB-78D6-062374CD505C}"/>
          </ac:spMkLst>
        </pc:spChg>
      </pc:sldChg>
      <pc:sldChg chg="modSp mod">
        <pc:chgData name="Ho Lai Henry Lam" userId="cc3b8876-bfd2-4241-8e06-148822e00508" providerId="ADAL" clId="{5AAA93CB-284E-4A83-AA45-E239738EF100}" dt="2024-04-18T21:30:48.607" v="5071" actId="20577"/>
        <pc:sldMkLst>
          <pc:docMk/>
          <pc:sldMk cId="2573457544" sldId="270"/>
        </pc:sldMkLst>
        <pc:spChg chg="mod">
          <ac:chgData name="Ho Lai Henry Lam" userId="cc3b8876-bfd2-4241-8e06-148822e00508" providerId="ADAL" clId="{5AAA93CB-284E-4A83-AA45-E239738EF100}" dt="2024-04-18T21:30:48.607" v="5071" actId="20577"/>
          <ac:spMkLst>
            <pc:docMk/>
            <pc:sldMk cId="2573457544" sldId="270"/>
            <ac:spMk id="9" creationId="{00B14EB4-410D-4AA7-9560-BBB41AC13F9F}"/>
          </ac:spMkLst>
        </pc:spChg>
      </pc:sldChg>
      <pc:sldChg chg="del">
        <pc:chgData name="Ho Lai Henry Lam" userId="cc3b8876-bfd2-4241-8e06-148822e00508" providerId="ADAL" clId="{5AAA93CB-284E-4A83-AA45-E239738EF100}" dt="2024-04-17T18:17:21.484" v="2775" actId="2696"/>
        <pc:sldMkLst>
          <pc:docMk/>
          <pc:sldMk cId="1280775060" sldId="272"/>
        </pc:sldMkLst>
      </pc:sldChg>
      <pc:sldChg chg="modSp">
        <pc:chgData name="Ho Lai Henry Lam" userId="cc3b8876-bfd2-4241-8e06-148822e00508" providerId="ADAL" clId="{5AAA93CB-284E-4A83-AA45-E239738EF100}" dt="2024-04-18T20:33:47.197" v="4870" actId="2711"/>
        <pc:sldMkLst>
          <pc:docMk/>
          <pc:sldMk cId="4076978682" sldId="274"/>
        </pc:sldMkLst>
        <pc:graphicFrameChg chg="mod">
          <ac:chgData name="Ho Lai Henry Lam" userId="cc3b8876-bfd2-4241-8e06-148822e00508" providerId="ADAL" clId="{5AAA93CB-284E-4A83-AA45-E239738EF100}" dt="2024-04-18T20:33:40.314" v="4869" actId="2711"/>
          <ac:graphicFrameMkLst>
            <pc:docMk/>
            <pc:sldMk cId="4076978682" sldId="274"/>
            <ac:graphicFrameMk id="2060" creationId="{34BFF862-5825-10E0-37DA-42F81F598B20}"/>
          </ac:graphicFrameMkLst>
        </pc:graphicFrameChg>
        <pc:graphicFrameChg chg="mod">
          <ac:chgData name="Ho Lai Henry Lam" userId="cc3b8876-bfd2-4241-8e06-148822e00508" providerId="ADAL" clId="{5AAA93CB-284E-4A83-AA45-E239738EF100}" dt="2024-04-18T20:33:47.197" v="4870" actId="2711"/>
          <ac:graphicFrameMkLst>
            <pc:docMk/>
            <pc:sldMk cId="4076978682" sldId="274"/>
            <ac:graphicFrameMk id="4024" creationId="{27E50668-738C-A2AA-7276-3CAB80A92D05}"/>
          </ac:graphicFrameMkLst>
        </pc:graphicFrameChg>
      </pc:sldChg>
      <pc:sldChg chg="mod modShow">
        <pc:chgData name="Ho Lai Henry Lam" userId="cc3b8876-bfd2-4241-8e06-148822e00508" providerId="ADAL" clId="{5AAA93CB-284E-4A83-AA45-E239738EF100}" dt="2024-04-18T02:36:16.345" v="3648" actId="729"/>
        <pc:sldMkLst>
          <pc:docMk/>
          <pc:sldMk cId="2956027475" sldId="275"/>
        </pc:sldMkLst>
      </pc:sldChg>
      <pc:sldChg chg="modSp new mod modShow">
        <pc:chgData name="Ho Lai Henry Lam" userId="cc3b8876-bfd2-4241-8e06-148822e00508" providerId="ADAL" clId="{5AAA93CB-284E-4A83-AA45-E239738EF100}" dt="2024-04-18T02:36:09.179" v="3647" actId="729"/>
        <pc:sldMkLst>
          <pc:docMk/>
          <pc:sldMk cId="1606584728" sldId="276"/>
        </pc:sldMkLst>
        <pc:spChg chg="mod">
          <ac:chgData name="Ho Lai Henry Lam" userId="cc3b8876-bfd2-4241-8e06-148822e00508" providerId="ADAL" clId="{5AAA93CB-284E-4A83-AA45-E239738EF100}" dt="2024-04-17T18:05:40.213" v="2451" actId="20577"/>
          <ac:spMkLst>
            <pc:docMk/>
            <pc:sldMk cId="1606584728" sldId="276"/>
            <ac:spMk id="2" creationId="{FCFC40CD-E6BB-DF85-E6C7-70495859BD90}"/>
          </ac:spMkLst>
        </pc:spChg>
        <pc:spChg chg="mod">
          <ac:chgData name="Ho Lai Henry Lam" userId="cc3b8876-bfd2-4241-8e06-148822e00508" providerId="ADAL" clId="{5AAA93CB-284E-4A83-AA45-E239738EF100}" dt="2024-04-17T18:05:35.459" v="2442"/>
          <ac:spMkLst>
            <pc:docMk/>
            <pc:sldMk cId="1606584728" sldId="276"/>
            <ac:spMk id="3" creationId="{0D69CA40-5134-617D-4878-E21DB2741850}"/>
          </ac:spMkLst>
        </pc:spChg>
      </pc:sldChg>
      <pc:sldChg chg="modSp new del mod">
        <pc:chgData name="Ho Lai Henry Lam" userId="cc3b8876-bfd2-4241-8e06-148822e00508" providerId="ADAL" clId="{5AAA93CB-284E-4A83-AA45-E239738EF100}" dt="2024-04-17T18:18:50.397" v="2786" actId="2696"/>
        <pc:sldMkLst>
          <pc:docMk/>
          <pc:sldMk cId="4282379402" sldId="277"/>
        </pc:sldMkLst>
        <pc:spChg chg="mod">
          <ac:chgData name="Ho Lai Henry Lam" userId="cc3b8876-bfd2-4241-8e06-148822e00508" providerId="ADAL" clId="{5AAA93CB-284E-4A83-AA45-E239738EF100}" dt="2024-04-17T18:18:19.815" v="2785" actId="20577"/>
          <ac:spMkLst>
            <pc:docMk/>
            <pc:sldMk cId="4282379402" sldId="277"/>
            <ac:spMk id="2" creationId="{162A0D85-E2AA-908D-CF62-60C97F643AC6}"/>
          </ac:spMkLst>
        </pc:spChg>
      </pc:sldChg>
      <pc:sldChg chg="addSp delSp modSp new mod">
        <pc:chgData name="Ho Lai Henry Lam" userId="cc3b8876-bfd2-4241-8e06-148822e00508" providerId="ADAL" clId="{5AAA93CB-284E-4A83-AA45-E239738EF100}" dt="2024-04-18T20:39:42.552" v="4880" actId="1076"/>
        <pc:sldMkLst>
          <pc:docMk/>
          <pc:sldMk cId="3513038137" sldId="278"/>
        </pc:sldMkLst>
        <pc:spChg chg="mod">
          <ac:chgData name="Ho Lai Henry Lam" userId="cc3b8876-bfd2-4241-8e06-148822e00508" providerId="ADAL" clId="{5AAA93CB-284E-4A83-AA45-E239738EF100}" dt="2024-04-18T03:48:57.027" v="4009" actId="20577"/>
          <ac:spMkLst>
            <pc:docMk/>
            <pc:sldMk cId="3513038137" sldId="278"/>
            <ac:spMk id="2" creationId="{3154B637-38CE-2D35-8135-E7F51E4E9EC7}"/>
          </ac:spMkLst>
        </pc:spChg>
        <pc:spChg chg="del">
          <ac:chgData name="Ho Lai Henry Lam" userId="cc3b8876-bfd2-4241-8e06-148822e00508" providerId="ADAL" clId="{5AAA93CB-284E-4A83-AA45-E239738EF100}" dt="2024-04-18T18:52:08.859" v="4859"/>
          <ac:spMkLst>
            <pc:docMk/>
            <pc:sldMk cId="3513038137" sldId="278"/>
            <ac:spMk id="3" creationId="{FBDBA19E-56FD-20C6-C73A-55FA65F02848}"/>
          </ac:spMkLst>
        </pc:spChg>
        <pc:picChg chg="add mod">
          <ac:chgData name="Ho Lai Henry Lam" userId="cc3b8876-bfd2-4241-8e06-148822e00508" providerId="ADAL" clId="{5AAA93CB-284E-4A83-AA45-E239738EF100}" dt="2024-04-18T20:39:42.552" v="4880" actId="1076"/>
          <ac:picMkLst>
            <pc:docMk/>
            <pc:sldMk cId="3513038137" sldId="278"/>
            <ac:picMk id="5" creationId="{2AC279E1-8160-50AC-636F-4882CC910F71}"/>
          </ac:picMkLst>
        </pc:picChg>
      </pc:sldChg>
      <pc:sldChg chg="addSp delSp modSp mod">
        <pc:chgData name="Ho Lai Henry Lam" userId="cc3b8876-bfd2-4241-8e06-148822e00508" providerId="ADAL" clId="{5AAA93CB-284E-4A83-AA45-E239738EF100}" dt="2024-04-18T20:35:44.686" v="4879" actId="14100"/>
        <pc:sldMkLst>
          <pc:docMk/>
          <pc:sldMk cId="26525491" sldId="279"/>
        </pc:sldMkLst>
        <pc:spChg chg="del">
          <ac:chgData name="Ho Lai Henry Lam" userId="cc3b8876-bfd2-4241-8e06-148822e00508" providerId="ADAL" clId="{5AAA93CB-284E-4A83-AA45-E239738EF100}" dt="2024-04-18T20:35:31.444" v="4872"/>
          <ac:spMkLst>
            <pc:docMk/>
            <pc:sldMk cId="26525491" sldId="279"/>
            <ac:spMk id="3" creationId="{6B247C0E-7785-786C-A064-1C3F361DF4A1}"/>
          </ac:spMkLst>
        </pc:spChg>
        <pc:picChg chg="add mod">
          <ac:chgData name="Ho Lai Henry Lam" userId="cc3b8876-bfd2-4241-8e06-148822e00508" providerId="ADAL" clId="{5AAA93CB-284E-4A83-AA45-E239738EF100}" dt="2024-04-18T20:35:44.686" v="4879" actId="14100"/>
          <ac:picMkLst>
            <pc:docMk/>
            <pc:sldMk cId="26525491" sldId="279"/>
            <ac:picMk id="5" creationId="{7EC659EE-77C7-077F-71F4-1FF3514B3246}"/>
          </ac:picMkLst>
        </pc:picChg>
      </pc:sldChg>
      <pc:sldChg chg="del">
        <pc:chgData name="Ho Lai Henry Lam" userId="cc3b8876-bfd2-4241-8e06-148822e00508" providerId="ADAL" clId="{5AAA93CB-284E-4A83-AA45-E239738EF100}" dt="2024-04-18T18:46:28.422" v="4782" actId="47"/>
        <pc:sldMkLst>
          <pc:docMk/>
          <pc:sldMk cId="1260456252" sldId="279"/>
        </pc:sldMkLst>
      </pc:sldChg>
      <pc:sldChg chg="addSp delSp modSp new mod ord">
        <pc:chgData name="Ho Lai Henry Lam" userId="cc3b8876-bfd2-4241-8e06-148822e00508" providerId="ADAL" clId="{5AAA93CB-284E-4A83-AA45-E239738EF100}" dt="2024-04-18T21:39:41.526" v="5091" actId="20577"/>
        <pc:sldMkLst>
          <pc:docMk/>
          <pc:sldMk cId="3693975211" sldId="280"/>
        </pc:sldMkLst>
        <pc:spChg chg="mod">
          <ac:chgData name="Ho Lai Henry Lam" userId="cc3b8876-bfd2-4241-8e06-148822e00508" providerId="ADAL" clId="{5AAA93CB-284E-4A83-AA45-E239738EF100}" dt="2024-04-18T20:54:18.098" v="4951" actId="20577"/>
          <ac:spMkLst>
            <pc:docMk/>
            <pc:sldMk cId="3693975211" sldId="280"/>
            <ac:spMk id="2" creationId="{F422DE18-9367-29F1-7464-FF932980F52F}"/>
          </ac:spMkLst>
        </pc:spChg>
        <pc:spChg chg="del">
          <ac:chgData name="Ho Lai Henry Lam" userId="cc3b8876-bfd2-4241-8e06-148822e00508" providerId="ADAL" clId="{5AAA93CB-284E-4A83-AA45-E239738EF100}" dt="2024-04-18T20:51:25.307" v="4917"/>
          <ac:spMkLst>
            <pc:docMk/>
            <pc:sldMk cId="3693975211" sldId="280"/>
            <ac:spMk id="3" creationId="{1BA6420C-2102-1CE1-588F-6A4E40AFCD14}"/>
          </ac:spMkLst>
        </pc:spChg>
        <pc:spChg chg="add mod">
          <ac:chgData name="Ho Lai Henry Lam" userId="cc3b8876-bfd2-4241-8e06-148822e00508" providerId="ADAL" clId="{5AAA93CB-284E-4A83-AA45-E239738EF100}" dt="2024-04-18T21:39:41.526" v="5091" actId="20577"/>
          <ac:spMkLst>
            <pc:docMk/>
            <pc:sldMk cId="3693975211" sldId="280"/>
            <ac:spMk id="4" creationId="{09177B44-3A6E-40B1-73A4-E23CA1B25CA1}"/>
          </ac:spMkLst>
        </pc:spChg>
        <pc:picChg chg="add mod">
          <ac:chgData name="Ho Lai Henry Lam" userId="cc3b8876-bfd2-4241-8e06-148822e00508" providerId="ADAL" clId="{5AAA93CB-284E-4A83-AA45-E239738EF100}" dt="2024-04-18T20:53:46.898" v="4938" actId="1076"/>
          <ac:picMkLst>
            <pc:docMk/>
            <pc:sldMk cId="3693975211" sldId="280"/>
            <ac:picMk id="6" creationId="{ABD4A214-1CD7-2F8B-481E-44D3EEA770AA}"/>
          </ac:picMkLst>
        </pc:picChg>
        <pc:picChg chg="add mod">
          <ac:chgData name="Ho Lai Henry Lam" userId="cc3b8876-bfd2-4241-8e06-148822e00508" providerId="ADAL" clId="{5AAA93CB-284E-4A83-AA45-E239738EF100}" dt="2024-04-18T20:52:17.462" v="4929" actId="1076"/>
          <ac:picMkLst>
            <pc:docMk/>
            <pc:sldMk cId="3693975211" sldId="280"/>
            <ac:picMk id="1026" creationId="{D7A4FEBE-81B9-6F83-0DC2-EF093BBC6F14}"/>
          </ac:picMkLst>
        </pc:picChg>
      </pc:sldChg>
    </pc:docChg>
  </pc:docChgLst>
  <pc:docChgLst>
    <pc:chgData name="Chi Ngai Tse" userId="S::101471429@georgebrown.ca::ba26fff6-4473-41f3-91a9-b9e37dde27e0" providerId="AD" clId="Web-{811C884A-7DB9-1C49-6A82-D43377B756D4}"/>
    <pc:docChg chg="addSld modSld">
      <pc:chgData name="Chi Ngai Tse" userId="S::101471429@georgebrown.ca::ba26fff6-4473-41f3-91a9-b9e37dde27e0" providerId="AD" clId="Web-{811C884A-7DB9-1C49-6A82-D43377B756D4}" dt="2024-04-16T03:47:07.211" v="225" actId="20577"/>
      <pc:docMkLst>
        <pc:docMk/>
      </pc:docMkLst>
      <pc:sldChg chg="modSp">
        <pc:chgData name="Chi Ngai Tse" userId="S::101471429@georgebrown.ca::ba26fff6-4473-41f3-91a9-b9e37dde27e0" providerId="AD" clId="Web-{811C884A-7DB9-1C49-6A82-D43377B756D4}" dt="2024-04-16T03:47:07.211" v="225" actId="20577"/>
        <pc:sldMkLst>
          <pc:docMk/>
          <pc:sldMk cId="3584815685" sldId="257"/>
        </pc:sldMkLst>
        <pc:spChg chg="mod">
          <ac:chgData name="Chi Ngai Tse" userId="S::101471429@georgebrown.ca::ba26fff6-4473-41f3-91a9-b9e37dde27e0" providerId="AD" clId="Web-{811C884A-7DB9-1C49-6A82-D43377B756D4}" dt="2024-04-16T03:47:07.211" v="225" actId="20577"/>
          <ac:spMkLst>
            <pc:docMk/>
            <pc:sldMk cId="3584815685" sldId="257"/>
            <ac:spMk id="2" creationId="{E547835F-DB37-17EC-2E6E-15C5FB687FE0}"/>
          </ac:spMkLst>
        </pc:spChg>
        <pc:spChg chg="mod">
          <ac:chgData name="Chi Ngai Tse" userId="S::101471429@georgebrown.ca::ba26fff6-4473-41f3-91a9-b9e37dde27e0" providerId="AD" clId="Web-{811C884A-7DB9-1C49-6A82-D43377B756D4}" dt="2024-04-16T03:47:02.851" v="224" actId="20577"/>
          <ac:spMkLst>
            <pc:docMk/>
            <pc:sldMk cId="3584815685" sldId="257"/>
            <ac:spMk id="5" creationId="{62D2D122-91B1-7E57-1E1C-B2AE106725BD}"/>
          </ac:spMkLst>
        </pc:spChg>
      </pc:sldChg>
      <pc:sldChg chg="modSp">
        <pc:chgData name="Chi Ngai Tse" userId="S::101471429@georgebrown.ca::ba26fff6-4473-41f3-91a9-b9e37dde27e0" providerId="AD" clId="Web-{811C884A-7DB9-1C49-6A82-D43377B756D4}" dt="2024-04-16T03:41:30.082" v="178" actId="20577"/>
        <pc:sldMkLst>
          <pc:docMk/>
          <pc:sldMk cId="189744934" sldId="261"/>
        </pc:sldMkLst>
        <pc:spChg chg="mod">
          <ac:chgData name="Chi Ngai Tse" userId="S::101471429@georgebrown.ca::ba26fff6-4473-41f3-91a9-b9e37dde27e0" providerId="AD" clId="Web-{811C884A-7DB9-1C49-6A82-D43377B756D4}" dt="2024-04-16T03:41:30.082" v="178" actId="20577"/>
          <ac:spMkLst>
            <pc:docMk/>
            <pc:sldMk cId="189744934" sldId="261"/>
            <ac:spMk id="2" creationId="{E1BFB8A3-8016-2277-128F-21755EC8E8D3}"/>
          </ac:spMkLst>
        </pc:spChg>
        <pc:spChg chg="mod">
          <ac:chgData name="Chi Ngai Tse" userId="S::101471429@georgebrown.ca::ba26fff6-4473-41f3-91a9-b9e37dde27e0" providerId="AD" clId="Web-{811C884A-7DB9-1C49-6A82-D43377B756D4}" dt="2024-04-16T03:40:46.753" v="170" actId="20577"/>
          <ac:spMkLst>
            <pc:docMk/>
            <pc:sldMk cId="189744934" sldId="261"/>
            <ac:spMk id="3" creationId="{1FE68AE1-12AD-A542-C685-AD8B39470EF1}"/>
          </ac:spMkLst>
        </pc:spChg>
      </pc:sldChg>
      <pc:sldChg chg="modSp">
        <pc:chgData name="Chi Ngai Tse" userId="S::101471429@georgebrown.ca::ba26fff6-4473-41f3-91a9-b9e37dde27e0" providerId="AD" clId="Web-{811C884A-7DB9-1C49-6A82-D43377B756D4}" dt="2024-04-16T03:46:47.304" v="203" actId="20577"/>
        <pc:sldMkLst>
          <pc:docMk/>
          <pc:sldMk cId="564282922" sldId="262"/>
        </pc:sldMkLst>
        <pc:spChg chg="mod">
          <ac:chgData name="Chi Ngai Tse" userId="S::101471429@georgebrown.ca::ba26fff6-4473-41f3-91a9-b9e37dde27e0" providerId="AD" clId="Web-{811C884A-7DB9-1C49-6A82-D43377B756D4}" dt="2024-04-16T03:46:47.304" v="203" actId="20577"/>
          <ac:spMkLst>
            <pc:docMk/>
            <pc:sldMk cId="564282922" sldId="262"/>
            <ac:spMk id="2" creationId="{08CF8E10-DAB8-9DA0-8279-E4933D27C07A}"/>
          </ac:spMkLst>
        </pc:spChg>
      </pc:sldChg>
      <pc:sldChg chg="modSp new">
        <pc:chgData name="Chi Ngai Tse" userId="S::101471429@georgebrown.ca::ba26fff6-4473-41f3-91a9-b9e37dde27e0" providerId="AD" clId="Web-{811C884A-7DB9-1C49-6A82-D43377B756D4}" dt="2024-04-16T03:42:38.114" v="183" actId="20577"/>
        <pc:sldMkLst>
          <pc:docMk/>
          <pc:sldMk cId="1438597830" sldId="264"/>
        </pc:sldMkLst>
        <pc:spChg chg="mod">
          <ac:chgData name="Chi Ngai Tse" userId="S::101471429@georgebrown.ca::ba26fff6-4473-41f3-91a9-b9e37dde27e0" providerId="AD" clId="Web-{811C884A-7DB9-1C49-6A82-D43377B756D4}" dt="2024-04-16T03:42:38.114" v="183" actId="20577"/>
          <ac:spMkLst>
            <pc:docMk/>
            <pc:sldMk cId="1438597830" sldId="264"/>
            <ac:spMk id="2" creationId="{0386D0B6-B6DE-2425-ED50-D3BA3D03624F}"/>
          </ac:spMkLst>
        </pc:spChg>
      </pc:sldChg>
      <pc:sldChg chg="modSp new">
        <pc:chgData name="Chi Ngai Tse" userId="S::101471429@georgebrown.ca::ba26fff6-4473-41f3-91a9-b9e37dde27e0" providerId="AD" clId="Web-{811C884A-7DB9-1C49-6A82-D43377B756D4}" dt="2024-04-16T03:45:33.631" v="192" actId="20577"/>
        <pc:sldMkLst>
          <pc:docMk/>
          <pc:sldMk cId="587872286" sldId="265"/>
        </pc:sldMkLst>
        <pc:spChg chg="mod">
          <ac:chgData name="Chi Ngai Tse" userId="S::101471429@georgebrown.ca::ba26fff6-4473-41f3-91a9-b9e37dde27e0" providerId="AD" clId="Web-{811C884A-7DB9-1C49-6A82-D43377B756D4}" dt="2024-04-16T03:45:33.631" v="192" actId="20577"/>
          <ac:spMkLst>
            <pc:docMk/>
            <pc:sldMk cId="587872286" sldId="265"/>
            <ac:spMk id="2" creationId="{CA8B2A07-AF25-4D75-921A-D9813AAB0F78}"/>
          </ac:spMkLst>
        </pc:spChg>
      </pc:sldChg>
    </pc:docChg>
  </pc:docChgLst>
  <pc:docChgLst>
    <pc:chgData name="Lok Yi Chang" userId="S::101494624@georgebrown.ca::b11dc423-30ee-4c8b-9035-6535cf8d9f4f" providerId="AD" clId="Web-{05405A34-54DB-F179-C149-F655666628A7}"/>
    <pc:docChg chg="modSld sldOrd">
      <pc:chgData name="Lok Yi Chang" userId="S::101494624@georgebrown.ca::b11dc423-30ee-4c8b-9035-6535cf8d9f4f" providerId="AD" clId="Web-{05405A34-54DB-F179-C149-F655666628A7}" dt="2024-04-16T23:11:55.206" v="26"/>
      <pc:docMkLst>
        <pc:docMk/>
      </pc:docMkLst>
      <pc:sldChg chg="modSp">
        <pc:chgData name="Lok Yi Chang" userId="S::101494624@georgebrown.ca::b11dc423-30ee-4c8b-9035-6535cf8d9f4f" providerId="AD" clId="Web-{05405A34-54DB-F179-C149-F655666628A7}" dt="2024-04-16T23:11:43.066" v="24" actId="20577"/>
        <pc:sldMkLst>
          <pc:docMk/>
          <pc:sldMk cId="3584815685" sldId="257"/>
        </pc:sldMkLst>
        <pc:spChg chg="mod">
          <ac:chgData name="Lok Yi Chang" userId="S::101494624@georgebrown.ca::b11dc423-30ee-4c8b-9035-6535cf8d9f4f" providerId="AD" clId="Web-{05405A34-54DB-F179-C149-F655666628A7}" dt="2024-04-16T23:11:43.066" v="24" actId="20577"/>
          <ac:spMkLst>
            <pc:docMk/>
            <pc:sldMk cId="3584815685" sldId="257"/>
            <ac:spMk id="5" creationId="{62D2D122-91B1-7E57-1E1C-B2AE106725BD}"/>
          </ac:spMkLst>
        </pc:spChg>
      </pc:sldChg>
      <pc:sldChg chg="ord">
        <pc:chgData name="Lok Yi Chang" userId="S::101494624@georgebrown.ca::b11dc423-30ee-4c8b-9035-6535cf8d9f4f" providerId="AD" clId="Web-{05405A34-54DB-F179-C149-F655666628A7}" dt="2024-04-16T23:11:55.206" v="26"/>
        <pc:sldMkLst>
          <pc:docMk/>
          <pc:sldMk cId="2176592862" sldId="259"/>
        </pc:sldMkLst>
      </pc:sldChg>
      <pc:sldChg chg="modSp">
        <pc:chgData name="Lok Yi Chang" userId="S::101494624@georgebrown.ca::b11dc423-30ee-4c8b-9035-6535cf8d9f4f" providerId="AD" clId="Web-{05405A34-54DB-F179-C149-F655666628A7}" dt="2024-04-16T23:11:24.456" v="13" actId="20577"/>
        <pc:sldMkLst>
          <pc:docMk/>
          <pc:sldMk cId="2312780388" sldId="260"/>
        </pc:sldMkLst>
        <pc:spChg chg="mod">
          <ac:chgData name="Lok Yi Chang" userId="S::101494624@georgebrown.ca::b11dc423-30ee-4c8b-9035-6535cf8d9f4f" providerId="AD" clId="Web-{05405A34-54DB-F179-C149-F655666628A7}" dt="2024-04-16T23:11:24.456" v="13" actId="20577"/>
          <ac:spMkLst>
            <pc:docMk/>
            <pc:sldMk cId="2312780388" sldId="260"/>
            <ac:spMk id="2" creationId="{83F6A3D3-916C-35D5-F03B-60052735D690}"/>
          </ac:spMkLst>
        </pc:spChg>
      </pc:sldChg>
      <pc:sldChg chg="modSp">
        <pc:chgData name="Lok Yi Chang" userId="S::101494624@georgebrown.ca::b11dc423-30ee-4c8b-9035-6535cf8d9f4f" providerId="AD" clId="Web-{05405A34-54DB-F179-C149-F655666628A7}" dt="2024-04-16T23:11:15.471" v="6" actId="20577"/>
        <pc:sldMkLst>
          <pc:docMk/>
          <pc:sldMk cId="371999078" sldId="271"/>
        </pc:sldMkLst>
        <pc:spChg chg="mod">
          <ac:chgData name="Lok Yi Chang" userId="S::101494624@georgebrown.ca::b11dc423-30ee-4c8b-9035-6535cf8d9f4f" providerId="AD" clId="Web-{05405A34-54DB-F179-C149-F655666628A7}" dt="2024-04-16T23:11:15.471" v="6" actId="20577"/>
          <ac:spMkLst>
            <pc:docMk/>
            <pc:sldMk cId="371999078" sldId="271"/>
            <ac:spMk id="2" creationId="{DC644FCD-1BF9-5108-209A-B92638FD82E4}"/>
          </ac:spMkLst>
        </pc:spChg>
      </pc:sldChg>
    </pc:docChg>
  </pc:docChgLst>
  <pc:docChgLst>
    <pc:chgData name="Chi Ngai Tse" userId="S::101471429@georgebrown.ca::ba26fff6-4473-41f3-91a9-b9e37dde27e0" providerId="AD" clId="Web-{32717CD8-0204-5E19-484D-DC967A3A52D3}"/>
    <pc:docChg chg="addSld delSld modSld sldOrd">
      <pc:chgData name="Chi Ngai Tse" userId="S::101471429@georgebrown.ca::ba26fff6-4473-41f3-91a9-b9e37dde27e0" providerId="AD" clId="Web-{32717CD8-0204-5E19-484D-DC967A3A52D3}" dt="2024-04-16T01:33:38.530" v="1572" actId="20577"/>
      <pc:docMkLst>
        <pc:docMk/>
      </pc:docMkLst>
      <pc:sldChg chg="modSp">
        <pc:chgData name="Chi Ngai Tse" userId="S::101471429@georgebrown.ca::ba26fff6-4473-41f3-91a9-b9e37dde27e0" providerId="AD" clId="Web-{32717CD8-0204-5E19-484D-DC967A3A52D3}" dt="2024-04-15T22:25:54.664" v="96" actId="20577"/>
        <pc:sldMkLst>
          <pc:docMk/>
          <pc:sldMk cId="1920111014" sldId="256"/>
        </pc:sldMkLst>
        <pc:spChg chg="mod">
          <ac:chgData name="Chi Ngai Tse" userId="S::101471429@georgebrown.ca::ba26fff6-4473-41f3-91a9-b9e37dde27e0" providerId="AD" clId="Web-{32717CD8-0204-5E19-484D-DC967A3A52D3}" dt="2024-04-15T22:24:27.367" v="64" actId="20577"/>
          <ac:spMkLst>
            <pc:docMk/>
            <pc:sldMk cId="1920111014" sldId="256"/>
            <ac:spMk id="2" creationId="{00000000-0000-0000-0000-000000000000}"/>
          </ac:spMkLst>
        </pc:spChg>
        <pc:spChg chg="mod">
          <ac:chgData name="Chi Ngai Tse" userId="S::101471429@georgebrown.ca::ba26fff6-4473-41f3-91a9-b9e37dde27e0" providerId="AD" clId="Web-{32717CD8-0204-5E19-484D-DC967A3A52D3}" dt="2024-04-15T22:25:54.664" v="96" actId="20577"/>
          <ac:spMkLst>
            <pc:docMk/>
            <pc:sldMk cId="1920111014" sldId="256"/>
            <ac:spMk id="3" creationId="{00000000-0000-0000-0000-000000000000}"/>
          </ac:spMkLst>
        </pc:spChg>
      </pc:sldChg>
      <pc:sldChg chg="del">
        <pc:chgData name="Chi Ngai Tse" userId="S::101471429@georgebrown.ca::ba26fff6-4473-41f3-91a9-b9e37dde27e0" providerId="AD" clId="Web-{32717CD8-0204-5E19-484D-DC967A3A52D3}" dt="2024-04-15T22:13:51.219" v="0"/>
        <pc:sldMkLst>
          <pc:docMk/>
          <pc:sldMk cId="2128536031" sldId="257"/>
        </pc:sldMkLst>
      </pc:sldChg>
      <pc:sldChg chg="addSp modSp new">
        <pc:chgData name="Chi Ngai Tse" userId="S::101471429@georgebrown.ca::ba26fff6-4473-41f3-91a9-b9e37dde27e0" providerId="AD" clId="Web-{32717CD8-0204-5E19-484D-DC967A3A52D3}" dt="2024-04-16T01:17:08.022" v="1200" actId="20577"/>
        <pc:sldMkLst>
          <pc:docMk/>
          <pc:sldMk cId="3584815685" sldId="257"/>
        </pc:sldMkLst>
        <pc:spChg chg="mod">
          <ac:chgData name="Chi Ngai Tse" userId="S::101471429@georgebrown.ca::ba26fff6-4473-41f3-91a9-b9e37dde27e0" providerId="AD" clId="Web-{32717CD8-0204-5E19-484D-DC967A3A52D3}" dt="2024-04-15T22:16:23.049" v="13" actId="20577"/>
          <ac:spMkLst>
            <pc:docMk/>
            <pc:sldMk cId="3584815685" sldId="257"/>
            <ac:spMk id="2" creationId="{E547835F-DB37-17EC-2E6E-15C5FB687FE0}"/>
          </ac:spMkLst>
        </pc:spChg>
        <pc:spChg chg="mod">
          <ac:chgData name="Chi Ngai Tse" userId="S::101471429@georgebrown.ca::ba26fff6-4473-41f3-91a9-b9e37dde27e0" providerId="AD" clId="Web-{32717CD8-0204-5E19-484D-DC967A3A52D3}" dt="2024-04-16T01:17:08.022" v="1200" actId="20577"/>
          <ac:spMkLst>
            <pc:docMk/>
            <pc:sldMk cId="3584815685" sldId="257"/>
            <ac:spMk id="3" creationId="{41C0D56A-F16B-B96B-5FB9-0E7C62CB3ECE}"/>
          </ac:spMkLst>
        </pc:spChg>
        <pc:spChg chg="add mod">
          <ac:chgData name="Chi Ngai Tse" userId="S::101471429@georgebrown.ca::ba26fff6-4473-41f3-91a9-b9e37dde27e0" providerId="AD" clId="Web-{32717CD8-0204-5E19-484D-DC967A3A52D3}" dt="2024-04-16T01:13:35.286" v="1169" actId="20577"/>
          <ac:spMkLst>
            <pc:docMk/>
            <pc:sldMk cId="3584815685" sldId="257"/>
            <ac:spMk id="5" creationId="{62D2D122-91B1-7E57-1E1C-B2AE106725BD}"/>
          </ac:spMkLst>
        </pc:spChg>
      </pc:sldChg>
      <pc:sldChg chg="delSp modSp new ord">
        <pc:chgData name="Chi Ngai Tse" userId="S::101471429@georgebrown.ca::ba26fff6-4473-41f3-91a9-b9e37dde27e0" providerId="AD" clId="Web-{32717CD8-0204-5E19-484D-DC967A3A52D3}" dt="2024-04-15T22:22:48.116" v="50"/>
        <pc:sldMkLst>
          <pc:docMk/>
          <pc:sldMk cId="262586755" sldId="258"/>
        </pc:sldMkLst>
        <pc:spChg chg="mod">
          <ac:chgData name="Chi Ngai Tse" userId="S::101471429@georgebrown.ca::ba26fff6-4473-41f3-91a9-b9e37dde27e0" providerId="AD" clId="Web-{32717CD8-0204-5E19-484D-DC967A3A52D3}" dt="2024-04-15T22:22:48.116" v="50"/>
          <ac:spMkLst>
            <pc:docMk/>
            <pc:sldMk cId="262586755" sldId="258"/>
            <ac:spMk id="2" creationId="{03EED81E-0720-DFB4-EB7E-AF9F6E4B68FD}"/>
          </ac:spMkLst>
        </pc:spChg>
        <pc:spChg chg="del">
          <ac:chgData name="Chi Ngai Tse" userId="S::101471429@georgebrown.ca::ba26fff6-4473-41f3-91a9-b9e37dde27e0" providerId="AD" clId="Web-{32717CD8-0204-5E19-484D-DC967A3A52D3}" dt="2024-04-15T22:22:06.975" v="34"/>
          <ac:spMkLst>
            <pc:docMk/>
            <pc:sldMk cId="262586755" sldId="258"/>
            <ac:spMk id="3" creationId="{0D0E7BA7-3DC2-5969-6A70-19CAA7318D29}"/>
          </ac:spMkLst>
        </pc:spChg>
      </pc:sldChg>
      <pc:sldChg chg="del">
        <pc:chgData name="Chi Ngai Tse" userId="S::101471429@georgebrown.ca::ba26fff6-4473-41f3-91a9-b9e37dde27e0" providerId="AD" clId="Web-{32717CD8-0204-5E19-484D-DC967A3A52D3}" dt="2024-04-15T22:13:56.641" v="4"/>
        <pc:sldMkLst>
          <pc:docMk/>
          <pc:sldMk cId="3847750985" sldId="258"/>
        </pc:sldMkLst>
      </pc:sldChg>
      <pc:sldChg chg="addSp delSp modSp new">
        <pc:chgData name="Chi Ngai Tse" userId="S::101471429@georgebrown.ca::ba26fff6-4473-41f3-91a9-b9e37dde27e0" providerId="AD" clId="Web-{32717CD8-0204-5E19-484D-DC967A3A52D3}" dt="2024-04-16T01:06:49.112" v="953" actId="20577"/>
        <pc:sldMkLst>
          <pc:docMk/>
          <pc:sldMk cId="2176592862" sldId="259"/>
        </pc:sldMkLst>
        <pc:spChg chg="mod">
          <ac:chgData name="Chi Ngai Tse" userId="S::101471429@georgebrown.ca::ba26fff6-4473-41f3-91a9-b9e37dde27e0" providerId="AD" clId="Web-{32717CD8-0204-5E19-484D-DC967A3A52D3}" dt="2024-04-16T00:47:11.772" v="110" actId="1076"/>
          <ac:spMkLst>
            <pc:docMk/>
            <pc:sldMk cId="2176592862" sldId="259"/>
            <ac:spMk id="2" creationId="{05EFCD7C-A579-533E-4350-53B711B1CD7B}"/>
          </ac:spMkLst>
        </pc:spChg>
        <pc:spChg chg="del">
          <ac:chgData name="Chi Ngai Tse" userId="S::101471429@georgebrown.ca::ba26fff6-4473-41f3-91a9-b9e37dde27e0" providerId="AD" clId="Web-{32717CD8-0204-5E19-484D-DC967A3A52D3}" dt="2024-04-16T00:47:00.538" v="106"/>
          <ac:spMkLst>
            <pc:docMk/>
            <pc:sldMk cId="2176592862" sldId="259"/>
            <ac:spMk id="3" creationId="{4F5ADA20-F368-D2AD-2DF9-9E3BF92DF450}"/>
          </ac:spMkLst>
        </pc:spChg>
        <pc:spChg chg="add del mod">
          <ac:chgData name="Chi Ngai Tse" userId="S::101471429@georgebrown.ca::ba26fff6-4473-41f3-91a9-b9e37dde27e0" providerId="AD" clId="Web-{32717CD8-0204-5E19-484D-DC967A3A52D3}" dt="2024-04-16T00:53:11.290" v="114"/>
          <ac:spMkLst>
            <pc:docMk/>
            <pc:sldMk cId="2176592862" sldId="259"/>
            <ac:spMk id="3" creationId="{7E62B463-C330-5B54-A3F1-BD5A99763664}"/>
          </ac:spMkLst>
        </pc:spChg>
        <pc:spChg chg="add mod">
          <ac:chgData name="Chi Ngai Tse" userId="S::101471429@georgebrown.ca::ba26fff6-4473-41f3-91a9-b9e37dde27e0" providerId="AD" clId="Web-{32717CD8-0204-5E19-484D-DC967A3A52D3}" dt="2024-04-16T01:00:07.450" v="500" actId="14100"/>
          <ac:spMkLst>
            <pc:docMk/>
            <pc:sldMk cId="2176592862" sldId="259"/>
            <ac:spMk id="3" creationId="{E90BF1F9-2D59-E9DF-49AF-C203E5EB55CA}"/>
          </ac:spMkLst>
        </pc:spChg>
        <pc:spChg chg="add del mod">
          <ac:chgData name="Chi Ngai Tse" userId="S::101471429@georgebrown.ca::ba26fff6-4473-41f3-91a9-b9e37dde27e0" providerId="AD" clId="Web-{32717CD8-0204-5E19-484D-DC967A3A52D3}" dt="2024-04-16T00:54:22.682" v="121"/>
          <ac:spMkLst>
            <pc:docMk/>
            <pc:sldMk cId="2176592862" sldId="259"/>
            <ac:spMk id="4" creationId="{3E7CD509-5CCD-8DE8-F0D9-45A32E7381C8}"/>
          </ac:spMkLst>
        </pc:spChg>
        <pc:spChg chg="add mod">
          <ac:chgData name="Chi Ngai Tse" userId="S::101471429@georgebrown.ca::ba26fff6-4473-41f3-91a9-b9e37dde27e0" providerId="AD" clId="Web-{32717CD8-0204-5E19-484D-DC967A3A52D3}" dt="2024-04-16T01:05:25.752" v="864" actId="20577"/>
          <ac:spMkLst>
            <pc:docMk/>
            <pc:sldMk cId="2176592862" sldId="259"/>
            <ac:spMk id="4" creationId="{F89AB117-0C55-ABD2-6309-4925E8A1F175}"/>
          </ac:spMkLst>
        </pc:spChg>
        <pc:spChg chg="add mod">
          <ac:chgData name="Chi Ngai Tse" userId="S::101471429@georgebrown.ca::ba26fff6-4473-41f3-91a9-b9e37dde27e0" providerId="AD" clId="Web-{32717CD8-0204-5E19-484D-DC967A3A52D3}" dt="2024-04-16T00:55:32.401" v="161" actId="1076"/>
          <ac:spMkLst>
            <pc:docMk/>
            <pc:sldMk cId="2176592862" sldId="259"/>
            <ac:spMk id="6" creationId="{0E182B00-00D0-4DB3-4FCF-97E1C33C0894}"/>
          </ac:spMkLst>
        </pc:spChg>
        <pc:spChg chg="add mod">
          <ac:chgData name="Chi Ngai Tse" userId="S::101471429@georgebrown.ca::ba26fff6-4473-41f3-91a9-b9e37dde27e0" providerId="AD" clId="Web-{32717CD8-0204-5E19-484D-DC967A3A52D3}" dt="2024-04-16T01:06:49.112" v="953" actId="20577"/>
          <ac:spMkLst>
            <pc:docMk/>
            <pc:sldMk cId="2176592862" sldId="259"/>
            <ac:spMk id="7" creationId="{A10860F9-D596-80A9-6205-6ED4D09BBE7E}"/>
          </ac:spMkLst>
        </pc:spChg>
        <pc:spChg chg="mod">
          <ac:chgData name="Chi Ngai Tse" userId="S::101471429@georgebrown.ca::ba26fff6-4473-41f3-91a9-b9e37dde27e0" providerId="AD" clId="Web-{32717CD8-0204-5E19-484D-DC967A3A52D3}" dt="2024-04-16T00:53:17.322" v="115" actId="20577"/>
          <ac:spMkLst>
            <pc:docMk/>
            <pc:sldMk cId="2176592862" sldId="259"/>
            <ac:spMk id="10" creationId="{8771461C-A3C1-A633-B525-A2C28A907559}"/>
          </ac:spMkLst>
        </pc:spChg>
        <pc:picChg chg="add mod ord">
          <ac:chgData name="Chi Ngai Tse" userId="S::101471429@georgebrown.ca::ba26fff6-4473-41f3-91a9-b9e37dde27e0" providerId="AD" clId="Web-{32717CD8-0204-5E19-484D-DC967A3A52D3}" dt="2024-04-16T00:47:07.975" v="109" actId="1076"/>
          <ac:picMkLst>
            <pc:docMk/>
            <pc:sldMk cId="2176592862" sldId="259"/>
            <ac:picMk id="4" creationId="{43F791F6-B51F-1949-68D2-3BF2D912B9D1}"/>
          </ac:picMkLst>
        </pc:picChg>
        <pc:picChg chg="mod">
          <ac:chgData name="Chi Ngai Tse" userId="S::101471429@georgebrown.ca::ba26fff6-4473-41f3-91a9-b9e37dde27e0" providerId="AD" clId="Web-{32717CD8-0204-5E19-484D-DC967A3A52D3}" dt="2024-04-16T01:06:02.658" v="868" actId="1076"/>
          <ac:picMkLst>
            <pc:docMk/>
            <pc:sldMk cId="2176592862" sldId="259"/>
            <ac:picMk id="5" creationId="{23F03669-68E7-673D-2078-F6A21E89C189}"/>
          </ac:picMkLst>
        </pc:picChg>
      </pc:sldChg>
      <pc:sldChg chg="modSp new">
        <pc:chgData name="Chi Ngai Tse" userId="S::101471429@georgebrown.ca::ba26fff6-4473-41f3-91a9-b9e37dde27e0" providerId="AD" clId="Web-{32717CD8-0204-5E19-484D-DC967A3A52D3}" dt="2024-04-16T01:18:33.742" v="1219" actId="20577"/>
        <pc:sldMkLst>
          <pc:docMk/>
          <pc:sldMk cId="2312780388" sldId="260"/>
        </pc:sldMkLst>
        <pc:spChg chg="mod">
          <ac:chgData name="Chi Ngai Tse" userId="S::101471429@georgebrown.ca::ba26fff6-4473-41f3-91a9-b9e37dde27e0" providerId="AD" clId="Web-{32717CD8-0204-5E19-484D-DC967A3A52D3}" dt="2024-04-16T01:18:33.742" v="1219" actId="20577"/>
          <ac:spMkLst>
            <pc:docMk/>
            <pc:sldMk cId="2312780388" sldId="260"/>
            <ac:spMk id="2" creationId="{83F6A3D3-916C-35D5-F03B-60052735D690}"/>
          </ac:spMkLst>
        </pc:spChg>
      </pc:sldChg>
      <pc:sldChg chg="del">
        <pc:chgData name="Chi Ngai Tse" userId="S::101471429@georgebrown.ca::ba26fff6-4473-41f3-91a9-b9e37dde27e0" providerId="AD" clId="Web-{32717CD8-0204-5E19-484D-DC967A3A52D3}" dt="2024-04-15T22:13:58.907" v="6"/>
        <pc:sldMkLst>
          <pc:docMk/>
          <pc:sldMk cId="4135151317" sldId="260"/>
        </pc:sldMkLst>
      </pc:sldChg>
      <pc:sldChg chg="modSp new">
        <pc:chgData name="Chi Ngai Tse" userId="S::101471429@georgebrown.ca::ba26fff6-4473-41f3-91a9-b9e37dde27e0" providerId="AD" clId="Web-{32717CD8-0204-5E19-484D-DC967A3A52D3}" dt="2024-04-16T01:33:38.530" v="1572" actId="20577"/>
        <pc:sldMkLst>
          <pc:docMk/>
          <pc:sldMk cId="189744934" sldId="261"/>
        </pc:sldMkLst>
        <pc:spChg chg="mod">
          <ac:chgData name="Chi Ngai Tse" userId="S::101471429@georgebrown.ca::ba26fff6-4473-41f3-91a9-b9e37dde27e0" providerId="AD" clId="Web-{32717CD8-0204-5E19-484D-DC967A3A52D3}" dt="2024-04-16T01:21:10.212" v="1248" actId="20577"/>
          <ac:spMkLst>
            <pc:docMk/>
            <pc:sldMk cId="189744934" sldId="261"/>
            <ac:spMk id="2" creationId="{E1BFB8A3-8016-2277-128F-21755EC8E8D3}"/>
          </ac:spMkLst>
        </pc:spChg>
        <pc:spChg chg="mod">
          <ac:chgData name="Chi Ngai Tse" userId="S::101471429@georgebrown.ca::ba26fff6-4473-41f3-91a9-b9e37dde27e0" providerId="AD" clId="Web-{32717CD8-0204-5E19-484D-DC967A3A52D3}" dt="2024-04-16T01:33:38.530" v="1572" actId="20577"/>
          <ac:spMkLst>
            <pc:docMk/>
            <pc:sldMk cId="189744934" sldId="261"/>
            <ac:spMk id="3" creationId="{1FE68AE1-12AD-A542-C685-AD8B39470EF1}"/>
          </ac:spMkLst>
        </pc:spChg>
      </pc:sldChg>
      <pc:sldChg chg="del">
        <pc:chgData name="Chi Ngai Tse" userId="S::101471429@georgebrown.ca::ba26fff6-4473-41f3-91a9-b9e37dde27e0" providerId="AD" clId="Web-{32717CD8-0204-5E19-484D-DC967A3A52D3}" dt="2024-04-15T22:13:57.641" v="5"/>
        <pc:sldMkLst>
          <pc:docMk/>
          <pc:sldMk cId="2215894925" sldId="261"/>
        </pc:sldMkLst>
      </pc:sldChg>
      <pc:sldChg chg="del">
        <pc:chgData name="Chi Ngai Tse" userId="S::101471429@georgebrown.ca::ba26fff6-4473-41f3-91a9-b9e37dde27e0" providerId="AD" clId="Web-{32717CD8-0204-5E19-484D-DC967A3A52D3}" dt="2024-04-15T22:14:00.063" v="7"/>
        <pc:sldMkLst>
          <pc:docMk/>
          <pc:sldMk cId="465021443" sldId="262"/>
        </pc:sldMkLst>
      </pc:sldChg>
      <pc:sldChg chg="modSp new">
        <pc:chgData name="Chi Ngai Tse" userId="S::101471429@georgebrown.ca::ba26fff6-4473-41f3-91a9-b9e37dde27e0" providerId="AD" clId="Web-{32717CD8-0204-5E19-484D-DC967A3A52D3}" dt="2024-04-16T01:17:41.413" v="1210" actId="20577"/>
        <pc:sldMkLst>
          <pc:docMk/>
          <pc:sldMk cId="564282922" sldId="262"/>
        </pc:sldMkLst>
        <pc:spChg chg="mod">
          <ac:chgData name="Chi Ngai Tse" userId="S::101471429@georgebrown.ca::ba26fff6-4473-41f3-91a9-b9e37dde27e0" providerId="AD" clId="Web-{32717CD8-0204-5E19-484D-DC967A3A52D3}" dt="2024-04-16T01:17:41.413" v="1210" actId="20577"/>
          <ac:spMkLst>
            <pc:docMk/>
            <pc:sldMk cId="564282922" sldId="262"/>
            <ac:spMk id="2" creationId="{08CF8E10-DAB8-9DA0-8279-E4933D27C07A}"/>
          </ac:spMkLst>
        </pc:spChg>
      </pc:sldChg>
      <pc:sldChg chg="del">
        <pc:chgData name="Chi Ngai Tse" userId="S::101471429@georgebrown.ca::ba26fff6-4473-41f3-91a9-b9e37dde27e0" providerId="AD" clId="Web-{32717CD8-0204-5E19-484D-DC967A3A52D3}" dt="2024-04-15T22:14:01.563" v="8"/>
        <pc:sldMkLst>
          <pc:docMk/>
          <pc:sldMk cId="1797304117" sldId="263"/>
        </pc:sldMkLst>
      </pc:sldChg>
      <pc:sldChg chg="modSp new ord">
        <pc:chgData name="Chi Ngai Tse" userId="S::101471429@georgebrown.ca::ba26fff6-4473-41f3-91a9-b9e37dde27e0" providerId="AD" clId="Web-{32717CD8-0204-5E19-484D-DC967A3A52D3}" dt="2024-04-16T01:18:47.836" v="1238" actId="20577"/>
        <pc:sldMkLst>
          <pc:docMk/>
          <pc:sldMk cId="3978303804" sldId="263"/>
        </pc:sldMkLst>
        <pc:spChg chg="mod">
          <ac:chgData name="Chi Ngai Tse" userId="S::101471429@georgebrown.ca::ba26fff6-4473-41f3-91a9-b9e37dde27e0" providerId="AD" clId="Web-{32717CD8-0204-5E19-484D-DC967A3A52D3}" dt="2024-04-16T01:18:47.836" v="1238" actId="20577"/>
          <ac:spMkLst>
            <pc:docMk/>
            <pc:sldMk cId="3978303804" sldId="263"/>
            <ac:spMk id="2" creationId="{8A2BA2EC-4040-F47F-E3F5-6B4EE32AE779}"/>
          </ac:spMkLst>
        </pc:spChg>
      </pc:sldChg>
      <pc:sldChg chg="del">
        <pc:chgData name="Chi Ngai Tse" userId="S::101471429@georgebrown.ca::ba26fff6-4473-41f3-91a9-b9e37dde27e0" providerId="AD" clId="Web-{32717CD8-0204-5E19-484D-DC967A3A52D3}" dt="2024-04-15T22:14:02.469" v="9"/>
        <pc:sldMkLst>
          <pc:docMk/>
          <pc:sldMk cId="1160959328" sldId="266"/>
        </pc:sldMkLst>
      </pc:sldChg>
      <pc:sldChg chg="del">
        <pc:chgData name="Chi Ngai Tse" userId="S::101471429@georgebrown.ca::ba26fff6-4473-41f3-91a9-b9e37dde27e0" providerId="AD" clId="Web-{32717CD8-0204-5E19-484D-DC967A3A52D3}" dt="2024-04-15T22:13:54.047" v="2"/>
        <pc:sldMkLst>
          <pc:docMk/>
          <pc:sldMk cId="3965807363" sldId="267"/>
        </pc:sldMkLst>
      </pc:sldChg>
      <pc:sldChg chg="del">
        <pc:chgData name="Chi Ngai Tse" userId="S::101471429@georgebrown.ca::ba26fff6-4473-41f3-91a9-b9e37dde27e0" providerId="AD" clId="Web-{32717CD8-0204-5E19-484D-DC967A3A52D3}" dt="2024-04-15T22:13:52.360" v="1"/>
        <pc:sldMkLst>
          <pc:docMk/>
          <pc:sldMk cId="223730991" sldId="268"/>
        </pc:sldMkLst>
      </pc:sldChg>
      <pc:sldChg chg="del">
        <pc:chgData name="Chi Ngai Tse" userId="S::101471429@georgebrown.ca::ba26fff6-4473-41f3-91a9-b9e37dde27e0" providerId="AD" clId="Web-{32717CD8-0204-5E19-484D-DC967A3A52D3}" dt="2024-04-15T22:13:55.032" v="3"/>
        <pc:sldMkLst>
          <pc:docMk/>
          <pc:sldMk cId="1989555738" sldId="269"/>
        </pc:sldMkLst>
      </pc:sldChg>
    </pc:docChg>
  </pc:docChgLst>
  <pc:docChgLst>
    <pc:chgData name="Chi Ngai Tse" userId="S::101471429@georgebrown.ca::ba26fff6-4473-41f3-91a9-b9e37dde27e0" providerId="AD" clId="Web-{8B5E90C1-0A0E-BE5F-BE33-C0072603D568}"/>
    <pc:docChg chg="addSld delSld modSld sldOrd">
      <pc:chgData name="Chi Ngai Tse" userId="S::101471429@georgebrown.ca::ba26fff6-4473-41f3-91a9-b9e37dde27e0" providerId="AD" clId="Web-{8B5E90C1-0A0E-BE5F-BE33-C0072603D568}" dt="2024-04-18T03:57:37.015" v="628"/>
      <pc:docMkLst>
        <pc:docMk/>
      </pc:docMkLst>
      <pc:sldChg chg="modSp">
        <pc:chgData name="Chi Ngai Tse" userId="S::101471429@georgebrown.ca::ba26fff6-4473-41f3-91a9-b9e37dde27e0" providerId="AD" clId="Web-{8B5E90C1-0A0E-BE5F-BE33-C0072603D568}" dt="2024-04-18T03:11:43.335" v="275" actId="20577"/>
        <pc:sldMkLst>
          <pc:docMk/>
          <pc:sldMk cId="3584815685" sldId="257"/>
        </pc:sldMkLst>
        <pc:spChg chg="mod">
          <ac:chgData name="Chi Ngai Tse" userId="S::101471429@georgebrown.ca::ba26fff6-4473-41f3-91a9-b9e37dde27e0" providerId="AD" clId="Web-{8B5E90C1-0A0E-BE5F-BE33-C0072603D568}" dt="2024-04-18T03:11:43.335" v="275" actId="20577"/>
          <ac:spMkLst>
            <pc:docMk/>
            <pc:sldMk cId="3584815685" sldId="257"/>
            <ac:spMk id="3" creationId="{41C0D56A-F16B-B96B-5FB9-0E7C62CB3ECE}"/>
          </ac:spMkLst>
        </pc:spChg>
      </pc:sldChg>
      <pc:sldChg chg="modSp">
        <pc:chgData name="Chi Ngai Tse" userId="S::101471429@georgebrown.ca::ba26fff6-4473-41f3-91a9-b9e37dde27e0" providerId="AD" clId="Web-{8B5E90C1-0A0E-BE5F-BE33-C0072603D568}" dt="2024-04-18T03:24:09.845" v="415" actId="20577"/>
        <pc:sldMkLst>
          <pc:docMk/>
          <pc:sldMk cId="262586755" sldId="258"/>
        </pc:sldMkLst>
        <pc:spChg chg="mod">
          <ac:chgData name="Chi Ngai Tse" userId="S::101471429@georgebrown.ca::ba26fff6-4473-41f3-91a9-b9e37dde27e0" providerId="AD" clId="Web-{8B5E90C1-0A0E-BE5F-BE33-C0072603D568}" dt="2024-04-18T03:24:09.845" v="415" actId="20577"/>
          <ac:spMkLst>
            <pc:docMk/>
            <pc:sldMk cId="262586755" sldId="258"/>
            <ac:spMk id="2" creationId="{03EED81E-0720-DFB4-EB7E-AF9F6E4B68FD}"/>
          </ac:spMkLst>
        </pc:spChg>
      </pc:sldChg>
      <pc:sldChg chg="modSp">
        <pc:chgData name="Chi Ngai Tse" userId="S::101471429@georgebrown.ca::ba26fff6-4473-41f3-91a9-b9e37dde27e0" providerId="AD" clId="Web-{8B5E90C1-0A0E-BE5F-BE33-C0072603D568}" dt="2024-04-18T03:04:50.480" v="239" actId="14100"/>
        <pc:sldMkLst>
          <pc:docMk/>
          <pc:sldMk cId="2312780388" sldId="260"/>
        </pc:sldMkLst>
        <pc:picChg chg="mod">
          <ac:chgData name="Chi Ngai Tse" userId="S::101471429@georgebrown.ca::ba26fff6-4473-41f3-91a9-b9e37dde27e0" providerId="AD" clId="Web-{8B5E90C1-0A0E-BE5F-BE33-C0072603D568}" dt="2024-04-18T03:04:50.480" v="239" actId="14100"/>
          <ac:picMkLst>
            <pc:docMk/>
            <pc:sldMk cId="2312780388" sldId="260"/>
            <ac:picMk id="5" creationId="{4464D78C-0A6D-C64E-440D-B5A025B60056}"/>
          </ac:picMkLst>
        </pc:picChg>
      </pc:sldChg>
      <pc:sldChg chg="modSp">
        <pc:chgData name="Chi Ngai Tse" userId="S::101471429@georgebrown.ca::ba26fff6-4473-41f3-91a9-b9e37dde27e0" providerId="AD" clId="Web-{8B5E90C1-0A0E-BE5F-BE33-C0072603D568}" dt="2024-04-18T03:21:11.362" v="411" actId="20577"/>
        <pc:sldMkLst>
          <pc:docMk/>
          <pc:sldMk cId="189744934" sldId="261"/>
        </pc:sldMkLst>
        <pc:spChg chg="mod">
          <ac:chgData name="Chi Ngai Tse" userId="S::101471429@georgebrown.ca::ba26fff6-4473-41f3-91a9-b9e37dde27e0" providerId="AD" clId="Web-{8B5E90C1-0A0E-BE5F-BE33-C0072603D568}" dt="2024-04-18T03:21:11.362" v="411" actId="20577"/>
          <ac:spMkLst>
            <pc:docMk/>
            <pc:sldMk cId="189744934" sldId="261"/>
            <ac:spMk id="3" creationId="{1FE68AE1-12AD-A542-C685-AD8B39470EF1}"/>
          </ac:spMkLst>
        </pc:spChg>
      </pc:sldChg>
      <pc:sldChg chg="modSp">
        <pc:chgData name="Chi Ngai Tse" userId="S::101471429@georgebrown.ca::ba26fff6-4473-41f3-91a9-b9e37dde27e0" providerId="AD" clId="Web-{8B5E90C1-0A0E-BE5F-BE33-C0072603D568}" dt="2024-04-18T03:04:38.355" v="238" actId="20577"/>
        <pc:sldMkLst>
          <pc:docMk/>
          <pc:sldMk cId="564282922" sldId="262"/>
        </pc:sldMkLst>
        <pc:spChg chg="mod">
          <ac:chgData name="Chi Ngai Tse" userId="S::101471429@georgebrown.ca::ba26fff6-4473-41f3-91a9-b9e37dde27e0" providerId="AD" clId="Web-{8B5E90C1-0A0E-BE5F-BE33-C0072603D568}" dt="2024-04-18T03:04:38.355" v="238" actId="20577"/>
          <ac:spMkLst>
            <pc:docMk/>
            <pc:sldMk cId="564282922" sldId="262"/>
            <ac:spMk id="3" creationId="{861D352B-58AD-7710-522F-367B51902935}"/>
          </ac:spMkLst>
        </pc:spChg>
      </pc:sldChg>
      <pc:sldChg chg="modSp ord">
        <pc:chgData name="Chi Ngai Tse" userId="S::101471429@georgebrown.ca::ba26fff6-4473-41f3-91a9-b9e37dde27e0" providerId="AD" clId="Web-{8B5E90C1-0A0E-BE5F-BE33-C0072603D568}" dt="2024-04-18T03:32:08.247" v="436"/>
        <pc:sldMkLst>
          <pc:docMk/>
          <pc:sldMk cId="130124528" sldId="267"/>
        </pc:sldMkLst>
        <pc:spChg chg="mod">
          <ac:chgData name="Chi Ngai Tse" userId="S::101471429@georgebrown.ca::ba26fff6-4473-41f3-91a9-b9e37dde27e0" providerId="AD" clId="Web-{8B5E90C1-0A0E-BE5F-BE33-C0072603D568}" dt="2024-04-18T03:02:48.512" v="230" actId="20577"/>
          <ac:spMkLst>
            <pc:docMk/>
            <pc:sldMk cId="130124528" sldId="267"/>
            <ac:spMk id="3" creationId="{52B91428-77E0-1773-2093-949156A82441}"/>
          </ac:spMkLst>
        </pc:spChg>
      </pc:sldChg>
      <pc:sldChg chg="modSp">
        <pc:chgData name="Chi Ngai Tse" userId="S::101471429@georgebrown.ca::ba26fff6-4473-41f3-91a9-b9e37dde27e0" providerId="AD" clId="Web-{8B5E90C1-0A0E-BE5F-BE33-C0072603D568}" dt="2024-04-18T02:54:28.172" v="101" actId="20577"/>
        <pc:sldMkLst>
          <pc:docMk/>
          <pc:sldMk cId="3451675502" sldId="268"/>
        </pc:sldMkLst>
        <pc:spChg chg="mod">
          <ac:chgData name="Chi Ngai Tse" userId="S::101471429@georgebrown.ca::ba26fff6-4473-41f3-91a9-b9e37dde27e0" providerId="AD" clId="Web-{8B5E90C1-0A0E-BE5F-BE33-C0072603D568}" dt="2024-04-18T02:54:28.172" v="101" actId="20577"/>
          <ac:spMkLst>
            <pc:docMk/>
            <pc:sldMk cId="3451675502" sldId="268"/>
            <ac:spMk id="3" creationId="{1EDAC819-C7E1-6ABA-3282-96B3E2573406}"/>
          </ac:spMkLst>
        </pc:spChg>
      </pc:sldChg>
      <pc:sldChg chg="modSp">
        <pc:chgData name="Chi Ngai Tse" userId="S::101471429@georgebrown.ca::ba26fff6-4473-41f3-91a9-b9e37dde27e0" providerId="AD" clId="Web-{8B5E90C1-0A0E-BE5F-BE33-C0072603D568}" dt="2024-04-18T03:15:44.021" v="407" actId="1076"/>
        <pc:sldMkLst>
          <pc:docMk/>
          <pc:sldMk cId="3182147910" sldId="269"/>
        </pc:sldMkLst>
        <pc:spChg chg="mod">
          <ac:chgData name="Chi Ngai Tse" userId="S::101471429@georgebrown.ca::ba26fff6-4473-41f3-91a9-b9e37dde27e0" providerId="AD" clId="Web-{8B5E90C1-0A0E-BE5F-BE33-C0072603D568}" dt="2024-04-18T03:15:44.021" v="407" actId="1076"/>
          <ac:spMkLst>
            <pc:docMk/>
            <pc:sldMk cId="3182147910" sldId="269"/>
            <ac:spMk id="2" creationId="{CCA5AE11-90A7-CD52-FF3A-2065F99803DC}"/>
          </ac:spMkLst>
        </pc:spChg>
        <pc:spChg chg="mod">
          <ac:chgData name="Chi Ngai Tse" userId="S::101471429@georgebrown.ca::ba26fff6-4473-41f3-91a9-b9e37dde27e0" providerId="AD" clId="Web-{8B5E90C1-0A0E-BE5F-BE33-C0072603D568}" dt="2024-04-18T02:39:01.993" v="94" actId="20577"/>
          <ac:spMkLst>
            <pc:docMk/>
            <pc:sldMk cId="3182147910" sldId="269"/>
            <ac:spMk id="3" creationId="{27285097-4D0D-4EFB-78D6-062374CD505C}"/>
          </ac:spMkLst>
        </pc:spChg>
      </pc:sldChg>
      <pc:sldChg chg="modSp">
        <pc:chgData name="Chi Ngai Tse" userId="S::101471429@georgebrown.ca::ba26fff6-4473-41f3-91a9-b9e37dde27e0" providerId="AD" clId="Web-{8B5E90C1-0A0E-BE5F-BE33-C0072603D568}" dt="2024-04-18T03:46:14.287" v="622" actId="14100"/>
        <pc:sldMkLst>
          <pc:docMk/>
          <pc:sldMk cId="2573457544" sldId="270"/>
        </pc:sldMkLst>
        <pc:spChg chg="mod">
          <ac:chgData name="Chi Ngai Tse" userId="S::101471429@georgebrown.ca::ba26fff6-4473-41f3-91a9-b9e37dde27e0" providerId="AD" clId="Web-{8B5E90C1-0A0E-BE5F-BE33-C0072603D568}" dt="2024-04-18T03:40:25.930" v="525" actId="1076"/>
          <ac:spMkLst>
            <pc:docMk/>
            <pc:sldMk cId="2573457544" sldId="270"/>
            <ac:spMk id="2" creationId="{C4C73535-6FED-0F2F-E16C-07BFDD4051CF}"/>
          </ac:spMkLst>
        </pc:spChg>
        <pc:spChg chg="mod">
          <ac:chgData name="Chi Ngai Tse" userId="S::101471429@georgebrown.ca::ba26fff6-4473-41f3-91a9-b9e37dde27e0" providerId="AD" clId="Web-{8B5E90C1-0A0E-BE5F-BE33-C0072603D568}" dt="2024-04-18T03:39:25.243" v="502" actId="20577"/>
          <ac:spMkLst>
            <pc:docMk/>
            <pc:sldMk cId="2573457544" sldId="270"/>
            <ac:spMk id="9" creationId="{00B14EB4-410D-4AA7-9560-BBB41AC13F9F}"/>
          </ac:spMkLst>
        </pc:spChg>
        <pc:spChg chg="mod">
          <ac:chgData name="Chi Ngai Tse" userId="S::101471429@georgebrown.ca::ba26fff6-4473-41f3-91a9-b9e37dde27e0" providerId="AD" clId="Web-{8B5E90C1-0A0E-BE5F-BE33-C0072603D568}" dt="2024-04-18T03:46:14.287" v="622" actId="14100"/>
          <ac:spMkLst>
            <pc:docMk/>
            <pc:sldMk cId="2573457544" sldId="270"/>
            <ac:spMk id="10" creationId="{075DB41B-C4A2-FA20-5EF3-BA33B6EA35E4}"/>
          </ac:spMkLst>
        </pc:spChg>
        <pc:graphicFrameChg chg="mod modGraphic">
          <ac:chgData name="Chi Ngai Tse" userId="S::101471429@georgebrown.ca::ba26fff6-4473-41f3-91a9-b9e37dde27e0" providerId="AD" clId="Web-{8B5E90C1-0A0E-BE5F-BE33-C0072603D568}" dt="2024-04-18T03:45:55.755" v="607"/>
          <ac:graphicFrameMkLst>
            <pc:docMk/>
            <pc:sldMk cId="2573457544" sldId="270"/>
            <ac:graphicFrameMk id="6" creationId="{F5B5F243-79E1-097E-BD02-2453B72F8811}"/>
          </ac:graphicFrameMkLst>
        </pc:graphicFrameChg>
        <pc:graphicFrameChg chg="mod modGraphic">
          <ac:chgData name="Chi Ngai Tse" userId="S::101471429@georgebrown.ca::ba26fff6-4473-41f3-91a9-b9e37dde27e0" providerId="AD" clId="Web-{8B5E90C1-0A0E-BE5F-BE33-C0072603D568}" dt="2024-04-18T03:39:41.899" v="524"/>
          <ac:graphicFrameMkLst>
            <pc:docMk/>
            <pc:sldMk cId="2573457544" sldId="270"/>
            <ac:graphicFrameMk id="7" creationId="{2B62CD7E-97B3-61C2-9FA5-0A36F2EC677D}"/>
          </ac:graphicFrameMkLst>
        </pc:graphicFrameChg>
      </pc:sldChg>
      <pc:sldChg chg="del mod modShow">
        <pc:chgData name="Chi Ngai Tse" userId="S::101471429@georgebrown.ca::ba26fff6-4473-41f3-91a9-b9e37dde27e0" providerId="AD" clId="Web-{8B5E90C1-0A0E-BE5F-BE33-C0072603D568}" dt="2024-04-18T03:46:50.380" v="623"/>
        <pc:sldMkLst>
          <pc:docMk/>
          <pc:sldMk cId="371999078" sldId="271"/>
        </pc:sldMkLst>
      </pc:sldChg>
      <pc:sldChg chg="del mod modShow">
        <pc:chgData name="Chi Ngai Tse" userId="S::101471429@georgebrown.ca::ba26fff6-4473-41f3-91a9-b9e37dde27e0" providerId="AD" clId="Web-{8B5E90C1-0A0E-BE5F-BE33-C0072603D568}" dt="2024-04-18T03:46:51.380" v="624"/>
        <pc:sldMkLst>
          <pc:docMk/>
          <pc:sldMk cId="741979584" sldId="273"/>
        </pc:sldMkLst>
      </pc:sldChg>
      <pc:sldChg chg="del">
        <pc:chgData name="Chi Ngai Tse" userId="S::101471429@georgebrown.ca::ba26fff6-4473-41f3-91a9-b9e37dde27e0" providerId="AD" clId="Web-{8B5E90C1-0A0E-BE5F-BE33-C0072603D568}" dt="2024-04-18T03:46:57.677" v="625"/>
        <pc:sldMkLst>
          <pc:docMk/>
          <pc:sldMk cId="2956027475" sldId="275"/>
        </pc:sldMkLst>
      </pc:sldChg>
      <pc:sldChg chg="modSp new">
        <pc:chgData name="Chi Ngai Tse" userId="S::101471429@georgebrown.ca::ba26fff6-4473-41f3-91a9-b9e37dde27e0" providerId="AD" clId="Web-{8B5E90C1-0A0E-BE5F-BE33-C0072603D568}" dt="2024-04-18T03:49:40.004" v="626" actId="20577"/>
        <pc:sldMkLst>
          <pc:docMk/>
          <pc:sldMk cId="2858418386" sldId="277"/>
        </pc:sldMkLst>
        <pc:spChg chg="mod">
          <ac:chgData name="Chi Ngai Tse" userId="S::101471429@georgebrown.ca::ba26fff6-4473-41f3-91a9-b9e37dde27e0" providerId="AD" clId="Web-{8B5E90C1-0A0E-BE5F-BE33-C0072603D568}" dt="2024-04-18T03:11:49.476" v="282" actId="20577"/>
          <ac:spMkLst>
            <pc:docMk/>
            <pc:sldMk cId="2858418386" sldId="277"/>
            <ac:spMk id="2" creationId="{BD99B862-DF26-3125-3926-64EAD5EBB3A0}"/>
          </ac:spMkLst>
        </pc:spChg>
        <pc:spChg chg="mod">
          <ac:chgData name="Chi Ngai Tse" userId="S::101471429@georgebrown.ca::ba26fff6-4473-41f3-91a9-b9e37dde27e0" providerId="AD" clId="Web-{8B5E90C1-0A0E-BE5F-BE33-C0072603D568}" dt="2024-04-18T03:49:40.004" v="626" actId="20577"/>
          <ac:spMkLst>
            <pc:docMk/>
            <pc:sldMk cId="2858418386" sldId="277"/>
            <ac:spMk id="3" creationId="{D1CB24DE-A201-57A1-1375-2F48A2D39CFA}"/>
          </ac:spMkLst>
        </pc:spChg>
      </pc:sldChg>
      <pc:sldChg chg="new del">
        <pc:chgData name="Chi Ngai Tse" userId="S::101471429@georgebrown.ca::ba26fff6-4473-41f3-91a9-b9e37dde27e0" providerId="AD" clId="Web-{8B5E90C1-0A0E-BE5F-BE33-C0072603D568}" dt="2024-04-18T03:11:00.789" v="252"/>
        <pc:sldMkLst>
          <pc:docMk/>
          <pc:sldMk cId="3322436977" sldId="277"/>
        </pc:sldMkLst>
      </pc:sldChg>
      <pc:sldChg chg="modSp new del">
        <pc:chgData name="Chi Ngai Tse" userId="S::101471429@georgebrown.ca::ba26fff6-4473-41f3-91a9-b9e37dde27e0" providerId="AD" clId="Web-{8B5E90C1-0A0E-BE5F-BE33-C0072603D568}" dt="2024-04-18T03:31:41.888" v="434"/>
        <pc:sldMkLst>
          <pc:docMk/>
          <pc:sldMk cId="2720059717" sldId="278"/>
        </pc:sldMkLst>
        <pc:spChg chg="mod">
          <ac:chgData name="Chi Ngai Tse" userId="S::101471429@georgebrown.ca::ba26fff6-4473-41f3-91a9-b9e37dde27e0" providerId="AD" clId="Web-{8B5E90C1-0A0E-BE5F-BE33-C0072603D568}" dt="2024-04-18T03:29:46.654" v="433" actId="20577"/>
          <ac:spMkLst>
            <pc:docMk/>
            <pc:sldMk cId="2720059717" sldId="278"/>
            <ac:spMk id="2" creationId="{A3393C13-41E7-7329-EF7B-BC1863A9CB98}"/>
          </ac:spMkLst>
        </pc:spChg>
      </pc:sldChg>
      <pc:sldChg chg="new ord">
        <pc:chgData name="Chi Ngai Tse" userId="S::101471429@georgebrown.ca::ba26fff6-4473-41f3-91a9-b9e37dde27e0" providerId="AD" clId="Web-{8B5E90C1-0A0E-BE5F-BE33-C0072603D568}" dt="2024-04-18T03:57:37.015" v="628"/>
        <pc:sldMkLst>
          <pc:docMk/>
          <pc:sldMk cId="1260456252" sldId="279"/>
        </pc:sldMkLst>
      </pc:sldChg>
    </pc:docChg>
  </pc:docChgLst>
  <pc:docChgLst>
    <pc:chgData name="Lok Yi Chang" userId="S::101494624@georgebrown.ca::b11dc423-30ee-4c8b-9035-6535cf8d9f4f" providerId="AD" clId="Web-{62C1610F-61B9-F91F-E0DF-CE5E8A54BB18}"/>
    <pc:docChg chg="delSld modSld">
      <pc:chgData name="Lok Yi Chang" userId="S::101494624@georgebrown.ca::b11dc423-30ee-4c8b-9035-6535cf8d9f4f" providerId="AD" clId="Web-{62C1610F-61B9-F91F-E0DF-CE5E8A54BB18}" dt="2024-04-18T19:43:02.473" v="5" actId="1076"/>
      <pc:docMkLst>
        <pc:docMk/>
      </pc:docMkLst>
      <pc:sldChg chg="addSp modSp del">
        <pc:chgData name="Lok Yi Chang" userId="S::101494624@georgebrown.ca::b11dc423-30ee-4c8b-9035-6535cf8d9f4f" providerId="AD" clId="Web-{62C1610F-61B9-F91F-E0DF-CE5E8A54BB18}" dt="2024-04-18T19:43:02.473" v="5" actId="1076"/>
        <pc:sldMkLst>
          <pc:docMk/>
          <pc:sldMk cId="564282922" sldId="262"/>
        </pc:sldMkLst>
        <pc:picChg chg="add mod">
          <ac:chgData name="Lok Yi Chang" userId="S::101494624@georgebrown.ca::b11dc423-30ee-4c8b-9035-6535cf8d9f4f" providerId="AD" clId="Web-{62C1610F-61B9-F91F-E0DF-CE5E8A54BB18}" dt="2024-04-18T19:43:02.473" v="5" actId="1076"/>
          <ac:picMkLst>
            <pc:docMk/>
            <pc:sldMk cId="564282922" sldId="262"/>
            <ac:picMk id="4" creationId="{027F4C00-5A0B-7244-ABD3-5B91032EBA2F}"/>
          </ac:picMkLst>
        </pc:picChg>
      </pc:sldChg>
    </pc:docChg>
  </pc:docChgLst>
  <pc:docChgLst>
    <pc:chgData name="Shing Hin Li" userId="71412676-c1d3-40c7-9180-0b6d5efd3d3c" providerId="ADAL" clId="{2D2627FF-724D-462D-9E8B-BD57C6F20AA3}"/>
    <pc:docChg chg="undo custSel modSld">
      <pc:chgData name="Shing Hin Li" userId="71412676-c1d3-40c7-9180-0b6d5efd3d3c" providerId="ADAL" clId="{2D2627FF-724D-462D-9E8B-BD57C6F20AA3}" dt="2024-04-18T22:46:46.945" v="4412" actId="478"/>
      <pc:docMkLst>
        <pc:docMk/>
      </pc:docMkLst>
      <pc:sldChg chg="modSp mod">
        <pc:chgData name="Shing Hin Li" userId="71412676-c1d3-40c7-9180-0b6d5efd3d3c" providerId="ADAL" clId="{2D2627FF-724D-462D-9E8B-BD57C6F20AA3}" dt="2024-04-18T21:11:39.501" v="4206" actId="20577"/>
        <pc:sldMkLst>
          <pc:docMk/>
          <pc:sldMk cId="1920111014" sldId="256"/>
        </pc:sldMkLst>
        <pc:spChg chg="mod">
          <ac:chgData name="Shing Hin Li" userId="71412676-c1d3-40c7-9180-0b6d5efd3d3c" providerId="ADAL" clId="{2D2627FF-724D-462D-9E8B-BD57C6F20AA3}" dt="2024-04-18T21:11:39.501" v="4206" actId="20577"/>
          <ac:spMkLst>
            <pc:docMk/>
            <pc:sldMk cId="1920111014" sldId="256"/>
            <ac:spMk id="2" creationId="{00000000-0000-0000-0000-000000000000}"/>
          </ac:spMkLst>
        </pc:spChg>
      </pc:sldChg>
      <pc:sldChg chg="delSp modSp mod">
        <pc:chgData name="Shing Hin Li" userId="71412676-c1d3-40c7-9180-0b6d5efd3d3c" providerId="ADAL" clId="{2D2627FF-724D-462D-9E8B-BD57C6F20AA3}" dt="2024-04-18T22:46:46.945" v="4412" actId="478"/>
        <pc:sldMkLst>
          <pc:docMk/>
          <pc:sldMk cId="262586755" sldId="258"/>
        </pc:sldMkLst>
        <pc:spChg chg="del mod">
          <ac:chgData name="Shing Hin Li" userId="71412676-c1d3-40c7-9180-0b6d5efd3d3c" providerId="ADAL" clId="{2D2627FF-724D-462D-9E8B-BD57C6F20AA3}" dt="2024-04-18T22:46:46.945" v="4412" actId="478"/>
          <ac:spMkLst>
            <pc:docMk/>
            <pc:sldMk cId="262586755" sldId="258"/>
            <ac:spMk id="3" creationId="{3C981F6F-C005-7885-18DA-B4EADB825BBD}"/>
          </ac:spMkLst>
        </pc:spChg>
      </pc:sldChg>
      <pc:sldChg chg="addSp delSp modSp mod">
        <pc:chgData name="Shing Hin Li" userId="71412676-c1d3-40c7-9180-0b6d5efd3d3c" providerId="ADAL" clId="{2D2627FF-724D-462D-9E8B-BD57C6F20AA3}" dt="2024-04-18T03:44:14.634" v="2646" actId="20577"/>
        <pc:sldMkLst>
          <pc:docMk/>
          <pc:sldMk cId="2312780388" sldId="260"/>
        </pc:sldMkLst>
        <pc:spChg chg="mod">
          <ac:chgData name="Shing Hin Li" userId="71412676-c1d3-40c7-9180-0b6d5efd3d3c" providerId="ADAL" clId="{2D2627FF-724D-462D-9E8B-BD57C6F20AA3}" dt="2024-04-18T03:44:14.634" v="2646" actId="20577"/>
          <ac:spMkLst>
            <pc:docMk/>
            <pc:sldMk cId="2312780388" sldId="260"/>
            <ac:spMk id="2" creationId="{83F6A3D3-916C-35D5-F03B-60052735D690}"/>
          </ac:spMkLst>
        </pc:spChg>
        <pc:spChg chg="del">
          <ac:chgData name="Shing Hin Li" userId="71412676-c1d3-40c7-9180-0b6d5efd3d3c" providerId="ADAL" clId="{2D2627FF-724D-462D-9E8B-BD57C6F20AA3}" dt="2024-04-18T00:05:58.997" v="2417"/>
          <ac:spMkLst>
            <pc:docMk/>
            <pc:sldMk cId="2312780388" sldId="260"/>
            <ac:spMk id="3" creationId="{EDE01FBD-6991-00D5-2B8C-23A6066172A9}"/>
          </ac:spMkLst>
        </pc:spChg>
        <pc:picChg chg="add mod">
          <ac:chgData name="Shing Hin Li" userId="71412676-c1d3-40c7-9180-0b6d5efd3d3c" providerId="ADAL" clId="{2D2627FF-724D-462D-9E8B-BD57C6F20AA3}" dt="2024-04-18T03:44:11.056" v="2638" actId="1076"/>
          <ac:picMkLst>
            <pc:docMk/>
            <pc:sldMk cId="2312780388" sldId="260"/>
            <ac:picMk id="5" creationId="{4464D78C-0A6D-C64E-440D-B5A025B60056}"/>
          </ac:picMkLst>
        </pc:picChg>
      </pc:sldChg>
      <pc:sldChg chg="modSp mod">
        <pc:chgData name="Shing Hin Li" userId="71412676-c1d3-40c7-9180-0b6d5efd3d3c" providerId="ADAL" clId="{2D2627FF-724D-462D-9E8B-BD57C6F20AA3}" dt="2024-04-18T21:14:13.016" v="4212" actId="12"/>
        <pc:sldMkLst>
          <pc:docMk/>
          <pc:sldMk cId="189744934" sldId="261"/>
        </pc:sldMkLst>
        <pc:spChg chg="mod">
          <ac:chgData name="Shing Hin Li" userId="71412676-c1d3-40c7-9180-0b6d5efd3d3c" providerId="ADAL" clId="{2D2627FF-724D-462D-9E8B-BD57C6F20AA3}" dt="2024-04-18T21:14:13.016" v="4212" actId="12"/>
          <ac:spMkLst>
            <pc:docMk/>
            <pc:sldMk cId="189744934" sldId="261"/>
            <ac:spMk id="3" creationId="{1FE68AE1-12AD-A542-C685-AD8B39470EF1}"/>
          </ac:spMkLst>
        </pc:spChg>
      </pc:sldChg>
      <pc:sldChg chg="modSp mod">
        <pc:chgData name="Shing Hin Li" userId="71412676-c1d3-40c7-9180-0b6d5efd3d3c" providerId="ADAL" clId="{2D2627FF-724D-462D-9E8B-BD57C6F20AA3}" dt="2024-04-18T21:18:05.938" v="4284" actId="12"/>
        <pc:sldMkLst>
          <pc:docMk/>
          <pc:sldMk cId="564282922" sldId="262"/>
        </pc:sldMkLst>
        <pc:spChg chg="mod">
          <ac:chgData name="Shing Hin Li" userId="71412676-c1d3-40c7-9180-0b6d5efd3d3c" providerId="ADAL" clId="{2D2627FF-724D-462D-9E8B-BD57C6F20AA3}" dt="2024-04-18T21:18:05.938" v="4284" actId="12"/>
          <ac:spMkLst>
            <pc:docMk/>
            <pc:sldMk cId="564282922" sldId="262"/>
            <ac:spMk id="3" creationId="{861D352B-58AD-7710-522F-367B51902935}"/>
          </ac:spMkLst>
        </pc:spChg>
      </pc:sldChg>
      <pc:sldChg chg="modSp mod">
        <pc:chgData name="Shing Hin Li" userId="71412676-c1d3-40c7-9180-0b6d5efd3d3c" providerId="ADAL" clId="{2D2627FF-724D-462D-9E8B-BD57C6F20AA3}" dt="2024-04-18T21:18:13.854" v="4285" actId="12"/>
        <pc:sldMkLst>
          <pc:docMk/>
          <pc:sldMk cId="3978303804" sldId="263"/>
        </pc:sldMkLst>
        <pc:spChg chg="mod">
          <ac:chgData name="Shing Hin Li" userId="71412676-c1d3-40c7-9180-0b6d5efd3d3c" providerId="ADAL" clId="{2D2627FF-724D-462D-9E8B-BD57C6F20AA3}" dt="2024-04-18T21:18:13.854" v="4285" actId="12"/>
          <ac:spMkLst>
            <pc:docMk/>
            <pc:sldMk cId="3978303804" sldId="263"/>
            <ac:spMk id="3" creationId="{CDDBBA7B-CCB9-ED57-A409-7F5F88DEEAA2}"/>
          </ac:spMkLst>
        </pc:spChg>
      </pc:sldChg>
      <pc:sldChg chg="modSp mod">
        <pc:chgData name="Shing Hin Li" userId="71412676-c1d3-40c7-9180-0b6d5efd3d3c" providerId="ADAL" clId="{2D2627FF-724D-462D-9E8B-BD57C6F20AA3}" dt="2024-04-18T21:17:33.986" v="4281" actId="12"/>
        <pc:sldMkLst>
          <pc:docMk/>
          <pc:sldMk cId="233334255" sldId="266"/>
        </pc:sldMkLst>
        <pc:spChg chg="mod">
          <ac:chgData name="Shing Hin Li" userId="71412676-c1d3-40c7-9180-0b6d5efd3d3c" providerId="ADAL" clId="{2D2627FF-724D-462D-9E8B-BD57C6F20AA3}" dt="2024-04-18T21:17:33.986" v="4281" actId="12"/>
          <ac:spMkLst>
            <pc:docMk/>
            <pc:sldMk cId="233334255" sldId="266"/>
            <ac:spMk id="3" creationId="{408DA113-E1B9-290F-64C7-19F813F58068}"/>
          </ac:spMkLst>
        </pc:spChg>
      </pc:sldChg>
      <pc:sldChg chg="modSp mod">
        <pc:chgData name="Shing Hin Li" userId="71412676-c1d3-40c7-9180-0b6d5efd3d3c" providerId="ADAL" clId="{2D2627FF-724D-462D-9E8B-BD57C6F20AA3}" dt="2024-04-18T21:17:48.743" v="4282" actId="108"/>
        <pc:sldMkLst>
          <pc:docMk/>
          <pc:sldMk cId="130124528" sldId="267"/>
        </pc:sldMkLst>
        <pc:spChg chg="mod">
          <ac:chgData name="Shing Hin Li" userId="71412676-c1d3-40c7-9180-0b6d5efd3d3c" providerId="ADAL" clId="{2D2627FF-724D-462D-9E8B-BD57C6F20AA3}" dt="2024-04-18T21:17:48.743" v="4282" actId="108"/>
          <ac:spMkLst>
            <pc:docMk/>
            <pc:sldMk cId="130124528" sldId="267"/>
            <ac:spMk id="3" creationId="{52B91428-77E0-1773-2093-949156A82441}"/>
          </ac:spMkLst>
        </pc:spChg>
      </pc:sldChg>
      <pc:sldChg chg="modSp mod">
        <pc:chgData name="Shing Hin Li" userId="71412676-c1d3-40c7-9180-0b6d5efd3d3c" providerId="ADAL" clId="{2D2627FF-724D-462D-9E8B-BD57C6F20AA3}" dt="2024-04-18T21:18:38.039" v="4286" actId="108"/>
        <pc:sldMkLst>
          <pc:docMk/>
          <pc:sldMk cId="3451675502" sldId="268"/>
        </pc:sldMkLst>
        <pc:spChg chg="mod">
          <ac:chgData name="Shing Hin Li" userId="71412676-c1d3-40c7-9180-0b6d5efd3d3c" providerId="ADAL" clId="{2D2627FF-724D-462D-9E8B-BD57C6F20AA3}" dt="2024-04-18T21:18:38.039" v="4286" actId="108"/>
          <ac:spMkLst>
            <pc:docMk/>
            <pc:sldMk cId="3451675502" sldId="268"/>
            <ac:spMk id="3" creationId="{1EDAC819-C7E1-6ABA-3282-96B3E2573406}"/>
          </ac:spMkLst>
        </pc:spChg>
      </pc:sldChg>
      <pc:sldChg chg="modSp mod">
        <pc:chgData name="Shing Hin Li" userId="71412676-c1d3-40c7-9180-0b6d5efd3d3c" providerId="ADAL" clId="{2D2627FF-724D-462D-9E8B-BD57C6F20AA3}" dt="2024-04-18T22:28:59.314" v="4406" actId="33524"/>
        <pc:sldMkLst>
          <pc:docMk/>
          <pc:sldMk cId="3182147910" sldId="269"/>
        </pc:sldMkLst>
        <pc:spChg chg="mod">
          <ac:chgData name="Shing Hin Li" userId="71412676-c1d3-40c7-9180-0b6d5efd3d3c" providerId="ADAL" clId="{2D2627FF-724D-462D-9E8B-BD57C6F20AA3}" dt="2024-04-18T22:28:59.314" v="4406" actId="33524"/>
          <ac:spMkLst>
            <pc:docMk/>
            <pc:sldMk cId="3182147910" sldId="269"/>
            <ac:spMk id="3" creationId="{27285097-4D0D-4EFB-78D6-062374CD505C}"/>
          </ac:spMkLst>
        </pc:spChg>
      </pc:sldChg>
      <pc:sldChg chg="modSp mod">
        <pc:chgData name="Shing Hin Li" userId="71412676-c1d3-40c7-9180-0b6d5efd3d3c" providerId="ADAL" clId="{2D2627FF-724D-462D-9E8B-BD57C6F20AA3}" dt="2024-04-18T21:19:24.652" v="4300" actId="27636"/>
        <pc:sldMkLst>
          <pc:docMk/>
          <pc:sldMk cId="2573457544" sldId="270"/>
        </pc:sldMkLst>
        <pc:spChg chg="mod">
          <ac:chgData name="Shing Hin Li" userId="71412676-c1d3-40c7-9180-0b6d5efd3d3c" providerId="ADAL" clId="{2D2627FF-724D-462D-9E8B-BD57C6F20AA3}" dt="2024-04-18T21:19:24.652" v="4300" actId="27636"/>
          <ac:spMkLst>
            <pc:docMk/>
            <pc:sldMk cId="2573457544" sldId="270"/>
            <ac:spMk id="10" creationId="{075DB41B-C4A2-FA20-5EF3-BA33B6EA35E4}"/>
          </ac:spMkLst>
        </pc:spChg>
        <pc:graphicFrameChg chg="modGraphic">
          <ac:chgData name="Shing Hin Li" userId="71412676-c1d3-40c7-9180-0b6d5efd3d3c" providerId="ADAL" clId="{2D2627FF-724D-462D-9E8B-BD57C6F20AA3}" dt="2024-04-18T21:08:36.608" v="4162" actId="20577"/>
          <ac:graphicFrameMkLst>
            <pc:docMk/>
            <pc:sldMk cId="2573457544" sldId="270"/>
            <ac:graphicFrameMk id="7" creationId="{2B62CD7E-97B3-61C2-9FA5-0A36F2EC677D}"/>
          </ac:graphicFrameMkLst>
        </pc:graphicFrameChg>
      </pc:sldChg>
      <pc:sldChg chg="modSp mod">
        <pc:chgData name="Shing Hin Li" userId="71412676-c1d3-40c7-9180-0b6d5efd3d3c" providerId="ADAL" clId="{2D2627FF-724D-462D-9E8B-BD57C6F20AA3}" dt="2024-04-18T21:22:59.244" v="4370" actId="20577"/>
        <pc:sldMkLst>
          <pc:docMk/>
          <pc:sldMk cId="2858418386" sldId="277"/>
        </pc:sldMkLst>
        <pc:spChg chg="mod">
          <ac:chgData name="Shing Hin Li" userId="71412676-c1d3-40c7-9180-0b6d5efd3d3c" providerId="ADAL" clId="{2D2627FF-724D-462D-9E8B-BD57C6F20AA3}" dt="2024-04-18T21:22:59.244" v="4370" actId="20577"/>
          <ac:spMkLst>
            <pc:docMk/>
            <pc:sldMk cId="2858418386" sldId="277"/>
            <ac:spMk id="3" creationId="{D1CB24DE-A201-57A1-1375-2F48A2D39CFA}"/>
          </ac:spMkLst>
        </pc:spChg>
      </pc:sldChg>
      <pc:sldChg chg="modSp mod">
        <pc:chgData name="Shing Hin Li" userId="71412676-c1d3-40c7-9180-0b6d5efd3d3c" providerId="ADAL" clId="{2D2627FF-724D-462D-9E8B-BD57C6F20AA3}" dt="2024-04-18T21:20:53.192" v="4301" actId="20577"/>
        <pc:sldMkLst>
          <pc:docMk/>
          <pc:sldMk cId="3693975211" sldId="280"/>
        </pc:sldMkLst>
        <pc:spChg chg="mod">
          <ac:chgData name="Shing Hin Li" userId="71412676-c1d3-40c7-9180-0b6d5efd3d3c" providerId="ADAL" clId="{2D2627FF-724D-462D-9E8B-BD57C6F20AA3}" dt="2024-04-18T21:20:53.192" v="4301" actId="20577"/>
          <ac:spMkLst>
            <pc:docMk/>
            <pc:sldMk cId="3693975211" sldId="280"/>
            <ac:spMk id="4" creationId="{09177B44-3A6E-40B1-73A4-E23CA1B25CA1}"/>
          </ac:spMkLst>
        </pc:spChg>
      </pc:sldChg>
    </pc:docChg>
  </pc:docChgLst>
  <pc:docChgLst>
    <pc:chgData name="Chi Ngai Tse" userId="S::101471429@georgebrown.ca::ba26fff6-4473-41f3-91a9-b9e37dde27e0" providerId="AD" clId="Web-{15EA4323-60EF-DFDD-E005-30DF198663E9}"/>
    <pc:docChg chg="addSld modSld sldOrd">
      <pc:chgData name="Chi Ngai Tse" userId="S::101471429@georgebrown.ca::ba26fff6-4473-41f3-91a9-b9e37dde27e0" providerId="AD" clId="Web-{15EA4323-60EF-DFDD-E005-30DF198663E9}" dt="2024-04-18T21:31:20.108" v="223"/>
      <pc:docMkLst>
        <pc:docMk/>
      </pc:docMkLst>
      <pc:sldChg chg="ord">
        <pc:chgData name="Chi Ngai Tse" userId="S::101471429@georgebrown.ca::ba26fff6-4473-41f3-91a9-b9e37dde27e0" providerId="AD" clId="Web-{15EA4323-60EF-DFDD-E005-30DF198663E9}" dt="2024-04-18T20:52:39.019" v="2"/>
        <pc:sldMkLst>
          <pc:docMk/>
          <pc:sldMk cId="2176592862" sldId="259"/>
        </pc:sldMkLst>
      </pc:sldChg>
      <pc:sldChg chg="modSp">
        <pc:chgData name="Chi Ngai Tse" userId="S::101471429@georgebrown.ca::ba26fff6-4473-41f3-91a9-b9e37dde27e0" providerId="AD" clId="Web-{15EA4323-60EF-DFDD-E005-30DF198663E9}" dt="2024-04-18T21:18:09.744" v="211" actId="20577"/>
        <pc:sldMkLst>
          <pc:docMk/>
          <pc:sldMk cId="587872286" sldId="265"/>
        </pc:sldMkLst>
        <pc:spChg chg="mod">
          <ac:chgData name="Chi Ngai Tse" userId="S::101471429@georgebrown.ca::ba26fff6-4473-41f3-91a9-b9e37dde27e0" providerId="AD" clId="Web-{15EA4323-60EF-DFDD-E005-30DF198663E9}" dt="2024-04-18T21:18:09.744" v="211" actId="20577"/>
          <ac:spMkLst>
            <pc:docMk/>
            <pc:sldMk cId="587872286" sldId="265"/>
            <ac:spMk id="7" creationId="{52097176-BB18-1CC3-0031-FB510A08A48D}"/>
          </ac:spMkLst>
        </pc:spChg>
      </pc:sldChg>
      <pc:sldChg chg="addSp delSp modSp">
        <pc:chgData name="Chi Ngai Tse" userId="S::101471429@georgebrown.ca::ba26fff6-4473-41f3-91a9-b9e37dde27e0" providerId="AD" clId="Web-{15EA4323-60EF-DFDD-E005-30DF198663E9}" dt="2024-04-18T21:31:20.108" v="223"/>
        <pc:sldMkLst>
          <pc:docMk/>
          <pc:sldMk cId="2573457544" sldId="270"/>
        </pc:sldMkLst>
        <pc:spChg chg="add del mod">
          <ac:chgData name="Chi Ngai Tse" userId="S::101471429@georgebrown.ca::ba26fff6-4473-41f3-91a9-b9e37dde27e0" providerId="AD" clId="Web-{15EA4323-60EF-DFDD-E005-30DF198663E9}" dt="2024-04-18T21:17:38.540" v="209" actId="1076"/>
          <ac:spMkLst>
            <pc:docMk/>
            <pc:sldMk cId="2573457544" sldId="270"/>
            <ac:spMk id="10" creationId="{075DB41B-C4A2-FA20-5EF3-BA33B6EA35E4}"/>
          </ac:spMkLst>
        </pc:spChg>
        <pc:graphicFrameChg chg="add del mod modGraphic">
          <ac:chgData name="Chi Ngai Tse" userId="S::101471429@georgebrown.ca::ba26fff6-4473-41f3-91a9-b9e37dde27e0" providerId="AD" clId="Web-{15EA4323-60EF-DFDD-E005-30DF198663E9}" dt="2024-04-18T21:31:20.108" v="223"/>
          <ac:graphicFrameMkLst>
            <pc:docMk/>
            <pc:sldMk cId="2573457544" sldId="270"/>
            <ac:graphicFrameMk id="6" creationId="{F5B5F243-79E1-097E-BD02-2453B72F8811}"/>
          </ac:graphicFrameMkLst>
        </pc:graphicFrameChg>
        <pc:graphicFrameChg chg="mod modGraphic">
          <ac:chgData name="Chi Ngai Tse" userId="S::101471429@georgebrown.ca::ba26fff6-4473-41f3-91a9-b9e37dde27e0" providerId="AD" clId="Web-{15EA4323-60EF-DFDD-E005-30DF198663E9}" dt="2024-04-18T21:31:17.623" v="221"/>
          <ac:graphicFrameMkLst>
            <pc:docMk/>
            <pc:sldMk cId="2573457544" sldId="270"/>
            <ac:graphicFrameMk id="7" creationId="{2B62CD7E-97B3-61C2-9FA5-0A36F2EC677D}"/>
          </ac:graphicFrameMkLst>
        </pc:graphicFrameChg>
      </pc:sldChg>
      <pc:sldChg chg="modSp">
        <pc:chgData name="Chi Ngai Tse" userId="S::101471429@georgebrown.ca::ba26fff6-4473-41f3-91a9-b9e37dde27e0" providerId="AD" clId="Web-{15EA4323-60EF-DFDD-E005-30DF198663E9}" dt="2024-04-18T21:19:01.214" v="213" actId="20577"/>
        <pc:sldMkLst>
          <pc:docMk/>
          <pc:sldMk cId="1606584728" sldId="276"/>
        </pc:sldMkLst>
        <pc:spChg chg="mod">
          <ac:chgData name="Chi Ngai Tse" userId="S::101471429@georgebrown.ca::ba26fff6-4473-41f3-91a9-b9e37dde27e0" providerId="AD" clId="Web-{15EA4323-60EF-DFDD-E005-30DF198663E9}" dt="2024-04-18T21:19:01.214" v="213" actId="20577"/>
          <ac:spMkLst>
            <pc:docMk/>
            <pc:sldMk cId="1606584728" sldId="276"/>
            <ac:spMk id="3" creationId="{0D69CA40-5134-617D-4878-E21DB2741850}"/>
          </ac:spMkLst>
        </pc:spChg>
      </pc:sldChg>
      <pc:sldChg chg="modSp">
        <pc:chgData name="Chi Ngai Tse" userId="S::101471429@georgebrown.ca::ba26fff6-4473-41f3-91a9-b9e37dde27e0" providerId="AD" clId="Web-{15EA4323-60EF-DFDD-E005-30DF198663E9}" dt="2024-04-18T21:22:49.126" v="219" actId="20577"/>
        <pc:sldMkLst>
          <pc:docMk/>
          <pc:sldMk cId="2858418386" sldId="277"/>
        </pc:sldMkLst>
        <pc:spChg chg="mod">
          <ac:chgData name="Chi Ngai Tse" userId="S::101471429@georgebrown.ca::ba26fff6-4473-41f3-91a9-b9e37dde27e0" providerId="AD" clId="Web-{15EA4323-60EF-DFDD-E005-30DF198663E9}" dt="2024-04-18T21:22:49.126" v="219" actId="20577"/>
          <ac:spMkLst>
            <pc:docMk/>
            <pc:sldMk cId="2858418386" sldId="277"/>
            <ac:spMk id="3" creationId="{D1CB24DE-A201-57A1-1375-2F48A2D39CFA}"/>
          </ac:spMkLst>
        </pc:spChg>
      </pc:sldChg>
      <pc:sldChg chg="new ord">
        <pc:chgData name="Chi Ngai Tse" userId="S::101471429@georgebrown.ca::ba26fff6-4473-41f3-91a9-b9e37dde27e0" providerId="AD" clId="Web-{15EA4323-60EF-DFDD-E005-30DF198663E9}" dt="2024-04-18T20:34:07.631" v="1"/>
        <pc:sldMkLst>
          <pc:docMk/>
          <pc:sldMk cId="26525491" sldId="279"/>
        </pc:sldMkLst>
      </pc:sldChg>
    </pc:docChg>
  </pc:docChgLst>
  <pc:docChgLst>
    <pc:chgData name="Shing Hin Li" userId="S::101470576@georgebrown.ca::71412676-c1d3-40c7-9180-0b6d5efd3d3c" providerId="AD" clId="Web-{7C52F204-7E20-040A-21A9-A1B597B9AB29}"/>
    <pc:docChg chg="modSld">
      <pc:chgData name="Shing Hin Li" userId="S::101470576@georgebrown.ca::71412676-c1d3-40c7-9180-0b6d5efd3d3c" providerId="AD" clId="Web-{7C52F204-7E20-040A-21A9-A1B597B9AB29}" dt="2024-04-16T19:11:39.512" v="4" actId="20577"/>
      <pc:docMkLst>
        <pc:docMk/>
      </pc:docMkLst>
      <pc:sldChg chg="modSp">
        <pc:chgData name="Shing Hin Li" userId="S::101470576@georgebrown.ca::71412676-c1d3-40c7-9180-0b6d5efd3d3c" providerId="AD" clId="Web-{7C52F204-7E20-040A-21A9-A1B597B9AB29}" dt="2024-04-16T18:55:26.186" v="3" actId="20577"/>
        <pc:sldMkLst>
          <pc:docMk/>
          <pc:sldMk cId="3584815685" sldId="257"/>
        </pc:sldMkLst>
        <pc:spChg chg="mod">
          <ac:chgData name="Shing Hin Li" userId="S::101470576@georgebrown.ca::71412676-c1d3-40c7-9180-0b6d5efd3d3c" providerId="AD" clId="Web-{7C52F204-7E20-040A-21A9-A1B597B9AB29}" dt="2024-04-16T18:55:26.186" v="3" actId="20577"/>
          <ac:spMkLst>
            <pc:docMk/>
            <pc:sldMk cId="3584815685" sldId="257"/>
            <ac:spMk id="5" creationId="{62D2D122-91B1-7E57-1E1C-B2AE106725BD}"/>
          </ac:spMkLst>
        </pc:spChg>
      </pc:sldChg>
      <pc:sldChg chg="modSp">
        <pc:chgData name="Shing Hin Li" userId="S::101470576@georgebrown.ca::71412676-c1d3-40c7-9180-0b6d5efd3d3c" providerId="AD" clId="Web-{7C52F204-7E20-040A-21A9-A1B597B9AB29}" dt="2024-04-16T19:11:39.512" v="4" actId="20577"/>
        <pc:sldMkLst>
          <pc:docMk/>
          <pc:sldMk cId="2312780388" sldId="260"/>
        </pc:sldMkLst>
        <pc:spChg chg="mod">
          <ac:chgData name="Shing Hin Li" userId="S::101470576@georgebrown.ca::71412676-c1d3-40c7-9180-0b6d5efd3d3c" providerId="AD" clId="Web-{7C52F204-7E20-040A-21A9-A1B597B9AB29}" dt="2024-04-16T19:11:39.512" v="4" actId="20577"/>
          <ac:spMkLst>
            <pc:docMk/>
            <pc:sldMk cId="2312780388" sldId="260"/>
            <ac:spMk id="2" creationId="{83F6A3D3-916C-35D5-F03B-60052735D690}"/>
          </ac:spMkLst>
        </pc:spChg>
      </pc:sldChg>
    </pc:docChg>
  </pc:docChgLst>
  <pc:docChgLst>
    <pc:chgData name="Chi Ngai Tse" userId="S::101471429@georgebrown.ca::ba26fff6-4473-41f3-91a9-b9e37dde27e0" providerId="AD" clId="Web-{26F7740F-8EBD-DF50-3BCB-FF986D411F37}"/>
    <pc:docChg chg="modSld sldOrd">
      <pc:chgData name="Chi Ngai Tse" userId="S::101471429@georgebrown.ca::ba26fff6-4473-41f3-91a9-b9e37dde27e0" providerId="AD" clId="Web-{26F7740F-8EBD-DF50-3BCB-FF986D411F37}" dt="2024-04-18T00:58:00.429" v="15" actId="20577"/>
      <pc:docMkLst>
        <pc:docMk/>
      </pc:docMkLst>
      <pc:sldChg chg="ord">
        <pc:chgData name="Chi Ngai Tse" userId="S::101471429@georgebrown.ca::ba26fff6-4473-41f3-91a9-b9e37dde27e0" providerId="AD" clId="Web-{26F7740F-8EBD-DF50-3BCB-FF986D411F37}" dt="2024-04-18T00:26:47.264" v="2"/>
        <pc:sldMkLst>
          <pc:docMk/>
          <pc:sldMk cId="262586755" sldId="258"/>
        </pc:sldMkLst>
      </pc:sldChg>
      <pc:sldChg chg="modSp">
        <pc:chgData name="Chi Ngai Tse" userId="S::101471429@georgebrown.ca::ba26fff6-4473-41f3-91a9-b9e37dde27e0" providerId="AD" clId="Web-{26F7740F-8EBD-DF50-3BCB-FF986D411F37}" dt="2024-04-18T00:58:00.429" v="15" actId="20577"/>
        <pc:sldMkLst>
          <pc:docMk/>
          <pc:sldMk cId="587872286" sldId="265"/>
        </pc:sldMkLst>
        <pc:spChg chg="mod">
          <ac:chgData name="Chi Ngai Tse" userId="S::101471429@georgebrown.ca::ba26fff6-4473-41f3-91a9-b9e37dde27e0" providerId="AD" clId="Web-{26F7740F-8EBD-DF50-3BCB-FF986D411F37}" dt="2024-04-18T00:58:00.429" v="15" actId="20577"/>
          <ac:spMkLst>
            <pc:docMk/>
            <pc:sldMk cId="587872286" sldId="265"/>
            <ac:spMk id="3" creationId="{15D84556-0D98-D99E-0F31-7C0E396CE532}"/>
          </ac:spMkLst>
        </pc:spChg>
      </pc:sldChg>
      <pc:sldChg chg="modSp">
        <pc:chgData name="Chi Ngai Tse" userId="S::101471429@georgebrown.ca::ba26fff6-4473-41f3-91a9-b9e37dde27e0" providerId="AD" clId="Web-{26F7740F-8EBD-DF50-3BCB-FF986D411F37}" dt="2024-04-18T00:56:18.754" v="4" actId="20577"/>
        <pc:sldMkLst>
          <pc:docMk/>
          <pc:sldMk cId="233334255" sldId="266"/>
        </pc:sldMkLst>
        <pc:spChg chg="mod">
          <ac:chgData name="Chi Ngai Tse" userId="S::101471429@georgebrown.ca::ba26fff6-4473-41f3-91a9-b9e37dde27e0" providerId="AD" clId="Web-{26F7740F-8EBD-DF50-3BCB-FF986D411F37}" dt="2024-04-18T00:56:18.754" v="4" actId="20577"/>
          <ac:spMkLst>
            <pc:docMk/>
            <pc:sldMk cId="233334255" sldId="266"/>
            <ac:spMk id="2" creationId="{CDFDBE59-4029-F39F-723D-3DB8CFEAB31A}"/>
          </ac:spMkLst>
        </pc:spChg>
      </pc:sldChg>
      <pc:sldChg chg="modSp">
        <pc:chgData name="Chi Ngai Tse" userId="S::101471429@georgebrown.ca::ba26fff6-4473-41f3-91a9-b9e37dde27e0" providerId="AD" clId="Web-{26F7740F-8EBD-DF50-3BCB-FF986D411F37}" dt="2024-04-18T00:56:35.457" v="13" actId="20577"/>
        <pc:sldMkLst>
          <pc:docMk/>
          <pc:sldMk cId="4076978682" sldId="274"/>
        </pc:sldMkLst>
        <pc:spChg chg="mod">
          <ac:chgData name="Chi Ngai Tse" userId="S::101471429@georgebrown.ca::ba26fff6-4473-41f3-91a9-b9e37dde27e0" providerId="AD" clId="Web-{26F7740F-8EBD-DF50-3BCB-FF986D411F37}" dt="2024-04-18T00:56:35.457" v="13" actId="20577"/>
          <ac:spMkLst>
            <pc:docMk/>
            <pc:sldMk cId="4076978682" sldId="274"/>
            <ac:spMk id="2" creationId="{DC644FCD-1BF9-5108-209A-B92638FD82E4}"/>
          </ac:spMkLst>
        </pc:spChg>
      </pc:sldChg>
    </pc:docChg>
  </pc:docChgLst>
  <pc:docChgLst>
    <pc:chgData name="Lok Yi Chang" userId="S::101494624@georgebrown.ca::b11dc423-30ee-4c8b-9035-6535cf8d9f4f" providerId="AD" clId="Web-{8AB1484B-A3A2-5677-BFB3-A22483E406E5}"/>
    <pc:docChg chg="modSld">
      <pc:chgData name="Lok Yi Chang" userId="S::101494624@georgebrown.ca::b11dc423-30ee-4c8b-9035-6535cf8d9f4f" providerId="AD" clId="Web-{8AB1484B-A3A2-5677-BFB3-A22483E406E5}" dt="2024-04-16T19:26:22.169" v="7" actId="20577"/>
      <pc:docMkLst>
        <pc:docMk/>
      </pc:docMkLst>
      <pc:sldChg chg="modSp">
        <pc:chgData name="Lok Yi Chang" userId="S::101494624@georgebrown.ca::b11dc423-30ee-4c8b-9035-6535cf8d9f4f" providerId="AD" clId="Web-{8AB1484B-A3A2-5677-BFB3-A22483E406E5}" dt="2024-04-16T19:26:22.169" v="7" actId="20577"/>
        <pc:sldMkLst>
          <pc:docMk/>
          <pc:sldMk cId="189744934" sldId="261"/>
        </pc:sldMkLst>
        <pc:spChg chg="mod">
          <ac:chgData name="Lok Yi Chang" userId="S::101494624@georgebrown.ca::b11dc423-30ee-4c8b-9035-6535cf8d9f4f" providerId="AD" clId="Web-{8AB1484B-A3A2-5677-BFB3-A22483E406E5}" dt="2024-04-16T19:26:22.169" v="7" actId="20577"/>
          <ac:spMkLst>
            <pc:docMk/>
            <pc:sldMk cId="189744934" sldId="261"/>
            <ac:spMk id="3" creationId="{1FE68AE1-12AD-A542-C685-AD8B39470EF1}"/>
          </ac:spMkLst>
        </pc:spChg>
      </pc:sldChg>
    </pc:docChg>
  </pc:docChgLst>
  <pc:docChgLst>
    <pc:chgData name="Lok Yi Chang" userId="S::101494624@georgebrown.ca::b11dc423-30ee-4c8b-9035-6535cf8d9f4f" providerId="AD" clId="Web-{552B685F-4264-F820-CB56-3AE9150D4115}"/>
    <pc:docChg chg="addSld modSld">
      <pc:chgData name="Lok Yi Chang" userId="S::101494624@georgebrown.ca::b11dc423-30ee-4c8b-9035-6535cf8d9f4f" providerId="AD" clId="Web-{552B685F-4264-F820-CB56-3AE9150D4115}" dt="2024-04-17T15:55:41.120" v="762" actId="14100"/>
      <pc:docMkLst>
        <pc:docMk/>
      </pc:docMkLst>
      <pc:sldChg chg="modSp">
        <pc:chgData name="Lok Yi Chang" userId="S::101494624@georgebrown.ca::b11dc423-30ee-4c8b-9035-6535cf8d9f4f" providerId="AD" clId="Web-{552B685F-4264-F820-CB56-3AE9150D4115}" dt="2024-04-17T04:01:10.675" v="183" actId="20577"/>
        <pc:sldMkLst>
          <pc:docMk/>
          <pc:sldMk cId="564282922" sldId="262"/>
        </pc:sldMkLst>
        <pc:spChg chg="mod">
          <ac:chgData name="Lok Yi Chang" userId="S::101494624@georgebrown.ca::b11dc423-30ee-4c8b-9035-6535cf8d9f4f" providerId="AD" clId="Web-{552B685F-4264-F820-CB56-3AE9150D4115}" dt="2024-04-17T04:01:10.675" v="183" actId="20577"/>
          <ac:spMkLst>
            <pc:docMk/>
            <pc:sldMk cId="564282922" sldId="262"/>
            <ac:spMk id="3" creationId="{861D352B-58AD-7710-522F-367B51902935}"/>
          </ac:spMkLst>
        </pc:spChg>
      </pc:sldChg>
      <pc:sldChg chg="modSp">
        <pc:chgData name="Lok Yi Chang" userId="S::101494624@georgebrown.ca::b11dc423-30ee-4c8b-9035-6535cf8d9f4f" providerId="AD" clId="Web-{552B685F-4264-F820-CB56-3AE9150D4115}" dt="2024-04-17T04:21:36.013" v="254" actId="20577"/>
        <pc:sldMkLst>
          <pc:docMk/>
          <pc:sldMk cId="371999078" sldId="271"/>
        </pc:sldMkLst>
        <pc:spChg chg="mod">
          <ac:chgData name="Lok Yi Chang" userId="S::101494624@georgebrown.ca::b11dc423-30ee-4c8b-9035-6535cf8d9f4f" providerId="AD" clId="Web-{552B685F-4264-F820-CB56-3AE9150D4115}" dt="2024-04-17T04:21:36.013" v="254" actId="20577"/>
          <ac:spMkLst>
            <pc:docMk/>
            <pc:sldMk cId="371999078" sldId="271"/>
            <ac:spMk id="2" creationId="{DC644FCD-1BF9-5108-209A-B92638FD82E4}"/>
          </ac:spMkLst>
        </pc:spChg>
        <pc:spChg chg="mod">
          <ac:chgData name="Lok Yi Chang" userId="S::101494624@georgebrown.ca::b11dc423-30ee-4c8b-9035-6535cf8d9f4f" providerId="AD" clId="Web-{552B685F-4264-F820-CB56-3AE9150D4115}" dt="2024-04-17T04:21:32.388" v="251" actId="20577"/>
          <ac:spMkLst>
            <pc:docMk/>
            <pc:sldMk cId="371999078" sldId="271"/>
            <ac:spMk id="3" creationId="{BB4D7BF2-D26E-3D1E-F3F2-6774512CA29E}"/>
          </ac:spMkLst>
        </pc:spChg>
      </pc:sldChg>
      <pc:sldChg chg="modSp add replId">
        <pc:chgData name="Lok Yi Chang" userId="S::101494624@georgebrown.ca::b11dc423-30ee-4c8b-9035-6535cf8d9f4f" providerId="AD" clId="Web-{552B685F-4264-F820-CB56-3AE9150D4115}" dt="2024-04-17T04:25:13.953" v="350" actId="20577"/>
        <pc:sldMkLst>
          <pc:docMk/>
          <pc:sldMk cId="741979584" sldId="273"/>
        </pc:sldMkLst>
        <pc:spChg chg="mod">
          <ac:chgData name="Lok Yi Chang" userId="S::101494624@georgebrown.ca::b11dc423-30ee-4c8b-9035-6535cf8d9f4f" providerId="AD" clId="Web-{552B685F-4264-F820-CB56-3AE9150D4115}" dt="2024-04-17T04:25:13.953" v="350" actId="20577"/>
          <ac:spMkLst>
            <pc:docMk/>
            <pc:sldMk cId="741979584" sldId="273"/>
            <ac:spMk id="3" creationId="{BB4D7BF2-D26E-3D1E-F3F2-6774512CA29E}"/>
          </ac:spMkLst>
        </pc:spChg>
      </pc:sldChg>
      <pc:sldChg chg="addSp delSp modSp add replId">
        <pc:chgData name="Lok Yi Chang" userId="S::101494624@georgebrown.ca::b11dc423-30ee-4c8b-9035-6535cf8d9f4f" providerId="AD" clId="Web-{552B685F-4264-F820-CB56-3AE9150D4115}" dt="2024-04-17T04:40:50.731" v="752" actId="20577"/>
        <pc:sldMkLst>
          <pc:docMk/>
          <pc:sldMk cId="4076978682" sldId="274"/>
        </pc:sldMkLst>
        <pc:spChg chg="mod">
          <ac:chgData name="Lok Yi Chang" userId="S::101494624@georgebrown.ca::b11dc423-30ee-4c8b-9035-6535cf8d9f4f" providerId="AD" clId="Web-{552B685F-4264-F820-CB56-3AE9150D4115}" dt="2024-04-17T04:28:09.284" v="354" actId="20577"/>
          <ac:spMkLst>
            <pc:docMk/>
            <pc:sldMk cId="4076978682" sldId="274"/>
            <ac:spMk id="3" creationId="{BB4D7BF2-D26E-3D1E-F3F2-6774512CA29E}"/>
          </ac:spMkLst>
        </pc:spChg>
        <pc:graphicFrameChg chg="add del mod modGraphic">
          <ac:chgData name="Lok Yi Chang" userId="S::101494624@georgebrown.ca::b11dc423-30ee-4c8b-9035-6535cf8d9f4f" providerId="AD" clId="Web-{552B685F-4264-F820-CB56-3AE9150D4115}" dt="2024-04-17T04:33:22.428" v="448"/>
          <ac:graphicFrameMkLst>
            <pc:docMk/>
            <pc:sldMk cId="4076978682" sldId="274"/>
            <ac:graphicFrameMk id="4" creationId="{B69F525F-9490-EC15-0351-65074DAB2F3D}"/>
          </ac:graphicFrameMkLst>
        </pc:graphicFrameChg>
        <pc:graphicFrameChg chg="add del mod">
          <ac:chgData name="Lok Yi Chang" userId="S::101494624@georgebrown.ca::b11dc423-30ee-4c8b-9035-6535cf8d9f4f" providerId="AD" clId="Web-{552B685F-4264-F820-CB56-3AE9150D4115}" dt="2024-04-17T04:33:23.241" v="449"/>
          <ac:graphicFrameMkLst>
            <pc:docMk/>
            <pc:sldMk cId="4076978682" sldId="274"/>
            <ac:graphicFrameMk id="145" creationId="{B64047D7-33DE-8CF7-0DBA-3A7071436EBE}"/>
          </ac:graphicFrameMkLst>
        </pc:graphicFrameChg>
        <pc:graphicFrameChg chg="add del mod modGraphic">
          <ac:chgData name="Lok Yi Chang" userId="S::101494624@georgebrown.ca::b11dc423-30ee-4c8b-9035-6535cf8d9f4f" providerId="AD" clId="Web-{552B685F-4264-F820-CB56-3AE9150D4115}" dt="2024-04-17T04:33:41.444" v="451"/>
          <ac:graphicFrameMkLst>
            <pc:docMk/>
            <pc:sldMk cId="4076978682" sldId="274"/>
            <ac:graphicFrameMk id="1406" creationId="{9104991B-4795-7DB7-F52F-41452222FA39}"/>
          </ac:graphicFrameMkLst>
        </pc:graphicFrameChg>
        <pc:graphicFrameChg chg="add del mod modGraphic">
          <ac:chgData name="Lok Yi Chang" userId="S::101494624@georgebrown.ca::b11dc423-30ee-4c8b-9035-6535cf8d9f4f" providerId="AD" clId="Web-{552B685F-4264-F820-CB56-3AE9150D4115}" dt="2024-04-17T04:34:55.945" v="488"/>
          <ac:graphicFrameMkLst>
            <pc:docMk/>
            <pc:sldMk cId="4076978682" sldId="274"/>
            <ac:graphicFrameMk id="1421" creationId="{140F5C38-8B8B-988F-95F4-4EBC48F7110A}"/>
          </ac:graphicFrameMkLst>
        </pc:graphicFrameChg>
        <pc:graphicFrameChg chg="add del mod modGraphic">
          <ac:chgData name="Lok Yi Chang" userId="S::101494624@georgebrown.ca::b11dc423-30ee-4c8b-9035-6535cf8d9f4f" providerId="AD" clId="Web-{552B685F-4264-F820-CB56-3AE9150D4115}" dt="2024-04-17T04:35:16.195" v="492"/>
          <ac:graphicFrameMkLst>
            <pc:docMk/>
            <pc:sldMk cId="4076978682" sldId="274"/>
            <ac:graphicFrameMk id="1940" creationId="{750EFB9F-99E5-52E5-1C2D-F65DD8FB57E9}"/>
          </ac:graphicFrameMkLst>
        </pc:graphicFrameChg>
        <pc:graphicFrameChg chg="add del mod modGraphic">
          <ac:chgData name="Lok Yi Chang" userId="S::101494624@georgebrown.ca::b11dc423-30ee-4c8b-9035-6535cf8d9f4f" providerId="AD" clId="Web-{552B685F-4264-F820-CB56-3AE9150D4115}" dt="2024-04-17T04:35:39.352" v="499"/>
          <ac:graphicFrameMkLst>
            <pc:docMk/>
            <pc:sldMk cId="4076978682" sldId="274"/>
            <ac:graphicFrameMk id="2011" creationId="{416BC7E8-C99B-68DE-852C-8F88CC6F6F09}"/>
          </ac:graphicFrameMkLst>
        </pc:graphicFrameChg>
        <pc:graphicFrameChg chg="add del mod modGraphic">
          <ac:chgData name="Lok Yi Chang" userId="S::101494624@georgebrown.ca::b11dc423-30ee-4c8b-9035-6535cf8d9f4f" providerId="AD" clId="Web-{552B685F-4264-F820-CB56-3AE9150D4115}" dt="2024-04-17T04:35:38.618" v="498"/>
          <ac:graphicFrameMkLst>
            <pc:docMk/>
            <pc:sldMk cId="4076978682" sldId="274"/>
            <ac:graphicFrameMk id="2028" creationId="{EE52AD48-B3A0-49B2-3117-551FE4B559CF}"/>
          </ac:graphicFrameMkLst>
        </pc:graphicFrameChg>
        <pc:graphicFrameChg chg="add del mod modGraphic">
          <ac:chgData name="Lok Yi Chang" userId="S::101494624@georgebrown.ca::b11dc423-30ee-4c8b-9035-6535cf8d9f4f" providerId="AD" clId="Web-{552B685F-4264-F820-CB56-3AE9150D4115}" dt="2024-04-17T04:36:03.743" v="501"/>
          <ac:graphicFrameMkLst>
            <pc:docMk/>
            <pc:sldMk cId="4076978682" sldId="274"/>
            <ac:graphicFrameMk id="2039" creationId="{3C5E8B5D-4412-94BC-353E-3D091B673462}"/>
          </ac:graphicFrameMkLst>
        </pc:graphicFrameChg>
        <pc:graphicFrameChg chg="add del mod modGraphic">
          <ac:chgData name="Lok Yi Chang" userId="S::101494624@georgebrown.ca::b11dc423-30ee-4c8b-9035-6535cf8d9f4f" providerId="AD" clId="Web-{552B685F-4264-F820-CB56-3AE9150D4115}" dt="2024-04-17T04:36:13.806" v="503"/>
          <ac:graphicFrameMkLst>
            <pc:docMk/>
            <pc:sldMk cId="4076978682" sldId="274"/>
            <ac:graphicFrameMk id="2049" creationId="{268DD942-85A7-35A9-5D9A-FAC0BAA2C994}"/>
          </ac:graphicFrameMkLst>
        </pc:graphicFrameChg>
        <pc:graphicFrameChg chg="add mod modGraphic">
          <ac:chgData name="Lok Yi Chang" userId="S::101494624@georgebrown.ca::b11dc423-30ee-4c8b-9035-6535cf8d9f4f" providerId="AD" clId="Web-{552B685F-4264-F820-CB56-3AE9150D4115}" dt="2024-04-17T04:39:32.980" v="666" actId="1076"/>
          <ac:graphicFrameMkLst>
            <pc:docMk/>
            <pc:sldMk cId="4076978682" sldId="274"/>
            <ac:graphicFrameMk id="2060" creationId="{34BFF862-5825-10E0-37DA-42F81F598B20}"/>
          </ac:graphicFrameMkLst>
        </pc:graphicFrameChg>
        <pc:graphicFrameChg chg="add mod modGraphic">
          <ac:chgData name="Lok Yi Chang" userId="S::101494624@georgebrown.ca::b11dc423-30ee-4c8b-9035-6535cf8d9f4f" providerId="AD" clId="Web-{552B685F-4264-F820-CB56-3AE9150D4115}" dt="2024-04-17T04:40:50.731" v="752" actId="20577"/>
          <ac:graphicFrameMkLst>
            <pc:docMk/>
            <pc:sldMk cId="4076978682" sldId="274"/>
            <ac:graphicFrameMk id="4024" creationId="{27E50668-738C-A2AA-7276-3CAB80A92D05}"/>
          </ac:graphicFrameMkLst>
        </pc:graphicFrameChg>
        <pc:graphicFrameChg chg="add del">
          <ac:chgData name="Lok Yi Chang" userId="S::101494624@georgebrown.ca::b11dc423-30ee-4c8b-9035-6535cf8d9f4f" providerId="AD" clId="Web-{552B685F-4264-F820-CB56-3AE9150D4115}" dt="2024-04-17T04:39:47.683" v="672"/>
          <ac:graphicFrameMkLst>
            <pc:docMk/>
            <pc:sldMk cId="4076978682" sldId="274"/>
            <ac:graphicFrameMk id="4049" creationId="{F64BB617-A9EC-22A0-FE1A-47391FA72C42}"/>
          </ac:graphicFrameMkLst>
        </pc:graphicFrameChg>
      </pc:sldChg>
      <pc:sldChg chg="addSp delSp modSp add replId">
        <pc:chgData name="Lok Yi Chang" userId="S::101494624@georgebrown.ca::b11dc423-30ee-4c8b-9035-6535cf8d9f4f" providerId="AD" clId="Web-{552B685F-4264-F820-CB56-3AE9150D4115}" dt="2024-04-17T15:55:41.120" v="762" actId="14100"/>
        <pc:sldMkLst>
          <pc:docMk/>
          <pc:sldMk cId="2956027475" sldId="275"/>
        </pc:sldMkLst>
        <pc:spChg chg="mod">
          <ac:chgData name="Lok Yi Chang" userId="S::101494624@georgebrown.ca::b11dc423-30ee-4c8b-9035-6535cf8d9f4f" providerId="AD" clId="Web-{552B685F-4264-F820-CB56-3AE9150D4115}" dt="2024-04-17T15:50:53.727" v="754" actId="20577"/>
          <ac:spMkLst>
            <pc:docMk/>
            <pc:sldMk cId="2956027475" sldId="275"/>
            <ac:spMk id="2" creationId="{8A2BA2EC-4040-F47F-E3F5-6B4EE32AE779}"/>
          </ac:spMkLst>
        </pc:spChg>
        <pc:spChg chg="del">
          <ac:chgData name="Lok Yi Chang" userId="S::101494624@georgebrown.ca::b11dc423-30ee-4c8b-9035-6535cf8d9f4f" providerId="AD" clId="Web-{552B685F-4264-F820-CB56-3AE9150D4115}" dt="2024-04-17T15:55:13.369" v="755"/>
          <ac:spMkLst>
            <pc:docMk/>
            <pc:sldMk cId="2956027475" sldId="275"/>
            <ac:spMk id="3" creationId="{CDDBBA7B-CCB9-ED57-A409-7F5F88DEEAA2}"/>
          </ac:spMkLst>
        </pc:spChg>
        <pc:picChg chg="add mod ord">
          <ac:chgData name="Lok Yi Chang" userId="S::101494624@georgebrown.ca::b11dc423-30ee-4c8b-9035-6535cf8d9f4f" providerId="AD" clId="Web-{552B685F-4264-F820-CB56-3AE9150D4115}" dt="2024-04-17T15:55:41.120" v="762" actId="14100"/>
          <ac:picMkLst>
            <pc:docMk/>
            <pc:sldMk cId="2956027475" sldId="275"/>
            <ac:picMk id="4" creationId="{1064E605-380B-2006-0909-17C3F7D931AE}"/>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9BCECC-AE08-40B7-88D6-7902A65C2468}"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5576EACA-7D41-435F-9210-3FC44C5ACB1D}">
      <dgm:prSet phldrT="[Text]" phldr="0"/>
      <dgm:spPr/>
      <dgm:t>
        <a:bodyPr/>
        <a:lstStyle/>
        <a:p>
          <a:pPr rtl="0"/>
          <a:r>
            <a:rPr lang="en-US">
              <a:latin typeface="+mn-lt"/>
            </a:rPr>
            <a:t>Phase 1</a:t>
          </a:r>
        </a:p>
      </dgm:t>
    </dgm:pt>
    <dgm:pt modelId="{C057FFAD-9675-4F54-A4CC-925D8C1C46A6}" type="parTrans" cxnId="{28E17BF2-9D78-4ACB-9378-B862371043E2}">
      <dgm:prSet/>
      <dgm:spPr/>
      <dgm:t>
        <a:bodyPr/>
        <a:lstStyle/>
        <a:p>
          <a:endParaRPr lang="en-US"/>
        </a:p>
      </dgm:t>
    </dgm:pt>
    <dgm:pt modelId="{2E3105FB-9F57-4916-A9A8-507711D30E59}" type="sibTrans" cxnId="{28E17BF2-9D78-4ACB-9378-B862371043E2}">
      <dgm:prSet/>
      <dgm:spPr/>
      <dgm:t>
        <a:bodyPr/>
        <a:lstStyle/>
        <a:p>
          <a:endParaRPr lang="en-US"/>
        </a:p>
      </dgm:t>
    </dgm:pt>
    <dgm:pt modelId="{93E5DC33-3BBA-44CF-83A8-5FCB4C514216}">
      <dgm:prSet phldrT="[Text]" phldr="0"/>
      <dgm:spPr/>
      <dgm:t>
        <a:bodyPr/>
        <a:lstStyle/>
        <a:p>
          <a:pPr rtl="0"/>
          <a:r>
            <a:rPr lang="en-US">
              <a:latin typeface="+mn-lt"/>
            </a:rPr>
            <a:t>Planning and Requirements Gathering</a:t>
          </a:r>
        </a:p>
      </dgm:t>
    </dgm:pt>
    <dgm:pt modelId="{F44D1E4B-68B5-4441-8E79-81420B332AC3}" type="parTrans" cxnId="{46B9C131-59F2-4315-98A5-2634B13672DA}">
      <dgm:prSet/>
      <dgm:spPr/>
      <dgm:t>
        <a:bodyPr/>
        <a:lstStyle/>
        <a:p>
          <a:endParaRPr lang="en-US"/>
        </a:p>
      </dgm:t>
    </dgm:pt>
    <dgm:pt modelId="{7620AA8A-0190-4E1C-A2BF-FCD2C25FF0D7}" type="sibTrans" cxnId="{46B9C131-59F2-4315-98A5-2634B13672DA}">
      <dgm:prSet/>
      <dgm:spPr/>
      <dgm:t>
        <a:bodyPr/>
        <a:lstStyle/>
        <a:p>
          <a:endParaRPr lang="en-US"/>
        </a:p>
      </dgm:t>
    </dgm:pt>
    <dgm:pt modelId="{228D3449-BBB1-42FB-A46E-1E4FE9F4FBE0}">
      <dgm:prSet phldrT="[Text]" phldr="0"/>
      <dgm:spPr/>
      <dgm:t>
        <a:bodyPr/>
        <a:lstStyle/>
        <a:p>
          <a:pPr rtl="0"/>
          <a:r>
            <a:rPr lang="en-US">
              <a:latin typeface="+mn-lt"/>
            </a:rPr>
            <a:t>Phase 2</a:t>
          </a:r>
        </a:p>
      </dgm:t>
    </dgm:pt>
    <dgm:pt modelId="{966E3CFD-1206-4683-B5FB-D20610C7EF92}" type="parTrans" cxnId="{C14184CF-8241-4220-96F1-72F5FC99B71A}">
      <dgm:prSet/>
      <dgm:spPr/>
      <dgm:t>
        <a:bodyPr/>
        <a:lstStyle/>
        <a:p>
          <a:endParaRPr lang="en-US"/>
        </a:p>
      </dgm:t>
    </dgm:pt>
    <dgm:pt modelId="{EA70ECEB-A0EF-412F-A4D4-5934ED81BA0C}" type="sibTrans" cxnId="{C14184CF-8241-4220-96F1-72F5FC99B71A}">
      <dgm:prSet/>
      <dgm:spPr/>
      <dgm:t>
        <a:bodyPr/>
        <a:lstStyle/>
        <a:p>
          <a:endParaRPr lang="en-US"/>
        </a:p>
      </dgm:t>
    </dgm:pt>
    <dgm:pt modelId="{3141CAA4-835C-4FBC-B7FD-01BF8AD2C0F5}">
      <dgm:prSet phldrT="[Text]" phldr="0"/>
      <dgm:spPr/>
      <dgm:t>
        <a:bodyPr/>
        <a:lstStyle/>
        <a:p>
          <a:pPr rtl="0"/>
          <a:r>
            <a:rPr lang="en-US">
              <a:latin typeface="+mn-lt"/>
            </a:rPr>
            <a:t>Design and Prototyping</a:t>
          </a:r>
        </a:p>
      </dgm:t>
    </dgm:pt>
    <dgm:pt modelId="{85F4B532-9DC9-4BEA-A8D3-1B338B5F7A7F}" type="parTrans" cxnId="{22F18C08-F317-4079-A4A1-F5A9581DD64D}">
      <dgm:prSet/>
      <dgm:spPr/>
      <dgm:t>
        <a:bodyPr/>
        <a:lstStyle/>
        <a:p>
          <a:endParaRPr lang="en-US"/>
        </a:p>
      </dgm:t>
    </dgm:pt>
    <dgm:pt modelId="{1F03D0B2-3264-4EDB-915F-EE80FCF6E0E7}" type="sibTrans" cxnId="{22F18C08-F317-4079-A4A1-F5A9581DD64D}">
      <dgm:prSet/>
      <dgm:spPr/>
      <dgm:t>
        <a:bodyPr/>
        <a:lstStyle/>
        <a:p>
          <a:endParaRPr lang="en-US"/>
        </a:p>
      </dgm:t>
    </dgm:pt>
    <dgm:pt modelId="{823CA187-29CB-4513-B397-D3A1D8056D36}">
      <dgm:prSet phldrT="[Text]" phldr="0"/>
      <dgm:spPr/>
      <dgm:t>
        <a:bodyPr/>
        <a:lstStyle/>
        <a:p>
          <a:pPr rtl="0"/>
          <a:r>
            <a:rPr lang="en-US">
              <a:latin typeface="+mn-lt"/>
            </a:rPr>
            <a:t>Phase 3</a:t>
          </a:r>
        </a:p>
      </dgm:t>
    </dgm:pt>
    <dgm:pt modelId="{3BF6C823-4576-4CBC-B61E-4139B54A859C}" type="parTrans" cxnId="{39DC7C29-5097-4BD4-B242-63C73AF7E7E3}">
      <dgm:prSet/>
      <dgm:spPr/>
      <dgm:t>
        <a:bodyPr/>
        <a:lstStyle/>
        <a:p>
          <a:endParaRPr lang="en-US"/>
        </a:p>
      </dgm:t>
    </dgm:pt>
    <dgm:pt modelId="{480A7D60-C8B3-421F-8B2A-C7063059476F}" type="sibTrans" cxnId="{39DC7C29-5097-4BD4-B242-63C73AF7E7E3}">
      <dgm:prSet/>
      <dgm:spPr/>
      <dgm:t>
        <a:bodyPr/>
        <a:lstStyle/>
        <a:p>
          <a:endParaRPr lang="en-US"/>
        </a:p>
      </dgm:t>
    </dgm:pt>
    <dgm:pt modelId="{DACE7081-8C4C-4F90-A383-0CE8C97022C8}">
      <dgm:prSet phldrT="[Text]" phldr="0"/>
      <dgm:spPr/>
      <dgm:t>
        <a:bodyPr/>
        <a:lstStyle/>
        <a:p>
          <a:pPr rtl="0"/>
          <a:r>
            <a:rPr lang="en-US">
              <a:latin typeface="+mn-lt"/>
            </a:rPr>
            <a:t>Data Collection and Preparation</a:t>
          </a:r>
        </a:p>
      </dgm:t>
    </dgm:pt>
    <dgm:pt modelId="{5E34E1D5-47BE-4921-A882-964CDB8AA021}" type="parTrans" cxnId="{91BCF46B-6B45-4A19-A65E-8F14D53017B8}">
      <dgm:prSet/>
      <dgm:spPr/>
      <dgm:t>
        <a:bodyPr/>
        <a:lstStyle/>
        <a:p>
          <a:endParaRPr lang="en-US"/>
        </a:p>
      </dgm:t>
    </dgm:pt>
    <dgm:pt modelId="{D64CC95D-D17B-4E0B-A377-478FBEFF2977}" type="sibTrans" cxnId="{91BCF46B-6B45-4A19-A65E-8F14D53017B8}">
      <dgm:prSet/>
      <dgm:spPr/>
      <dgm:t>
        <a:bodyPr/>
        <a:lstStyle/>
        <a:p>
          <a:endParaRPr lang="en-US"/>
        </a:p>
      </dgm:t>
    </dgm:pt>
    <dgm:pt modelId="{D0CD28C8-A1FF-42AA-B147-5648BC5FDE6E}">
      <dgm:prSet phldrT="[Text]" phldr="0"/>
      <dgm:spPr/>
      <dgm:t>
        <a:bodyPr/>
        <a:lstStyle/>
        <a:p>
          <a:pPr rtl="0"/>
          <a:r>
            <a:rPr lang="en-US">
              <a:latin typeface="+mn-lt"/>
            </a:rPr>
            <a:t>Model Development and Training</a:t>
          </a:r>
        </a:p>
      </dgm:t>
    </dgm:pt>
    <dgm:pt modelId="{D1EDDC8C-FDFE-49A5-9E9D-B614289EF452}" type="parTrans" cxnId="{958A6B59-A7E3-4ED8-849E-61B08B17C5AB}">
      <dgm:prSet/>
      <dgm:spPr/>
      <dgm:t>
        <a:bodyPr/>
        <a:lstStyle/>
        <a:p>
          <a:endParaRPr lang="en-US"/>
        </a:p>
      </dgm:t>
    </dgm:pt>
    <dgm:pt modelId="{4489BEA3-D76C-4E1F-98FE-D3C59906AFA8}" type="sibTrans" cxnId="{958A6B59-A7E3-4ED8-849E-61B08B17C5AB}">
      <dgm:prSet/>
      <dgm:spPr/>
      <dgm:t>
        <a:bodyPr/>
        <a:lstStyle/>
        <a:p>
          <a:endParaRPr lang="en-US"/>
        </a:p>
      </dgm:t>
    </dgm:pt>
    <dgm:pt modelId="{8E240051-6616-40C6-9CD0-CB714AE19C5C}">
      <dgm:prSet phldr="0"/>
      <dgm:spPr/>
      <dgm:t>
        <a:bodyPr/>
        <a:lstStyle/>
        <a:p>
          <a:pPr rtl="0"/>
          <a:r>
            <a:rPr lang="en-US">
              <a:latin typeface="+mn-lt"/>
            </a:rPr>
            <a:t>Phase 4</a:t>
          </a:r>
        </a:p>
      </dgm:t>
    </dgm:pt>
    <dgm:pt modelId="{D62A4C2A-37CF-4922-8D96-9D7B50DDCF79}" type="parTrans" cxnId="{1F23FB10-8D99-4F05-BB14-29EA7B7AF4AC}">
      <dgm:prSet/>
      <dgm:spPr/>
      <dgm:t>
        <a:bodyPr/>
        <a:lstStyle/>
        <a:p>
          <a:endParaRPr lang="zh-HK" altLang="en-US"/>
        </a:p>
      </dgm:t>
    </dgm:pt>
    <dgm:pt modelId="{0D1A9BDB-C5C8-4CA8-AFBD-6248E7A03284}" type="sibTrans" cxnId="{1F23FB10-8D99-4F05-BB14-29EA7B7AF4AC}">
      <dgm:prSet/>
      <dgm:spPr/>
      <dgm:t>
        <a:bodyPr/>
        <a:lstStyle/>
        <a:p>
          <a:endParaRPr lang="zh-HK" altLang="en-US"/>
        </a:p>
      </dgm:t>
    </dgm:pt>
    <dgm:pt modelId="{9004C15E-9597-4720-BE40-A3FDE48E4D9D}" type="pres">
      <dgm:prSet presAssocID="{1E9BCECC-AE08-40B7-88D6-7902A65C2468}" presName="theList" presStyleCnt="0">
        <dgm:presLayoutVars>
          <dgm:dir/>
          <dgm:animLvl val="lvl"/>
          <dgm:resizeHandles val="exact"/>
        </dgm:presLayoutVars>
      </dgm:prSet>
      <dgm:spPr/>
    </dgm:pt>
    <dgm:pt modelId="{9C1D7271-C475-43B6-820B-68228F836CCB}" type="pres">
      <dgm:prSet presAssocID="{5576EACA-7D41-435F-9210-3FC44C5ACB1D}" presName="compNode" presStyleCnt="0"/>
      <dgm:spPr/>
    </dgm:pt>
    <dgm:pt modelId="{25130E22-AF8D-4A8E-A5C5-B7B69E68CA79}" type="pres">
      <dgm:prSet presAssocID="{5576EACA-7D41-435F-9210-3FC44C5ACB1D}" presName="noGeometry" presStyleCnt="0"/>
      <dgm:spPr/>
    </dgm:pt>
    <dgm:pt modelId="{328CB6D3-E1F3-48AD-B3D9-60A61CDD65A8}" type="pres">
      <dgm:prSet presAssocID="{5576EACA-7D41-435F-9210-3FC44C5ACB1D}" presName="childTextVisible" presStyleLbl="bgAccFollowNode1" presStyleIdx="0" presStyleCnt="4">
        <dgm:presLayoutVars>
          <dgm:bulletEnabled val="1"/>
        </dgm:presLayoutVars>
      </dgm:prSet>
      <dgm:spPr/>
    </dgm:pt>
    <dgm:pt modelId="{8C3E52AF-758D-4227-AC70-D6E48B99BAE9}" type="pres">
      <dgm:prSet presAssocID="{5576EACA-7D41-435F-9210-3FC44C5ACB1D}" presName="childTextHidden" presStyleLbl="bgAccFollowNode1" presStyleIdx="0" presStyleCnt="4"/>
      <dgm:spPr/>
    </dgm:pt>
    <dgm:pt modelId="{AF36E892-6786-46D3-AB7F-7C39D04ACFB6}" type="pres">
      <dgm:prSet presAssocID="{5576EACA-7D41-435F-9210-3FC44C5ACB1D}" presName="parentText" presStyleLbl="node1" presStyleIdx="0" presStyleCnt="4">
        <dgm:presLayoutVars>
          <dgm:chMax val="1"/>
          <dgm:bulletEnabled val="1"/>
        </dgm:presLayoutVars>
      </dgm:prSet>
      <dgm:spPr/>
    </dgm:pt>
    <dgm:pt modelId="{8301A7BC-8932-45F7-A50F-5CC1CAD1BE58}" type="pres">
      <dgm:prSet presAssocID="{5576EACA-7D41-435F-9210-3FC44C5ACB1D}" presName="aSpace" presStyleCnt="0"/>
      <dgm:spPr/>
    </dgm:pt>
    <dgm:pt modelId="{2CE5F95F-0F34-4B2D-BB27-3BBCF38C87A9}" type="pres">
      <dgm:prSet presAssocID="{228D3449-BBB1-42FB-A46E-1E4FE9F4FBE0}" presName="compNode" presStyleCnt="0"/>
      <dgm:spPr/>
    </dgm:pt>
    <dgm:pt modelId="{F27D153E-35C8-4E49-9ADF-B218C472E6FC}" type="pres">
      <dgm:prSet presAssocID="{228D3449-BBB1-42FB-A46E-1E4FE9F4FBE0}" presName="noGeometry" presStyleCnt="0"/>
      <dgm:spPr/>
    </dgm:pt>
    <dgm:pt modelId="{96F81828-8134-4AD7-946D-F08EFC30213F}" type="pres">
      <dgm:prSet presAssocID="{228D3449-BBB1-42FB-A46E-1E4FE9F4FBE0}" presName="childTextVisible" presStyleLbl="bgAccFollowNode1" presStyleIdx="1" presStyleCnt="4">
        <dgm:presLayoutVars>
          <dgm:bulletEnabled val="1"/>
        </dgm:presLayoutVars>
      </dgm:prSet>
      <dgm:spPr/>
    </dgm:pt>
    <dgm:pt modelId="{EC2A7F6C-78E9-488D-9A09-58CFAFF137B1}" type="pres">
      <dgm:prSet presAssocID="{228D3449-BBB1-42FB-A46E-1E4FE9F4FBE0}" presName="childTextHidden" presStyleLbl="bgAccFollowNode1" presStyleIdx="1" presStyleCnt="4"/>
      <dgm:spPr/>
    </dgm:pt>
    <dgm:pt modelId="{7A734220-3260-4902-BDC7-8BE47B61A45E}" type="pres">
      <dgm:prSet presAssocID="{228D3449-BBB1-42FB-A46E-1E4FE9F4FBE0}" presName="parentText" presStyleLbl="node1" presStyleIdx="1" presStyleCnt="4">
        <dgm:presLayoutVars>
          <dgm:chMax val="1"/>
          <dgm:bulletEnabled val="1"/>
        </dgm:presLayoutVars>
      </dgm:prSet>
      <dgm:spPr/>
    </dgm:pt>
    <dgm:pt modelId="{8134E43E-F604-41BB-B42C-7633C3AAA833}" type="pres">
      <dgm:prSet presAssocID="{228D3449-BBB1-42FB-A46E-1E4FE9F4FBE0}" presName="aSpace" presStyleCnt="0"/>
      <dgm:spPr/>
    </dgm:pt>
    <dgm:pt modelId="{15C2DE9E-D875-483E-84D7-153A7E5A777E}" type="pres">
      <dgm:prSet presAssocID="{823CA187-29CB-4513-B397-D3A1D8056D36}" presName="compNode" presStyleCnt="0"/>
      <dgm:spPr/>
    </dgm:pt>
    <dgm:pt modelId="{EECE0D5A-C296-4BAA-9E27-105386F030E6}" type="pres">
      <dgm:prSet presAssocID="{823CA187-29CB-4513-B397-D3A1D8056D36}" presName="noGeometry" presStyleCnt="0"/>
      <dgm:spPr/>
    </dgm:pt>
    <dgm:pt modelId="{9C6E9AF4-6920-4A31-A1E7-DB374BCF97CC}" type="pres">
      <dgm:prSet presAssocID="{823CA187-29CB-4513-B397-D3A1D8056D36}" presName="childTextVisible" presStyleLbl="bgAccFollowNode1" presStyleIdx="2" presStyleCnt="4">
        <dgm:presLayoutVars>
          <dgm:bulletEnabled val="1"/>
        </dgm:presLayoutVars>
      </dgm:prSet>
      <dgm:spPr/>
    </dgm:pt>
    <dgm:pt modelId="{CF515ED1-24FD-4950-BB75-2DA17553AA0B}" type="pres">
      <dgm:prSet presAssocID="{823CA187-29CB-4513-B397-D3A1D8056D36}" presName="childTextHidden" presStyleLbl="bgAccFollowNode1" presStyleIdx="2" presStyleCnt="4"/>
      <dgm:spPr/>
    </dgm:pt>
    <dgm:pt modelId="{04C0C7B9-CE83-491E-BD2C-18262A9C3855}" type="pres">
      <dgm:prSet presAssocID="{823CA187-29CB-4513-B397-D3A1D8056D36}" presName="parentText" presStyleLbl="node1" presStyleIdx="2" presStyleCnt="4">
        <dgm:presLayoutVars>
          <dgm:chMax val="1"/>
          <dgm:bulletEnabled val="1"/>
        </dgm:presLayoutVars>
      </dgm:prSet>
      <dgm:spPr/>
    </dgm:pt>
    <dgm:pt modelId="{459E32CE-AF21-4467-A8DA-83B893A32BB8}" type="pres">
      <dgm:prSet presAssocID="{823CA187-29CB-4513-B397-D3A1D8056D36}" presName="aSpace" presStyleCnt="0"/>
      <dgm:spPr/>
    </dgm:pt>
    <dgm:pt modelId="{D5DFE5DB-5E00-4416-9448-5C5EC6272C9E}" type="pres">
      <dgm:prSet presAssocID="{8E240051-6616-40C6-9CD0-CB714AE19C5C}" presName="compNode" presStyleCnt="0"/>
      <dgm:spPr/>
    </dgm:pt>
    <dgm:pt modelId="{6ADD6A89-7F6C-4F0F-8B8F-D20ECF585B8A}" type="pres">
      <dgm:prSet presAssocID="{8E240051-6616-40C6-9CD0-CB714AE19C5C}" presName="noGeometry" presStyleCnt="0"/>
      <dgm:spPr/>
    </dgm:pt>
    <dgm:pt modelId="{837BD163-6944-4D15-863B-86FABCD351D4}" type="pres">
      <dgm:prSet presAssocID="{8E240051-6616-40C6-9CD0-CB714AE19C5C}" presName="childTextVisible" presStyleLbl="bgAccFollowNode1" presStyleIdx="3" presStyleCnt="4">
        <dgm:presLayoutVars>
          <dgm:bulletEnabled val="1"/>
        </dgm:presLayoutVars>
      </dgm:prSet>
      <dgm:spPr/>
    </dgm:pt>
    <dgm:pt modelId="{984C8006-30AB-4718-90A6-F5D20F4CF917}" type="pres">
      <dgm:prSet presAssocID="{8E240051-6616-40C6-9CD0-CB714AE19C5C}" presName="childTextHidden" presStyleLbl="bgAccFollowNode1" presStyleIdx="3" presStyleCnt="4"/>
      <dgm:spPr/>
    </dgm:pt>
    <dgm:pt modelId="{D9D11B7A-B8B0-4F8F-BA8F-C41E57E2A147}" type="pres">
      <dgm:prSet presAssocID="{8E240051-6616-40C6-9CD0-CB714AE19C5C}" presName="parentText" presStyleLbl="node1" presStyleIdx="3" presStyleCnt="4">
        <dgm:presLayoutVars>
          <dgm:chMax val="1"/>
          <dgm:bulletEnabled val="1"/>
        </dgm:presLayoutVars>
      </dgm:prSet>
      <dgm:spPr/>
    </dgm:pt>
  </dgm:ptLst>
  <dgm:cxnLst>
    <dgm:cxn modelId="{22F18C08-F317-4079-A4A1-F5A9581DD64D}" srcId="{228D3449-BBB1-42FB-A46E-1E4FE9F4FBE0}" destId="{3141CAA4-835C-4FBC-B7FD-01BF8AD2C0F5}" srcOrd="0" destOrd="0" parTransId="{85F4B532-9DC9-4BEA-A8D3-1B338B5F7A7F}" sibTransId="{1F03D0B2-3264-4EDB-915F-EE80FCF6E0E7}"/>
    <dgm:cxn modelId="{EDE0EE08-6106-414A-81EB-CF791FC864DD}" type="presOf" srcId="{3141CAA4-835C-4FBC-B7FD-01BF8AD2C0F5}" destId="{EC2A7F6C-78E9-488D-9A09-58CFAFF137B1}" srcOrd="1" destOrd="0" presId="urn:microsoft.com/office/officeart/2005/8/layout/hProcess6"/>
    <dgm:cxn modelId="{1F23FB10-8D99-4F05-BB14-29EA7B7AF4AC}" srcId="{1E9BCECC-AE08-40B7-88D6-7902A65C2468}" destId="{8E240051-6616-40C6-9CD0-CB714AE19C5C}" srcOrd="3" destOrd="0" parTransId="{D62A4C2A-37CF-4922-8D96-9D7B50DDCF79}" sibTransId="{0D1A9BDB-C5C8-4CA8-AFBD-6248E7A03284}"/>
    <dgm:cxn modelId="{26040E1B-149A-40B1-BF49-6A15AD680E49}" type="presOf" srcId="{93E5DC33-3BBA-44CF-83A8-5FCB4C514216}" destId="{8C3E52AF-758D-4227-AC70-D6E48B99BAE9}" srcOrd="1" destOrd="0" presId="urn:microsoft.com/office/officeart/2005/8/layout/hProcess6"/>
    <dgm:cxn modelId="{FA933E1B-C6F0-435A-A268-05218136AF08}" type="presOf" srcId="{DACE7081-8C4C-4F90-A383-0CE8C97022C8}" destId="{CF515ED1-24FD-4950-BB75-2DA17553AA0B}" srcOrd="1" destOrd="0" presId="urn:microsoft.com/office/officeart/2005/8/layout/hProcess6"/>
    <dgm:cxn modelId="{39DC7C29-5097-4BD4-B242-63C73AF7E7E3}" srcId="{1E9BCECC-AE08-40B7-88D6-7902A65C2468}" destId="{823CA187-29CB-4513-B397-D3A1D8056D36}" srcOrd="2" destOrd="0" parTransId="{3BF6C823-4576-4CBC-B61E-4139B54A859C}" sibTransId="{480A7D60-C8B3-421F-8B2A-C7063059476F}"/>
    <dgm:cxn modelId="{46B9C131-59F2-4315-98A5-2634B13672DA}" srcId="{5576EACA-7D41-435F-9210-3FC44C5ACB1D}" destId="{93E5DC33-3BBA-44CF-83A8-5FCB4C514216}" srcOrd="0" destOrd="0" parTransId="{F44D1E4B-68B5-4441-8E79-81420B332AC3}" sibTransId="{7620AA8A-0190-4E1C-A2BF-FCD2C25FF0D7}"/>
    <dgm:cxn modelId="{1DA64738-AA96-4BF2-8073-CFAE3D11F110}" type="presOf" srcId="{D0CD28C8-A1FF-42AA-B147-5648BC5FDE6E}" destId="{837BD163-6944-4D15-863B-86FABCD351D4}" srcOrd="0" destOrd="0" presId="urn:microsoft.com/office/officeart/2005/8/layout/hProcess6"/>
    <dgm:cxn modelId="{CB3CC15F-73B7-4A24-90F3-986AA2126749}" type="presOf" srcId="{823CA187-29CB-4513-B397-D3A1D8056D36}" destId="{04C0C7B9-CE83-491E-BD2C-18262A9C3855}" srcOrd="0" destOrd="0" presId="urn:microsoft.com/office/officeart/2005/8/layout/hProcess6"/>
    <dgm:cxn modelId="{B6385041-E038-429A-8B61-CE6F61311851}" type="presOf" srcId="{D0CD28C8-A1FF-42AA-B147-5648BC5FDE6E}" destId="{984C8006-30AB-4718-90A6-F5D20F4CF917}" srcOrd="1" destOrd="0" presId="urn:microsoft.com/office/officeart/2005/8/layout/hProcess6"/>
    <dgm:cxn modelId="{F7BCDB4B-01A5-415A-A5C0-5E5264A763F4}" type="presOf" srcId="{93E5DC33-3BBA-44CF-83A8-5FCB4C514216}" destId="{328CB6D3-E1F3-48AD-B3D9-60A61CDD65A8}" srcOrd="0" destOrd="0" presId="urn:microsoft.com/office/officeart/2005/8/layout/hProcess6"/>
    <dgm:cxn modelId="{91BCF46B-6B45-4A19-A65E-8F14D53017B8}" srcId="{823CA187-29CB-4513-B397-D3A1D8056D36}" destId="{DACE7081-8C4C-4F90-A383-0CE8C97022C8}" srcOrd="0" destOrd="0" parTransId="{5E34E1D5-47BE-4921-A882-964CDB8AA021}" sibTransId="{D64CC95D-D17B-4E0B-A377-478FBEFF2977}"/>
    <dgm:cxn modelId="{C3322C70-4C1B-4ADF-8427-1762527EFB57}" type="presOf" srcId="{DACE7081-8C4C-4F90-A383-0CE8C97022C8}" destId="{9C6E9AF4-6920-4A31-A1E7-DB374BCF97CC}" srcOrd="0" destOrd="0" presId="urn:microsoft.com/office/officeart/2005/8/layout/hProcess6"/>
    <dgm:cxn modelId="{958A6B59-A7E3-4ED8-849E-61B08B17C5AB}" srcId="{8E240051-6616-40C6-9CD0-CB714AE19C5C}" destId="{D0CD28C8-A1FF-42AA-B147-5648BC5FDE6E}" srcOrd="0" destOrd="0" parTransId="{D1EDDC8C-FDFE-49A5-9E9D-B614289EF452}" sibTransId="{4489BEA3-D76C-4E1F-98FE-D3C59906AFA8}"/>
    <dgm:cxn modelId="{6912555A-0917-47F3-8990-07D737AB15BE}" type="presOf" srcId="{3141CAA4-835C-4FBC-B7FD-01BF8AD2C0F5}" destId="{96F81828-8134-4AD7-946D-F08EFC30213F}" srcOrd="0" destOrd="0" presId="urn:microsoft.com/office/officeart/2005/8/layout/hProcess6"/>
    <dgm:cxn modelId="{B4E2DE81-394C-4D9B-8279-CF46E4A7B579}" type="presOf" srcId="{1E9BCECC-AE08-40B7-88D6-7902A65C2468}" destId="{9004C15E-9597-4720-BE40-A3FDE48E4D9D}" srcOrd="0" destOrd="0" presId="urn:microsoft.com/office/officeart/2005/8/layout/hProcess6"/>
    <dgm:cxn modelId="{B210C39D-9E22-4FE7-9A2A-19518450C9D1}" type="presOf" srcId="{5576EACA-7D41-435F-9210-3FC44C5ACB1D}" destId="{AF36E892-6786-46D3-AB7F-7C39D04ACFB6}" srcOrd="0" destOrd="0" presId="urn:microsoft.com/office/officeart/2005/8/layout/hProcess6"/>
    <dgm:cxn modelId="{D403B0CC-4B45-4392-81D4-EF645F3F7153}" type="presOf" srcId="{8E240051-6616-40C6-9CD0-CB714AE19C5C}" destId="{D9D11B7A-B8B0-4F8F-BA8F-C41E57E2A147}" srcOrd="0" destOrd="0" presId="urn:microsoft.com/office/officeart/2005/8/layout/hProcess6"/>
    <dgm:cxn modelId="{C14184CF-8241-4220-96F1-72F5FC99B71A}" srcId="{1E9BCECC-AE08-40B7-88D6-7902A65C2468}" destId="{228D3449-BBB1-42FB-A46E-1E4FE9F4FBE0}" srcOrd="1" destOrd="0" parTransId="{966E3CFD-1206-4683-B5FB-D20610C7EF92}" sibTransId="{EA70ECEB-A0EF-412F-A4D4-5934ED81BA0C}"/>
    <dgm:cxn modelId="{28E17BF2-9D78-4ACB-9378-B862371043E2}" srcId="{1E9BCECC-AE08-40B7-88D6-7902A65C2468}" destId="{5576EACA-7D41-435F-9210-3FC44C5ACB1D}" srcOrd="0" destOrd="0" parTransId="{C057FFAD-9675-4F54-A4CC-925D8C1C46A6}" sibTransId="{2E3105FB-9F57-4916-A9A8-507711D30E59}"/>
    <dgm:cxn modelId="{A0DA84F7-DDC8-479B-A324-D96CDAB0D924}" type="presOf" srcId="{228D3449-BBB1-42FB-A46E-1E4FE9F4FBE0}" destId="{7A734220-3260-4902-BDC7-8BE47B61A45E}" srcOrd="0" destOrd="0" presId="urn:microsoft.com/office/officeart/2005/8/layout/hProcess6"/>
    <dgm:cxn modelId="{9AE7D7DF-FC29-47AF-9B49-3AE825F6A454}" type="presParOf" srcId="{9004C15E-9597-4720-BE40-A3FDE48E4D9D}" destId="{9C1D7271-C475-43B6-820B-68228F836CCB}" srcOrd="0" destOrd="0" presId="urn:microsoft.com/office/officeart/2005/8/layout/hProcess6"/>
    <dgm:cxn modelId="{8263D0AB-ECE9-4EFE-8891-023E76784BD7}" type="presParOf" srcId="{9C1D7271-C475-43B6-820B-68228F836CCB}" destId="{25130E22-AF8D-4A8E-A5C5-B7B69E68CA79}" srcOrd="0" destOrd="0" presId="urn:microsoft.com/office/officeart/2005/8/layout/hProcess6"/>
    <dgm:cxn modelId="{543C0894-D497-473F-9648-3729C78671C1}" type="presParOf" srcId="{9C1D7271-C475-43B6-820B-68228F836CCB}" destId="{328CB6D3-E1F3-48AD-B3D9-60A61CDD65A8}" srcOrd="1" destOrd="0" presId="urn:microsoft.com/office/officeart/2005/8/layout/hProcess6"/>
    <dgm:cxn modelId="{13771E7D-6F7C-4362-B68B-560535C82A39}" type="presParOf" srcId="{9C1D7271-C475-43B6-820B-68228F836CCB}" destId="{8C3E52AF-758D-4227-AC70-D6E48B99BAE9}" srcOrd="2" destOrd="0" presId="urn:microsoft.com/office/officeart/2005/8/layout/hProcess6"/>
    <dgm:cxn modelId="{94DC145A-37C8-4C7E-B47E-407FB552AAEE}" type="presParOf" srcId="{9C1D7271-C475-43B6-820B-68228F836CCB}" destId="{AF36E892-6786-46D3-AB7F-7C39D04ACFB6}" srcOrd="3" destOrd="0" presId="urn:microsoft.com/office/officeart/2005/8/layout/hProcess6"/>
    <dgm:cxn modelId="{BB17F4E3-DE62-4126-B284-60E93B85ADF3}" type="presParOf" srcId="{9004C15E-9597-4720-BE40-A3FDE48E4D9D}" destId="{8301A7BC-8932-45F7-A50F-5CC1CAD1BE58}" srcOrd="1" destOrd="0" presId="urn:microsoft.com/office/officeart/2005/8/layout/hProcess6"/>
    <dgm:cxn modelId="{76B0A10F-7A1E-44F6-9210-50604693F96F}" type="presParOf" srcId="{9004C15E-9597-4720-BE40-A3FDE48E4D9D}" destId="{2CE5F95F-0F34-4B2D-BB27-3BBCF38C87A9}" srcOrd="2" destOrd="0" presId="urn:microsoft.com/office/officeart/2005/8/layout/hProcess6"/>
    <dgm:cxn modelId="{381C7FFA-FF01-4BAE-AD4F-8E122343EFD6}" type="presParOf" srcId="{2CE5F95F-0F34-4B2D-BB27-3BBCF38C87A9}" destId="{F27D153E-35C8-4E49-9ADF-B218C472E6FC}" srcOrd="0" destOrd="0" presId="urn:microsoft.com/office/officeart/2005/8/layout/hProcess6"/>
    <dgm:cxn modelId="{3A57CE98-2F75-438C-B8C0-89535B670F42}" type="presParOf" srcId="{2CE5F95F-0F34-4B2D-BB27-3BBCF38C87A9}" destId="{96F81828-8134-4AD7-946D-F08EFC30213F}" srcOrd="1" destOrd="0" presId="urn:microsoft.com/office/officeart/2005/8/layout/hProcess6"/>
    <dgm:cxn modelId="{308FC725-A4EF-43A0-8C59-549DCAF2A7FB}" type="presParOf" srcId="{2CE5F95F-0F34-4B2D-BB27-3BBCF38C87A9}" destId="{EC2A7F6C-78E9-488D-9A09-58CFAFF137B1}" srcOrd="2" destOrd="0" presId="urn:microsoft.com/office/officeart/2005/8/layout/hProcess6"/>
    <dgm:cxn modelId="{22B3F3A2-7360-425E-97EA-CC46B439B5EA}" type="presParOf" srcId="{2CE5F95F-0F34-4B2D-BB27-3BBCF38C87A9}" destId="{7A734220-3260-4902-BDC7-8BE47B61A45E}" srcOrd="3" destOrd="0" presId="urn:microsoft.com/office/officeart/2005/8/layout/hProcess6"/>
    <dgm:cxn modelId="{74882FEC-226E-4F99-AD29-C9771A38FB18}" type="presParOf" srcId="{9004C15E-9597-4720-BE40-A3FDE48E4D9D}" destId="{8134E43E-F604-41BB-B42C-7633C3AAA833}" srcOrd="3" destOrd="0" presId="urn:microsoft.com/office/officeart/2005/8/layout/hProcess6"/>
    <dgm:cxn modelId="{87F76BF6-0D95-4EC4-ABCD-C8B37B0C3D77}" type="presParOf" srcId="{9004C15E-9597-4720-BE40-A3FDE48E4D9D}" destId="{15C2DE9E-D875-483E-84D7-153A7E5A777E}" srcOrd="4" destOrd="0" presId="urn:microsoft.com/office/officeart/2005/8/layout/hProcess6"/>
    <dgm:cxn modelId="{4154F62C-64B2-4B02-A7A7-F00C883E9C8B}" type="presParOf" srcId="{15C2DE9E-D875-483E-84D7-153A7E5A777E}" destId="{EECE0D5A-C296-4BAA-9E27-105386F030E6}" srcOrd="0" destOrd="0" presId="urn:microsoft.com/office/officeart/2005/8/layout/hProcess6"/>
    <dgm:cxn modelId="{252D1F6B-01E9-48E3-A624-6D1831E53DB2}" type="presParOf" srcId="{15C2DE9E-D875-483E-84D7-153A7E5A777E}" destId="{9C6E9AF4-6920-4A31-A1E7-DB374BCF97CC}" srcOrd="1" destOrd="0" presId="urn:microsoft.com/office/officeart/2005/8/layout/hProcess6"/>
    <dgm:cxn modelId="{5E1A03E3-CCFC-4321-AFC2-1E28BAB8DEB1}" type="presParOf" srcId="{15C2DE9E-D875-483E-84D7-153A7E5A777E}" destId="{CF515ED1-24FD-4950-BB75-2DA17553AA0B}" srcOrd="2" destOrd="0" presId="urn:microsoft.com/office/officeart/2005/8/layout/hProcess6"/>
    <dgm:cxn modelId="{5C4FD41C-D6A2-41F5-84BA-26CA55B778DD}" type="presParOf" srcId="{15C2DE9E-D875-483E-84D7-153A7E5A777E}" destId="{04C0C7B9-CE83-491E-BD2C-18262A9C3855}" srcOrd="3" destOrd="0" presId="urn:microsoft.com/office/officeart/2005/8/layout/hProcess6"/>
    <dgm:cxn modelId="{E315A5D3-F8CB-4114-8C29-F84203BE30FC}" type="presParOf" srcId="{9004C15E-9597-4720-BE40-A3FDE48E4D9D}" destId="{459E32CE-AF21-4467-A8DA-83B893A32BB8}" srcOrd="5" destOrd="0" presId="urn:microsoft.com/office/officeart/2005/8/layout/hProcess6"/>
    <dgm:cxn modelId="{9A909359-7A68-4278-A671-C15EEC1EFE38}" type="presParOf" srcId="{9004C15E-9597-4720-BE40-A3FDE48E4D9D}" destId="{D5DFE5DB-5E00-4416-9448-5C5EC6272C9E}" srcOrd="6" destOrd="0" presId="urn:microsoft.com/office/officeart/2005/8/layout/hProcess6"/>
    <dgm:cxn modelId="{232C4502-2F15-4F96-A186-EE8CBD187BBD}" type="presParOf" srcId="{D5DFE5DB-5E00-4416-9448-5C5EC6272C9E}" destId="{6ADD6A89-7F6C-4F0F-8B8F-D20ECF585B8A}" srcOrd="0" destOrd="0" presId="urn:microsoft.com/office/officeart/2005/8/layout/hProcess6"/>
    <dgm:cxn modelId="{69372F46-E859-40BC-884B-80C8A54770A2}" type="presParOf" srcId="{D5DFE5DB-5E00-4416-9448-5C5EC6272C9E}" destId="{837BD163-6944-4D15-863B-86FABCD351D4}" srcOrd="1" destOrd="0" presId="urn:microsoft.com/office/officeart/2005/8/layout/hProcess6"/>
    <dgm:cxn modelId="{DEC457DD-AA53-4E82-8916-2AE04EA30DA4}" type="presParOf" srcId="{D5DFE5DB-5E00-4416-9448-5C5EC6272C9E}" destId="{984C8006-30AB-4718-90A6-F5D20F4CF917}" srcOrd="2" destOrd="0" presId="urn:microsoft.com/office/officeart/2005/8/layout/hProcess6"/>
    <dgm:cxn modelId="{1940A120-0EA7-4231-A89C-6F82958B1CB1}" type="presParOf" srcId="{D5DFE5DB-5E00-4416-9448-5C5EC6272C9E}" destId="{D9D11B7A-B8B0-4F8F-BA8F-C41E57E2A147}"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9BCECC-AE08-40B7-88D6-7902A65C2468}"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D0CD28C8-A1FF-42AA-B147-5648BC5FDE6E}">
      <dgm:prSet phldrT="[Text]" phldr="0"/>
      <dgm:spPr/>
      <dgm:t>
        <a:bodyPr/>
        <a:lstStyle/>
        <a:p>
          <a:pPr rtl="0"/>
          <a:r>
            <a:rPr lang="en-US">
              <a:latin typeface="+mn-lt"/>
            </a:rPr>
            <a:t>Post-Launch Support and Optimization (Ongoing)</a:t>
          </a:r>
        </a:p>
      </dgm:t>
    </dgm:pt>
    <dgm:pt modelId="{D1EDDC8C-FDFE-49A5-9E9D-B614289EF452}" type="parTrans" cxnId="{958A6B59-A7E3-4ED8-849E-61B08B17C5AB}">
      <dgm:prSet/>
      <dgm:spPr/>
      <dgm:t>
        <a:bodyPr/>
        <a:lstStyle/>
        <a:p>
          <a:endParaRPr lang="en-US"/>
        </a:p>
      </dgm:t>
    </dgm:pt>
    <dgm:pt modelId="{4489BEA3-D76C-4E1F-98FE-D3C59906AFA8}" type="sibTrans" cxnId="{958A6B59-A7E3-4ED8-849E-61B08B17C5AB}">
      <dgm:prSet/>
      <dgm:spPr/>
      <dgm:t>
        <a:bodyPr/>
        <a:lstStyle/>
        <a:p>
          <a:endParaRPr lang="en-US"/>
        </a:p>
      </dgm:t>
    </dgm:pt>
    <dgm:pt modelId="{5576EACA-7D41-435F-9210-3FC44C5ACB1D}">
      <dgm:prSet phldrT="[Text]" phldr="0"/>
      <dgm:spPr/>
      <dgm:t>
        <a:bodyPr/>
        <a:lstStyle/>
        <a:p>
          <a:pPr rtl="0"/>
          <a:r>
            <a:rPr lang="en-US">
              <a:latin typeface="+mn-lt"/>
            </a:rPr>
            <a:t>Phase 5</a:t>
          </a:r>
        </a:p>
      </dgm:t>
    </dgm:pt>
    <dgm:pt modelId="{C057FFAD-9675-4F54-A4CC-925D8C1C46A6}" type="parTrans" cxnId="{0D7FAABF-37FD-4867-A587-61E047936418}">
      <dgm:prSet/>
      <dgm:spPr/>
      <dgm:t>
        <a:bodyPr/>
        <a:lstStyle/>
        <a:p>
          <a:endParaRPr lang="en-US"/>
        </a:p>
      </dgm:t>
    </dgm:pt>
    <dgm:pt modelId="{2E3105FB-9F57-4916-A9A8-507711D30E59}" type="sibTrans" cxnId="{0D7FAABF-37FD-4867-A587-61E047936418}">
      <dgm:prSet/>
      <dgm:spPr/>
      <dgm:t>
        <a:bodyPr/>
        <a:lstStyle/>
        <a:p>
          <a:endParaRPr lang="en-US"/>
        </a:p>
      </dgm:t>
    </dgm:pt>
    <dgm:pt modelId="{93E5DC33-3BBA-44CF-83A8-5FCB4C514216}">
      <dgm:prSet phldrT="[Text]" phldr="0"/>
      <dgm:spPr/>
      <dgm:t>
        <a:bodyPr/>
        <a:lstStyle/>
        <a:p>
          <a:pPr rtl="0"/>
          <a:r>
            <a:rPr lang="en-US">
              <a:latin typeface="+mn-lt"/>
            </a:rPr>
            <a:t>Backend and Frontend Development</a:t>
          </a:r>
        </a:p>
      </dgm:t>
    </dgm:pt>
    <dgm:pt modelId="{F44D1E4B-68B5-4441-8E79-81420B332AC3}" type="parTrans" cxnId="{A0BD7F7D-B990-4D4E-8DF6-727787D3ED3D}">
      <dgm:prSet/>
      <dgm:spPr/>
      <dgm:t>
        <a:bodyPr/>
        <a:lstStyle/>
        <a:p>
          <a:endParaRPr lang="en-US"/>
        </a:p>
      </dgm:t>
    </dgm:pt>
    <dgm:pt modelId="{7620AA8A-0190-4E1C-A2BF-FCD2C25FF0D7}" type="sibTrans" cxnId="{A0BD7F7D-B990-4D4E-8DF6-727787D3ED3D}">
      <dgm:prSet/>
      <dgm:spPr/>
      <dgm:t>
        <a:bodyPr/>
        <a:lstStyle/>
        <a:p>
          <a:endParaRPr lang="en-US"/>
        </a:p>
      </dgm:t>
    </dgm:pt>
    <dgm:pt modelId="{228D3449-BBB1-42FB-A46E-1E4FE9F4FBE0}">
      <dgm:prSet phldrT="[Text]" phldr="0"/>
      <dgm:spPr/>
      <dgm:t>
        <a:bodyPr/>
        <a:lstStyle/>
        <a:p>
          <a:pPr rtl="0"/>
          <a:r>
            <a:rPr lang="en-US">
              <a:latin typeface="+mn-lt"/>
            </a:rPr>
            <a:t>Phase 6</a:t>
          </a:r>
        </a:p>
      </dgm:t>
    </dgm:pt>
    <dgm:pt modelId="{966E3CFD-1206-4683-B5FB-D20610C7EF92}" type="parTrans" cxnId="{E8E0C2C3-8EC3-455B-9725-2FFD74A21A81}">
      <dgm:prSet/>
      <dgm:spPr/>
      <dgm:t>
        <a:bodyPr/>
        <a:lstStyle/>
        <a:p>
          <a:endParaRPr lang="en-US"/>
        </a:p>
      </dgm:t>
    </dgm:pt>
    <dgm:pt modelId="{EA70ECEB-A0EF-412F-A4D4-5934ED81BA0C}" type="sibTrans" cxnId="{E8E0C2C3-8EC3-455B-9725-2FFD74A21A81}">
      <dgm:prSet/>
      <dgm:spPr/>
      <dgm:t>
        <a:bodyPr/>
        <a:lstStyle/>
        <a:p>
          <a:endParaRPr lang="en-US"/>
        </a:p>
      </dgm:t>
    </dgm:pt>
    <dgm:pt modelId="{3141CAA4-835C-4FBC-B7FD-01BF8AD2C0F5}">
      <dgm:prSet phldrT="[Text]" phldr="0"/>
      <dgm:spPr/>
      <dgm:t>
        <a:bodyPr/>
        <a:lstStyle/>
        <a:p>
          <a:pPr rtl="0"/>
          <a:r>
            <a:rPr lang="en-US" b="1">
              <a:solidFill>
                <a:srgbClr val="0D0D0D"/>
              </a:solidFill>
              <a:latin typeface="+mn-lt"/>
            </a:rPr>
            <a:t>Integration </a:t>
          </a:r>
          <a:r>
            <a:rPr lang="en-US">
              <a:latin typeface="+mn-lt"/>
            </a:rPr>
            <a:t>and Testing</a:t>
          </a:r>
        </a:p>
      </dgm:t>
    </dgm:pt>
    <dgm:pt modelId="{85F4B532-9DC9-4BEA-A8D3-1B338B5F7A7F}" type="parTrans" cxnId="{713B715B-E855-4F27-9236-C94FCFAABC95}">
      <dgm:prSet/>
      <dgm:spPr/>
      <dgm:t>
        <a:bodyPr/>
        <a:lstStyle/>
        <a:p>
          <a:endParaRPr lang="en-US"/>
        </a:p>
      </dgm:t>
    </dgm:pt>
    <dgm:pt modelId="{1F03D0B2-3264-4EDB-915F-EE80FCF6E0E7}" type="sibTrans" cxnId="{713B715B-E855-4F27-9236-C94FCFAABC95}">
      <dgm:prSet/>
      <dgm:spPr/>
      <dgm:t>
        <a:bodyPr/>
        <a:lstStyle/>
        <a:p>
          <a:endParaRPr lang="en-US"/>
        </a:p>
      </dgm:t>
    </dgm:pt>
    <dgm:pt modelId="{823CA187-29CB-4513-B397-D3A1D8056D36}">
      <dgm:prSet phldrT="[Text]" phldr="0"/>
      <dgm:spPr/>
      <dgm:t>
        <a:bodyPr/>
        <a:lstStyle/>
        <a:p>
          <a:pPr rtl="0"/>
          <a:r>
            <a:rPr lang="en-US">
              <a:latin typeface="+mn-lt"/>
            </a:rPr>
            <a:t>Phase 7</a:t>
          </a:r>
        </a:p>
      </dgm:t>
    </dgm:pt>
    <dgm:pt modelId="{3BF6C823-4576-4CBC-B61E-4139B54A859C}" type="parTrans" cxnId="{B2C568C4-0FF9-4EE5-A982-6C91A7A78386}">
      <dgm:prSet/>
      <dgm:spPr/>
      <dgm:t>
        <a:bodyPr/>
        <a:lstStyle/>
        <a:p>
          <a:endParaRPr lang="en-US"/>
        </a:p>
      </dgm:t>
    </dgm:pt>
    <dgm:pt modelId="{480A7D60-C8B3-421F-8B2A-C7063059476F}" type="sibTrans" cxnId="{B2C568C4-0FF9-4EE5-A982-6C91A7A78386}">
      <dgm:prSet/>
      <dgm:spPr/>
      <dgm:t>
        <a:bodyPr/>
        <a:lstStyle/>
        <a:p>
          <a:endParaRPr lang="en-US"/>
        </a:p>
      </dgm:t>
    </dgm:pt>
    <dgm:pt modelId="{DACE7081-8C4C-4F90-A383-0CE8C97022C8}">
      <dgm:prSet phldrT="[Text]" phldr="0"/>
      <dgm:spPr/>
      <dgm:t>
        <a:bodyPr/>
        <a:lstStyle/>
        <a:p>
          <a:pPr rtl="0"/>
          <a:r>
            <a:rPr lang="en-US">
              <a:latin typeface="+mn-lt"/>
            </a:rPr>
            <a:t>Deployment and Launch</a:t>
          </a:r>
        </a:p>
      </dgm:t>
    </dgm:pt>
    <dgm:pt modelId="{5E34E1D5-47BE-4921-A882-964CDB8AA021}" type="parTrans" cxnId="{ED832727-6446-4796-BC5C-F6001A393494}">
      <dgm:prSet/>
      <dgm:spPr/>
      <dgm:t>
        <a:bodyPr/>
        <a:lstStyle/>
        <a:p>
          <a:endParaRPr lang="en-US"/>
        </a:p>
      </dgm:t>
    </dgm:pt>
    <dgm:pt modelId="{D64CC95D-D17B-4E0B-A377-478FBEFF2977}" type="sibTrans" cxnId="{ED832727-6446-4796-BC5C-F6001A393494}">
      <dgm:prSet/>
      <dgm:spPr/>
      <dgm:t>
        <a:bodyPr/>
        <a:lstStyle/>
        <a:p>
          <a:endParaRPr lang="en-US"/>
        </a:p>
      </dgm:t>
    </dgm:pt>
    <dgm:pt modelId="{8E240051-6616-40C6-9CD0-CB714AE19C5C}">
      <dgm:prSet phldr="0"/>
      <dgm:spPr/>
      <dgm:t>
        <a:bodyPr/>
        <a:lstStyle/>
        <a:p>
          <a:pPr rtl="0"/>
          <a:r>
            <a:rPr lang="en-US">
              <a:latin typeface="+mn-lt"/>
            </a:rPr>
            <a:t>Phase 8</a:t>
          </a:r>
        </a:p>
      </dgm:t>
    </dgm:pt>
    <dgm:pt modelId="{D62A4C2A-37CF-4922-8D96-9D7B50DDCF79}" type="parTrans" cxnId="{37BCEB1D-C444-47A0-B322-D7842543C91D}">
      <dgm:prSet/>
      <dgm:spPr/>
    </dgm:pt>
    <dgm:pt modelId="{0D1A9BDB-C5C8-4CA8-AFBD-6248E7A03284}" type="sibTrans" cxnId="{37BCEB1D-C444-47A0-B322-D7842543C91D}">
      <dgm:prSet/>
      <dgm:spPr/>
    </dgm:pt>
    <dgm:pt modelId="{9004C15E-9597-4720-BE40-A3FDE48E4D9D}" type="pres">
      <dgm:prSet presAssocID="{1E9BCECC-AE08-40B7-88D6-7902A65C2468}" presName="theList" presStyleCnt="0">
        <dgm:presLayoutVars>
          <dgm:dir/>
          <dgm:animLvl val="lvl"/>
          <dgm:resizeHandles val="exact"/>
        </dgm:presLayoutVars>
      </dgm:prSet>
      <dgm:spPr/>
    </dgm:pt>
    <dgm:pt modelId="{9C1D7271-C475-43B6-820B-68228F836CCB}" type="pres">
      <dgm:prSet presAssocID="{5576EACA-7D41-435F-9210-3FC44C5ACB1D}" presName="compNode" presStyleCnt="0"/>
      <dgm:spPr/>
    </dgm:pt>
    <dgm:pt modelId="{25130E22-AF8D-4A8E-A5C5-B7B69E68CA79}" type="pres">
      <dgm:prSet presAssocID="{5576EACA-7D41-435F-9210-3FC44C5ACB1D}" presName="noGeometry" presStyleCnt="0"/>
      <dgm:spPr/>
    </dgm:pt>
    <dgm:pt modelId="{328CB6D3-E1F3-48AD-B3D9-60A61CDD65A8}" type="pres">
      <dgm:prSet presAssocID="{5576EACA-7D41-435F-9210-3FC44C5ACB1D}" presName="childTextVisible" presStyleLbl="bgAccFollowNode1" presStyleIdx="0" presStyleCnt="4">
        <dgm:presLayoutVars>
          <dgm:bulletEnabled val="1"/>
        </dgm:presLayoutVars>
      </dgm:prSet>
      <dgm:spPr/>
    </dgm:pt>
    <dgm:pt modelId="{8C3E52AF-758D-4227-AC70-D6E48B99BAE9}" type="pres">
      <dgm:prSet presAssocID="{5576EACA-7D41-435F-9210-3FC44C5ACB1D}" presName="childTextHidden" presStyleLbl="bgAccFollowNode1" presStyleIdx="0" presStyleCnt="4"/>
      <dgm:spPr/>
    </dgm:pt>
    <dgm:pt modelId="{AF36E892-6786-46D3-AB7F-7C39D04ACFB6}" type="pres">
      <dgm:prSet presAssocID="{5576EACA-7D41-435F-9210-3FC44C5ACB1D}" presName="parentText" presStyleLbl="node1" presStyleIdx="0" presStyleCnt="4">
        <dgm:presLayoutVars>
          <dgm:chMax val="1"/>
          <dgm:bulletEnabled val="1"/>
        </dgm:presLayoutVars>
      </dgm:prSet>
      <dgm:spPr/>
    </dgm:pt>
    <dgm:pt modelId="{8301A7BC-8932-45F7-A50F-5CC1CAD1BE58}" type="pres">
      <dgm:prSet presAssocID="{5576EACA-7D41-435F-9210-3FC44C5ACB1D}" presName="aSpace" presStyleCnt="0"/>
      <dgm:spPr/>
    </dgm:pt>
    <dgm:pt modelId="{2CE5F95F-0F34-4B2D-BB27-3BBCF38C87A9}" type="pres">
      <dgm:prSet presAssocID="{228D3449-BBB1-42FB-A46E-1E4FE9F4FBE0}" presName="compNode" presStyleCnt="0"/>
      <dgm:spPr/>
    </dgm:pt>
    <dgm:pt modelId="{F27D153E-35C8-4E49-9ADF-B218C472E6FC}" type="pres">
      <dgm:prSet presAssocID="{228D3449-BBB1-42FB-A46E-1E4FE9F4FBE0}" presName="noGeometry" presStyleCnt="0"/>
      <dgm:spPr/>
    </dgm:pt>
    <dgm:pt modelId="{96F81828-8134-4AD7-946D-F08EFC30213F}" type="pres">
      <dgm:prSet presAssocID="{228D3449-BBB1-42FB-A46E-1E4FE9F4FBE0}" presName="childTextVisible" presStyleLbl="bgAccFollowNode1" presStyleIdx="1" presStyleCnt="4">
        <dgm:presLayoutVars>
          <dgm:bulletEnabled val="1"/>
        </dgm:presLayoutVars>
      </dgm:prSet>
      <dgm:spPr/>
    </dgm:pt>
    <dgm:pt modelId="{EC2A7F6C-78E9-488D-9A09-58CFAFF137B1}" type="pres">
      <dgm:prSet presAssocID="{228D3449-BBB1-42FB-A46E-1E4FE9F4FBE0}" presName="childTextHidden" presStyleLbl="bgAccFollowNode1" presStyleIdx="1" presStyleCnt="4"/>
      <dgm:spPr/>
    </dgm:pt>
    <dgm:pt modelId="{7A734220-3260-4902-BDC7-8BE47B61A45E}" type="pres">
      <dgm:prSet presAssocID="{228D3449-BBB1-42FB-A46E-1E4FE9F4FBE0}" presName="parentText" presStyleLbl="node1" presStyleIdx="1" presStyleCnt="4">
        <dgm:presLayoutVars>
          <dgm:chMax val="1"/>
          <dgm:bulletEnabled val="1"/>
        </dgm:presLayoutVars>
      </dgm:prSet>
      <dgm:spPr/>
    </dgm:pt>
    <dgm:pt modelId="{8134E43E-F604-41BB-B42C-7633C3AAA833}" type="pres">
      <dgm:prSet presAssocID="{228D3449-BBB1-42FB-A46E-1E4FE9F4FBE0}" presName="aSpace" presStyleCnt="0"/>
      <dgm:spPr/>
    </dgm:pt>
    <dgm:pt modelId="{15C2DE9E-D875-483E-84D7-153A7E5A777E}" type="pres">
      <dgm:prSet presAssocID="{823CA187-29CB-4513-B397-D3A1D8056D36}" presName="compNode" presStyleCnt="0"/>
      <dgm:spPr/>
    </dgm:pt>
    <dgm:pt modelId="{EECE0D5A-C296-4BAA-9E27-105386F030E6}" type="pres">
      <dgm:prSet presAssocID="{823CA187-29CB-4513-B397-D3A1D8056D36}" presName="noGeometry" presStyleCnt="0"/>
      <dgm:spPr/>
    </dgm:pt>
    <dgm:pt modelId="{9C6E9AF4-6920-4A31-A1E7-DB374BCF97CC}" type="pres">
      <dgm:prSet presAssocID="{823CA187-29CB-4513-B397-D3A1D8056D36}" presName="childTextVisible" presStyleLbl="bgAccFollowNode1" presStyleIdx="2" presStyleCnt="4">
        <dgm:presLayoutVars>
          <dgm:bulletEnabled val="1"/>
        </dgm:presLayoutVars>
      </dgm:prSet>
      <dgm:spPr/>
    </dgm:pt>
    <dgm:pt modelId="{CF515ED1-24FD-4950-BB75-2DA17553AA0B}" type="pres">
      <dgm:prSet presAssocID="{823CA187-29CB-4513-B397-D3A1D8056D36}" presName="childTextHidden" presStyleLbl="bgAccFollowNode1" presStyleIdx="2" presStyleCnt="4"/>
      <dgm:spPr/>
    </dgm:pt>
    <dgm:pt modelId="{04C0C7B9-CE83-491E-BD2C-18262A9C3855}" type="pres">
      <dgm:prSet presAssocID="{823CA187-29CB-4513-B397-D3A1D8056D36}" presName="parentText" presStyleLbl="node1" presStyleIdx="2" presStyleCnt="4">
        <dgm:presLayoutVars>
          <dgm:chMax val="1"/>
          <dgm:bulletEnabled val="1"/>
        </dgm:presLayoutVars>
      </dgm:prSet>
      <dgm:spPr/>
    </dgm:pt>
    <dgm:pt modelId="{459E32CE-AF21-4467-A8DA-83B893A32BB8}" type="pres">
      <dgm:prSet presAssocID="{823CA187-29CB-4513-B397-D3A1D8056D36}" presName="aSpace" presStyleCnt="0"/>
      <dgm:spPr/>
    </dgm:pt>
    <dgm:pt modelId="{D5DFE5DB-5E00-4416-9448-5C5EC6272C9E}" type="pres">
      <dgm:prSet presAssocID="{8E240051-6616-40C6-9CD0-CB714AE19C5C}" presName="compNode" presStyleCnt="0"/>
      <dgm:spPr/>
    </dgm:pt>
    <dgm:pt modelId="{6ADD6A89-7F6C-4F0F-8B8F-D20ECF585B8A}" type="pres">
      <dgm:prSet presAssocID="{8E240051-6616-40C6-9CD0-CB714AE19C5C}" presName="noGeometry" presStyleCnt="0"/>
      <dgm:spPr/>
    </dgm:pt>
    <dgm:pt modelId="{837BD163-6944-4D15-863B-86FABCD351D4}" type="pres">
      <dgm:prSet presAssocID="{8E240051-6616-40C6-9CD0-CB714AE19C5C}" presName="childTextVisible" presStyleLbl="bgAccFollowNode1" presStyleIdx="3" presStyleCnt="4">
        <dgm:presLayoutVars>
          <dgm:bulletEnabled val="1"/>
        </dgm:presLayoutVars>
      </dgm:prSet>
      <dgm:spPr/>
    </dgm:pt>
    <dgm:pt modelId="{984C8006-30AB-4718-90A6-F5D20F4CF917}" type="pres">
      <dgm:prSet presAssocID="{8E240051-6616-40C6-9CD0-CB714AE19C5C}" presName="childTextHidden" presStyleLbl="bgAccFollowNode1" presStyleIdx="3" presStyleCnt="4"/>
      <dgm:spPr/>
    </dgm:pt>
    <dgm:pt modelId="{D9D11B7A-B8B0-4F8F-BA8F-C41E57E2A147}" type="pres">
      <dgm:prSet presAssocID="{8E240051-6616-40C6-9CD0-CB714AE19C5C}" presName="parentText" presStyleLbl="node1" presStyleIdx="3" presStyleCnt="4">
        <dgm:presLayoutVars>
          <dgm:chMax val="1"/>
          <dgm:bulletEnabled val="1"/>
        </dgm:presLayoutVars>
      </dgm:prSet>
      <dgm:spPr/>
    </dgm:pt>
  </dgm:ptLst>
  <dgm:cxnLst>
    <dgm:cxn modelId="{8BE8250B-A4D7-42DB-98F8-840E23C2B0D7}" type="presOf" srcId="{93E5DC33-3BBA-44CF-83A8-5FCB4C514216}" destId="{8C3E52AF-758D-4227-AC70-D6E48B99BAE9}" srcOrd="1" destOrd="0" presId="urn:microsoft.com/office/officeart/2005/8/layout/hProcess6"/>
    <dgm:cxn modelId="{C235031B-4862-43CD-8EF3-07E8BC55C68D}" type="presOf" srcId="{228D3449-BBB1-42FB-A46E-1E4FE9F4FBE0}" destId="{7A734220-3260-4902-BDC7-8BE47B61A45E}" srcOrd="0" destOrd="0" presId="urn:microsoft.com/office/officeart/2005/8/layout/hProcess6"/>
    <dgm:cxn modelId="{37BCEB1D-C444-47A0-B322-D7842543C91D}" srcId="{1E9BCECC-AE08-40B7-88D6-7902A65C2468}" destId="{8E240051-6616-40C6-9CD0-CB714AE19C5C}" srcOrd="3" destOrd="0" parTransId="{D62A4C2A-37CF-4922-8D96-9D7B50DDCF79}" sibTransId="{0D1A9BDB-C5C8-4CA8-AFBD-6248E7A03284}"/>
    <dgm:cxn modelId="{48A6AB21-7E88-4018-AB6F-FA7C168C4096}" type="presOf" srcId="{5576EACA-7D41-435F-9210-3FC44C5ACB1D}" destId="{AF36E892-6786-46D3-AB7F-7C39D04ACFB6}" srcOrd="0" destOrd="0" presId="urn:microsoft.com/office/officeart/2005/8/layout/hProcess6"/>
    <dgm:cxn modelId="{ED832727-6446-4796-BC5C-F6001A393494}" srcId="{823CA187-29CB-4513-B397-D3A1D8056D36}" destId="{DACE7081-8C4C-4F90-A383-0CE8C97022C8}" srcOrd="0" destOrd="0" parTransId="{5E34E1D5-47BE-4921-A882-964CDB8AA021}" sibTransId="{D64CC95D-D17B-4E0B-A377-478FBEFF2977}"/>
    <dgm:cxn modelId="{395ABE2B-DA04-4AE5-B001-16161EAA9F38}" type="presOf" srcId="{3141CAA4-835C-4FBC-B7FD-01BF8AD2C0F5}" destId="{EC2A7F6C-78E9-488D-9A09-58CFAFF137B1}" srcOrd="1" destOrd="0" presId="urn:microsoft.com/office/officeart/2005/8/layout/hProcess6"/>
    <dgm:cxn modelId="{713B715B-E855-4F27-9236-C94FCFAABC95}" srcId="{228D3449-BBB1-42FB-A46E-1E4FE9F4FBE0}" destId="{3141CAA4-835C-4FBC-B7FD-01BF8AD2C0F5}" srcOrd="0" destOrd="0" parTransId="{85F4B532-9DC9-4BEA-A8D3-1B338B5F7A7F}" sibTransId="{1F03D0B2-3264-4EDB-915F-EE80FCF6E0E7}"/>
    <dgm:cxn modelId="{6D5DF764-0E1D-4177-8CAC-1663551A5AD8}" type="presOf" srcId="{D0CD28C8-A1FF-42AA-B147-5648BC5FDE6E}" destId="{984C8006-30AB-4718-90A6-F5D20F4CF917}" srcOrd="1" destOrd="0" presId="urn:microsoft.com/office/officeart/2005/8/layout/hProcess6"/>
    <dgm:cxn modelId="{7A3BC276-DB0A-4186-9963-80539BF1E39E}" type="presOf" srcId="{3141CAA4-835C-4FBC-B7FD-01BF8AD2C0F5}" destId="{96F81828-8134-4AD7-946D-F08EFC30213F}" srcOrd="0" destOrd="0" presId="urn:microsoft.com/office/officeart/2005/8/layout/hProcess6"/>
    <dgm:cxn modelId="{958A6B59-A7E3-4ED8-849E-61B08B17C5AB}" srcId="{8E240051-6616-40C6-9CD0-CB714AE19C5C}" destId="{D0CD28C8-A1FF-42AA-B147-5648BC5FDE6E}" srcOrd="0" destOrd="0" parTransId="{D1EDDC8C-FDFE-49A5-9E9D-B614289EF452}" sibTransId="{4489BEA3-D76C-4E1F-98FE-D3C59906AFA8}"/>
    <dgm:cxn modelId="{A0BD7F7D-B990-4D4E-8DF6-727787D3ED3D}" srcId="{5576EACA-7D41-435F-9210-3FC44C5ACB1D}" destId="{93E5DC33-3BBA-44CF-83A8-5FCB4C514216}" srcOrd="0" destOrd="0" parTransId="{F44D1E4B-68B5-4441-8E79-81420B332AC3}" sibTransId="{7620AA8A-0190-4E1C-A2BF-FCD2C25FF0D7}"/>
    <dgm:cxn modelId="{B4E2DE81-394C-4D9B-8279-CF46E4A7B579}" type="presOf" srcId="{1E9BCECC-AE08-40B7-88D6-7902A65C2468}" destId="{9004C15E-9597-4720-BE40-A3FDE48E4D9D}" srcOrd="0" destOrd="0" presId="urn:microsoft.com/office/officeart/2005/8/layout/hProcess6"/>
    <dgm:cxn modelId="{60E93F83-FB2F-4F0D-957D-07B41668176F}" type="presOf" srcId="{823CA187-29CB-4513-B397-D3A1D8056D36}" destId="{04C0C7B9-CE83-491E-BD2C-18262A9C3855}" srcOrd="0" destOrd="0" presId="urn:microsoft.com/office/officeart/2005/8/layout/hProcess6"/>
    <dgm:cxn modelId="{47AE9F86-C1CC-4C97-9350-9687FE560D76}" type="presOf" srcId="{D0CD28C8-A1FF-42AA-B147-5648BC5FDE6E}" destId="{837BD163-6944-4D15-863B-86FABCD351D4}" srcOrd="0" destOrd="0" presId="urn:microsoft.com/office/officeart/2005/8/layout/hProcess6"/>
    <dgm:cxn modelId="{14520A90-6AED-4D70-99F5-78D95BD364ED}" type="presOf" srcId="{DACE7081-8C4C-4F90-A383-0CE8C97022C8}" destId="{9C6E9AF4-6920-4A31-A1E7-DB374BCF97CC}" srcOrd="0" destOrd="0" presId="urn:microsoft.com/office/officeart/2005/8/layout/hProcess6"/>
    <dgm:cxn modelId="{EBE978B4-FB68-448E-8CC8-3263E677A3D3}" type="presOf" srcId="{93E5DC33-3BBA-44CF-83A8-5FCB4C514216}" destId="{328CB6D3-E1F3-48AD-B3D9-60A61CDD65A8}" srcOrd="0" destOrd="0" presId="urn:microsoft.com/office/officeart/2005/8/layout/hProcess6"/>
    <dgm:cxn modelId="{57748DB9-805D-4FDD-815C-1ED0BFBB2EA8}" type="presOf" srcId="{8E240051-6616-40C6-9CD0-CB714AE19C5C}" destId="{D9D11B7A-B8B0-4F8F-BA8F-C41E57E2A147}" srcOrd="0" destOrd="0" presId="urn:microsoft.com/office/officeart/2005/8/layout/hProcess6"/>
    <dgm:cxn modelId="{0D7FAABF-37FD-4867-A587-61E047936418}" srcId="{1E9BCECC-AE08-40B7-88D6-7902A65C2468}" destId="{5576EACA-7D41-435F-9210-3FC44C5ACB1D}" srcOrd="0" destOrd="0" parTransId="{C057FFAD-9675-4F54-A4CC-925D8C1C46A6}" sibTransId="{2E3105FB-9F57-4916-A9A8-507711D30E59}"/>
    <dgm:cxn modelId="{E8E0C2C3-8EC3-455B-9725-2FFD74A21A81}" srcId="{1E9BCECC-AE08-40B7-88D6-7902A65C2468}" destId="{228D3449-BBB1-42FB-A46E-1E4FE9F4FBE0}" srcOrd="1" destOrd="0" parTransId="{966E3CFD-1206-4683-B5FB-D20610C7EF92}" sibTransId="{EA70ECEB-A0EF-412F-A4D4-5934ED81BA0C}"/>
    <dgm:cxn modelId="{72DC60C4-29F8-418D-8AEA-7F348F2DF6B8}" type="presOf" srcId="{DACE7081-8C4C-4F90-A383-0CE8C97022C8}" destId="{CF515ED1-24FD-4950-BB75-2DA17553AA0B}" srcOrd="1" destOrd="0" presId="urn:microsoft.com/office/officeart/2005/8/layout/hProcess6"/>
    <dgm:cxn modelId="{B2C568C4-0FF9-4EE5-A982-6C91A7A78386}" srcId="{1E9BCECC-AE08-40B7-88D6-7902A65C2468}" destId="{823CA187-29CB-4513-B397-D3A1D8056D36}" srcOrd="2" destOrd="0" parTransId="{3BF6C823-4576-4CBC-B61E-4139B54A859C}" sibTransId="{480A7D60-C8B3-421F-8B2A-C7063059476F}"/>
    <dgm:cxn modelId="{851C7EE2-64A7-4037-B09A-813F1DFDA7E5}" type="presParOf" srcId="{9004C15E-9597-4720-BE40-A3FDE48E4D9D}" destId="{9C1D7271-C475-43B6-820B-68228F836CCB}" srcOrd="0" destOrd="0" presId="urn:microsoft.com/office/officeart/2005/8/layout/hProcess6"/>
    <dgm:cxn modelId="{91B12341-0E9D-4851-8751-9C0F29A9AECC}" type="presParOf" srcId="{9C1D7271-C475-43B6-820B-68228F836CCB}" destId="{25130E22-AF8D-4A8E-A5C5-B7B69E68CA79}" srcOrd="0" destOrd="0" presId="urn:microsoft.com/office/officeart/2005/8/layout/hProcess6"/>
    <dgm:cxn modelId="{D825A640-E8C0-4382-8FFB-5626F3E39F23}" type="presParOf" srcId="{9C1D7271-C475-43B6-820B-68228F836CCB}" destId="{328CB6D3-E1F3-48AD-B3D9-60A61CDD65A8}" srcOrd="1" destOrd="0" presId="urn:microsoft.com/office/officeart/2005/8/layout/hProcess6"/>
    <dgm:cxn modelId="{0E6D9313-A7F4-4EA5-88AE-6AAEC23ACB53}" type="presParOf" srcId="{9C1D7271-C475-43B6-820B-68228F836CCB}" destId="{8C3E52AF-758D-4227-AC70-D6E48B99BAE9}" srcOrd="2" destOrd="0" presId="urn:microsoft.com/office/officeart/2005/8/layout/hProcess6"/>
    <dgm:cxn modelId="{678F2FB8-6706-493D-943A-89871E2147AF}" type="presParOf" srcId="{9C1D7271-C475-43B6-820B-68228F836CCB}" destId="{AF36E892-6786-46D3-AB7F-7C39D04ACFB6}" srcOrd="3" destOrd="0" presId="urn:microsoft.com/office/officeart/2005/8/layout/hProcess6"/>
    <dgm:cxn modelId="{5C5F1E02-26BD-4BC0-A3AF-362F84500AAD}" type="presParOf" srcId="{9004C15E-9597-4720-BE40-A3FDE48E4D9D}" destId="{8301A7BC-8932-45F7-A50F-5CC1CAD1BE58}" srcOrd="1" destOrd="0" presId="urn:microsoft.com/office/officeart/2005/8/layout/hProcess6"/>
    <dgm:cxn modelId="{07757519-B2EF-483B-A98B-D20559EFF7F7}" type="presParOf" srcId="{9004C15E-9597-4720-BE40-A3FDE48E4D9D}" destId="{2CE5F95F-0F34-4B2D-BB27-3BBCF38C87A9}" srcOrd="2" destOrd="0" presId="urn:microsoft.com/office/officeart/2005/8/layout/hProcess6"/>
    <dgm:cxn modelId="{E589FE2B-2FD0-406D-A5B4-1C8B50B13199}" type="presParOf" srcId="{2CE5F95F-0F34-4B2D-BB27-3BBCF38C87A9}" destId="{F27D153E-35C8-4E49-9ADF-B218C472E6FC}" srcOrd="0" destOrd="0" presId="urn:microsoft.com/office/officeart/2005/8/layout/hProcess6"/>
    <dgm:cxn modelId="{55FB9E48-75EB-44CF-A26C-132D352242C8}" type="presParOf" srcId="{2CE5F95F-0F34-4B2D-BB27-3BBCF38C87A9}" destId="{96F81828-8134-4AD7-946D-F08EFC30213F}" srcOrd="1" destOrd="0" presId="urn:microsoft.com/office/officeart/2005/8/layout/hProcess6"/>
    <dgm:cxn modelId="{57AC17BF-A476-4953-8050-5A37A700C010}" type="presParOf" srcId="{2CE5F95F-0F34-4B2D-BB27-3BBCF38C87A9}" destId="{EC2A7F6C-78E9-488D-9A09-58CFAFF137B1}" srcOrd="2" destOrd="0" presId="urn:microsoft.com/office/officeart/2005/8/layout/hProcess6"/>
    <dgm:cxn modelId="{3DC2E70A-8015-438D-B288-67829503DA55}" type="presParOf" srcId="{2CE5F95F-0F34-4B2D-BB27-3BBCF38C87A9}" destId="{7A734220-3260-4902-BDC7-8BE47B61A45E}" srcOrd="3" destOrd="0" presId="urn:microsoft.com/office/officeart/2005/8/layout/hProcess6"/>
    <dgm:cxn modelId="{4616D08C-2944-4721-A20E-4385F68EA766}" type="presParOf" srcId="{9004C15E-9597-4720-BE40-A3FDE48E4D9D}" destId="{8134E43E-F604-41BB-B42C-7633C3AAA833}" srcOrd="3" destOrd="0" presId="urn:microsoft.com/office/officeart/2005/8/layout/hProcess6"/>
    <dgm:cxn modelId="{BCE98C18-F510-4557-8484-0FD92781B369}" type="presParOf" srcId="{9004C15E-9597-4720-BE40-A3FDE48E4D9D}" destId="{15C2DE9E-D875-483E-84D7-153A7E5A777E}" srcOrd="4" destOrd="0" presId="urn:microsoft.com/office/officeart/2005/8/layout/hProcess6"/>
    <dgm:cxn modelId="{8EBF9AAF-0B8D-4E18-9674-2E1DBD4C9E6B}" type="presParOf" srcId="{15C2DE9E-D875-483E-84D7-153A7E5A777E}" destId="{EECE0D5A-C296-4BAA-9E27-105386F030E6}" srcOrd="0" destOrd="0" presId="urn:microsoft.com/office/officeart/2005/8/layout/hProcess6"/>
    <dgm:cxn modelId="{FF68528C-6928-4416-B3B0-21297E1BEA07}" type="presParOf" srcId="{15C2DE9E-D875-483E-84D7-153A7E5A777E}" destId="{9C6E9AF4-6920-4A31-A1E7-DB374BCF97CC}" srcOrd="1" destOrd="0" presId="urn:microsoft.com/office/officeart/2005/8/layout/hProcess6"/>
    <dgm:cxn modelId="{F95451C2-BBC1-4395-AA1E-5E81EB69E413}" type="presParOf" srcId="{15C2DE9E-D875-483E-84D7-153A7E5A777E}" destId="{CF515ED1-24FD-4950-BB75-2DA17553AA0B}" srcOrd="2" destOrd="0" presId="urn:microsoft.com/office/officeart/2005/8/layout/hProcess6"/>
    <dgm:cxn modelId="{39D64888-AC85-45D6-A49A-058A1B0C5141}" type="presParOf" srcId="{15C2DE9E-D875-483E-84D7-153A7E5A777E}" destId="{04C0C7B9-CE83-491E-BD2C-18262A9C3855}" srcOrd="3" destOrd="0" presId="urn:microsoft.com/office/officeart/2005/8/layout/hProcess6"/>
    <dgm:cxn modelId="{9916106D-C74C-4EC8-BE5C-3D16B229F451}" type="presParOf" srcId="{9004C15E-9597-4720-BE40-A3FDE48E4D9D}" destId="{459E32CE-AF21-4467-A8DA-83B893A32BB8}" srcOrd="5" destOrd="0" presId="urn:microsoft.com/office/officeart/2005/8/layout/hProcess6"/>
    <dgm:cxn modelId="{9731EFEF-C99A-4D60-8240-0404032FE3F1}" type="presParOf" srcId="{9004C15E-9597-4720-BE40-A3FDE48E4D9D}" destId="{D5DFE5DB-5E00-4416-9448-5C5EC6272C9E}" srcOrd="6" destOrd="0" presId="urn:microsoft.com/office/officeart/2005/8/layout/hProcess6"/>
    <dgm:cxn modelId="{113CDF2A-07BE-4F61-9AE4-55C3A30CACD2}" type="presParOf" srcId="{D5DFE5DB-5E00-4416-9448-5C5EC6272C9E}" destId="{6ADD6A89-7F6C-4F0F-8B8F-D20ECF585B8A}" srcOrd="0" destOrd="0" presId="urn:microsoft.com/office/officeart/2005/8/layout/hProcess6"/>
    <dgm:cxn modelId="{15472AA0-38E6-483F-A756-6873E4F04AF9}" type="presParOf" srcId="{D5DFE5DB-5E00-4416-9448-5C5EC6272C9E}" destId="{837BD163-6944-4D15-863B-86FABCD351D4}" srcOrd="1" destOrd="0" presId="urn:microsoft.com/office/officeart/2005/8/layout/hProcess6"/>
    <dgm:cxn modelId="{EBC45A5B-87AC-4286-ADFE-3123C745A463}" type="presParOf" srcId="{D5DFE5DB-5E00-4416-9448-5C5EC6272C9E}" destId="{984C8006-30AB-4718-90A6-F5D20F4CF917}" srcOrd="2" destOrd="0" presId="urn:microsoft.com/office/officeart/2005/8/layout/hProcess6"/>
    <dgm:cxn modelId="{CB37152D-23E1-4B6B-9010-FEABB9C1426F}" type="presParOf" srcId="{D5DFE5DB-5E00-4416-9448-5C5EC6272C9E}" destId="{D9D11B7A-B8B0-4F8F-BA8F-C41E57E2A147}" srcOrd="3" destOrd="0" presId="urn:microsoft.com/office/officeart/2005/8/layout/hProcess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CB6D3-E1F3-48AD-B3D9-60A61CDD65A8}">
      <dsp:nvSpPr>
        <dsp:cNvPr id="0" name=""/>
        <dsp:cNvSpPr/>
      </dsp:nvSpPr>
      <dsp:spPr>
        <a:xfrm>
          <a:off x="585413" y="54306"/>
          <a:ext cx="2317560" cy="2025839"/>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mn-lt"/>
            </a:rPr>
            <a:t>Planning and Requirements Gathering</a:t>
          </a:r>
        </a:p>
      </dsp:txBody>
      <dsp:txXfrm>
        <a:off x="1164803" y="358182"/>
        <a:ext cx="1129811" cy="1418087"/>
      </dsp:txXfrm>
    </dsp:sp>
    <dsp:sp modelId="{AF36E892-6786-46D3-AB7F-7C39D04ACFB6}">
      <dsp:nvSpPr>
        <dsp:cNvPr id="0" name=""/>
        <dsp:cNvSpPr/>
      </dsp:nvSpPr>
      <dsp:spPr>
        <a:xfrm>
          <a:off x="6023" y="487835"/>
          <a:ext cx="1158780" cy="115878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US" sz="2400" kern="1200">
              <a:latin typeface="+mn-lt"/>
            </a:rPr>
            <a:t>Phase 1</a:t>
          </a:r>
        </a:p>
      </dsp:txBody>
      <dsp:txXfrm>
        <a:off x="175722" y="657534"/>
        <a:ext cx="819382" cy="819382"/>
      </dsp:txXfrm>
    </dsp:sp>
    <dsp:sp modelId="{96F81828-8134-4AD7-946D-F08EFC30213F}">
      <dsp:nvSpPr>
        <dsp:cNvPr id="0" name=""/>
        <dsp:cNvSpPr/>
      </dsp:nvSpPr>
      <dsp:spPr>
        <a:xfrm>
          <a:off x="3627211" y="54306"/>
          <a:ext cx="2317560" cy="2025839"/>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mn-lt"/>
            </a:rPr>
            <a:t>Design and Prototyping</a:t>
          </a:r>
        </a:p>
      </dsp:txBody>
      <dsp:txXfrm>
        <a:off x="4206601" y="358182"/>
        <a:ext cx="1129811" cy="1418087"/>
      </dsp:txXfrm>
    </dsp:sp>
    <dsp:sp modelId="{7A734220-3260-4902-BDC7-8BE47B61A45E}">
      <dsp:nvSpPr>
        <dsp:cNvPr id="0" name=""/>
        <dsp:cNvSpPr/>
      </dsp:nvSpPr>
      <dsp:spPr>
        <a:xfrm>
          <a:off x="3047821" y="487835"/>
          <a:ext cx="1158780" cy="115878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US" sz="2400" kern="1200">
              <a:latin typeface="+mn-lt"/>
            </a:rPr>
            <a:t>Phase 2</a:t>
          </a:r>
        </a:p>
      </dsp:txBody>
      <dsp:txXfrm>
        <a:off x="3217520" y="657534"/>
        <a:ext cx="819382" cy="819382"/>
      </dsp:txXfrm>
    </dsp:sp>
    <dsp:sp modelId="{9C6E9AF4-6920-4A31-A1E7-DB374BCF97CC}">
      <dsp:nvSpPr>
        <dsp:cNvPr id="0" name=""/>
        <dsp:cNvSpPr/>
      </dsp:nvSpPr>
      <dsp:spPr>
        <a:xfrm>
          <a:off x="6669009" y="54306"/>
          <a:ext cx="2317560" cy="2025839"/>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mn-lt"/>
            </a:rPr>
            <a:t>Data Collection and Preparation</a:t>
          </a:r>
        </a:p>
      </dsp:txBody>
      <dsp:txXfrm>
        <a:off x="7248399" y="358182"/>
        <a:ext cx="1129811" cy="1418087"/>
      </dsp:txXfrm>
    </dsp:sp>
    <dsp:sp modelId="{04C0C7B9-CE83-491E-BD2C-18262A9C3855}">
      <dsp:nvSpPr>
        <dsp:cNvPr id="0" name=""/>
        <dsp:cNvSpPr/>
      </dsp:nvSpPr>
      <dsp:spPr>
        <a:xfrm>
          <a:off x="6089619" y="487835"/>
          <a:ext cx="1158780" cy="115878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US" sz="2400" kern="1200">
              <a:latin typeface="+mn-lt"/>
            </a:rPr>
            <a:t>Phase 3</a:t>
          </a:r>
        </a:p>
      </dsp:txBody>
      <dsp:txXfrm>
        <a:off x="6259318" y="657534"/>
        <a:ext cx="819382" cy="819382"/>
      </dsp:txXfrm>
    </dsp:sp>
    <dsp:sp modelId="{837BD163-6944-4D15-863B-86FABCD351D4}">
      <dsp:nvSpPr>
        <dsp:cNvPr id="0" name=""/>
        <dsp:cNvSpPr/>
      </dsp:nvSpPr>
      <dsp:spPr>
        <a:xfrm>
          <a:off x="9710807" y="54306"/>
          <a:ext cx="2317560" cy="2025839"/>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mn-lt"/>
            </a:rPr>
            <a:t>Model Development and Training</a:t>
          </a:r>
        </a:p>
      </dsp:txBody>
      <dsp:txXfrm>
        <a:off x="10290197" y="358182"/>
        <a:ext cx="1129811" cy="1418087"/>
      </dsp:txXfrm>
    </dsp:sp>
    <dsp:sp modelId="{D9D11B7A-B8B0-4F8F-BA8F-C41E57E2A147}">
      <dsp:nvSpPr>
        <dsp:cNvPr id="0" name=""/>
        <dsp:cNvSpPr/>
      </dsp:nvSpPr>
      <dsp:spPr>
        <a:xfrm>
          <a:off x="9131417" y="487835"/>
          <a:ext cx="1158780" cy="115878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US" sz="2400" kern="1200">
              <a:latin typeface="+mn-lt"/>
            </a:rPr>
            <a:t>Phase 4</a:t>
          </a:r>
        </a:p>
      </dsp:txBody>
      <dsp:txXfrm>
        <a:off x="9301116" y="657534"/>
        <a:ext cx="819382" cy="8193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CB6D3-E1F3-48AD-B3D9-60A61CDD65A8}">
      <dsp:nvSpPr>
        <dsp:cNvPr id="0" name=""/>
        <dsp:cNvSpPr/>
      </dsp:nvSpPr>
      <dsp:spPr>
        <a:xfrm>
          <a:off x="589269" y="151692"/>
          <a:ext cx="2332827" cy="2039185"/>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9525" rIns="19050" bIns="9525" numCol="1" spcCol="1270" anchor="ctr" anchorCtr="0">
          <a:noAutofit/>
        </a:bodyPr>
        <a:lstStyle/>
        <a:p>
          <a:pPr marL="0" lvl="0" indent="0" algn="ctr" defTabSz="666750" rtl="0">
            <a:lnSpc>
              <a:spcPct val="90000"/>
            </a:lnSpc>
            <a:spcBef>
              <a:spcPct val="0"/>
            </a:spcBef>
            <a:spcAft>
              <a:spcPct val="35000"/>
            </a:spcAft>
            <a:buNone/>
          </a:pPr>
          <a:r>
            <a:rPr lang="en-US" sz="1500" kern="1200">
              <a:latin typeface="+mn-lt"/>
            </a:rPr>
            <a:t>Backend and Frontend Development</a:t>
          </a:r>
        </a:p>
      </dsp:txBody>
      <dsp:txXfrm>
        <a:off x="1172476" y="457570"/>
        <a:ext cx="1137253" cy="1427429"/>
      </dsp:txXfrm>
    </dsp:sp>
    <dsp:sp modelId="{AF36E892-6786-46D3-AB7F-7C39D04ACFB6}">
      <dsp:nvSpPr>
        <dsp:cNvPr id="0" name=""/>
        <dsp:cNvSpPr/>
      </dsp:nvSpPr>
      <dsp:spPr>
        <a:xfrm>
          <a:off x="6062" y="588078"/>
          <a:ext cx="1166413" cy="116641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rtl="0">
            <a:lnSpc>
              <a:spcPct val="90000"/>
            </a:lnSpc>
            <a:spcBef>
              <a:spcPct val="0"/>
            </a:spcBef>
            <a:spcAft>
              <a:spcPct val="35000"/>
            </a:spcAft>
            <a:buNone/>
          </a:pPr>
          <a:r>
            <a:rPr lang="en-US" sz="2500" kern="1200">
              <a:latin typeface="+mn-lt"/>
            </a:rPr>
            <a:t>Phase 5</a:t>
          </a:r>
        </a:p>
      </dsp:txBody>
      <dsp:txXfrm>
        <a:off x="176879" y="758895"/>
        <a:ext cx="824779" cy="824779"/>
      </dsp:txXfrm>
    </dsp:sp>
    <dsp:sp modelId="{96F81828-8134-4AD7-946D-F08EFC30213F}">
      <dsp:nvSpPr>
        <dsp:cNvPr id="0" name=""/>
        <dsp:cNvSpPr/>
      </dsp:nvSpPr>
      <dsp:spPr>
        <a:xfrm>
          <a:off x="3651105" y="151692"/>
          <a:ext cx="2332827" cy="2039185"/>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9525" rIns="19050" bIns="9525" numCol="1" spcCol="1270" anchor="ctr" anchorCtr="0">
          <a:noAutofit/>
        </a:bodyPr>
        <a:lstStyle/>
        <a:p>
          <a:pPr marL="0" lvl="0" indent="0" algn="ctr" defTabSz="666750" rtl="0">
            <a:lnSpc>
              <a:spcPct val="90000"/>
            </a:lnSpc>
            <a:spcBef>
              <a:spcPct val="0"/>
            </a:spcBef>
            <a:spcAft>
              <a:spcPct val="35000"/>
            </a:spcAft>
            <a:buNone/>
          </a:pPr>
          <a:r>
            <a:rPr lang="en-US" sz="1500" b="1" kern="1200">
              <a:solidFill>
                <a:srgbClr val="0D0D0D"/>
              </a:solidFill>
              <a:latin typeface="+mn-lt"/>
            </a:rPr>
            <a:t>Integration </a:t>
          </a:r>
          <a:r>
            <a:rPr lang="en-US" sz="1500" kern="1200">
              <a:latin typeface="+mn-lt"/>
            </a:rPr>
            <a:t>and Testing</a:t>
          </a:r>
        </a:p>
      </dsp:txBody>
      <dsp:txXfrm>
        <a:off x="4234312" y="457570"/>
        <a:ext cx="1137253" cy="1427429"/>
      </dsp:txXfrm>
    </dsp:sp>
    <dsp:sp modelId="{7A734220-3260-4902-BDC7-8BE47B61A45E}">
      <dsp:nvSpPr>
        <dsp:cNvPr id="0" name=""/>
        <dsp:cNvSpPr/>
      </dsp:nvSpPr>
      <dsp:spPr>
        <a:xfrm>
          <a:off x="3067899" y="588078"/>
          <a:ext cx="1166413" cy="116641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rtl="0">
            <a:lnSpc>
              <a:spcPct val="90000"/>
            </a:lnSpc>
            <a:spcBef>
              <a:spcPct val="0"/>
            </a:spcBef>
            <a:spcAft>
              <a:spcPct val="35000"/>
            </a:spcAft>
            <a:buNone/>
          </a:pPr>
          <a:r>
            <a:rPr lang="en-US" sz="2500" kern="1200">
              <a:latin typeface="+mn-lt"/>
            </a:rPr>
            <a:t>Phase 6</a:t>
          </a:r>
        </a:p>
      </dsp:txBody>
      <dsp:txXfrm>
        <a:off x="3238716" y="758895"/>
        <a:ext cx="824779" cy="824779"/>
      </dsp:txXfrm>
    </dsp:sp>
    <dsp:sp modelId="{9C6E9AF4-6920-4A31-A1E7-DB374BCF97CC}">
      <dsp:nvSpPr>
        <dsp:cNvPr id="0" name=""/>
        <dsp:cNvSpPr/>
      </dsp:nvSpPr>
      <dsp:spPr>
        <a:xfrm>
          <a:off x="6712942" y="151692"/>
          <a:ext cx="2332827" cy="2039185"/>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9525" rIns="19050" bIns="9525" numCol="1" spcCol="1270" anchor="ctr" anchorCtr="0">
          <a:noAutofit/>
        </a:bodyPr>
        <a:lstStyle/>
        <a:p>
          <a:pPr marL="0" lvl="0" indent="0" algn="ctr" defTabSz="666750" rtl="0">
            <a:lnSpc>
              <a:spcPct val="90000"/>
            </a:lnSpc>
            <a:spcBef>
              <a:spcPct val="0"/>
            </a:spcBef>
            <a:spcAft>
              <a:spcPct val="35000"/>
            </a:spcAft>
            <a:buNone/>
          </a:pPr>
          <a:r>
            <a:rPr lang="en-US" sz="1500" kern="1200">
              <a:latin typeface="+mn-lt"/>
            </a:rPr>
            <a:t>Deployment and Launch</a:t>
          </a:r>
        </a:p>
      </dsp:txBody>
      <dsp:txXfrm>
        <a:off x="7296149" y="457570"/>
        <a:ext cx="1137253" cy="1427429"/>
      </dsp:txXfrm>
    </dsp:sp>
    <dsp:sp modelId="{04C0C7B9-CE83-491E-BD2C-18262A9C3855}">
      <dsp:nvSpPr>
        <dsp:cNvPr id="0" name=""/>
        <dsp:cNvSpPr/>
      </dsp:nvSpPr>
      <dsp:spPr>
        <a:xfrm>
          <a:off x="6129735" y="588078"/>
          <a:ext cx="1166413" cy="116641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rtl="0">
            <a:lnSpc>
              <a:spcPct val="90000"/>
            </a:lnSpc>
            <a:spcBef>
              <a:spcPct val="0"/>
            </a:spcBef>
            <a:spcAft>
              <a:spcPct val="35000"/>
            </a:spcAft>
            <a:buNone/>
          </a:pPr>
          <a:r>
            <a:rPr lang="en-US" sz="2500" kern="1200">
              <a:latin typeface="+mn-lt"/>
            </a:rPr>
            <a:t>Phase 7</a:t>
          </a:r>
        </a:p>
      </dsp:txBody>
      <dsp:txXfrm>
        <a:off x="6300552" y="758895"/>
        <a:ext cx="824779" cy="824779"/>
      </dsp:txXfrm>
    </dsp:sp>
    <dsp:sp modelId="{837BD163-6944-4D15-863B-86FABCD351D4}">
      <dsp:nvSpPr>
        <dsp:cNvPr id="0" name=""/>
        <dsp:cNvSpPr/>
      </dsp:nvSpPr>
      <dsp:spPr>
        <a:xfrm>
          <a:off x="9774778" y="151692"/>
          <a:ext cx="2332827" cy="2039185"/>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9525" rIns="19050" bIns="9525" numCol="1" spcCol="1270" anchor="ctr" anchorCtr="0">
          <a:noAutofit/>
        </a:bodyPr>
        <a:lstStyle/>
        <a:p>
          <a:pPr marL="0" lvl="0" indent="0" algn="ctr" defTabSz="666750" rtl="0">
            <a:lnSpc>
              <a:spcPct val="90000"/>
            </a:lnSpc>
            <a:spcBef>
              <a:spcPct val="0"/>
            </a:spcBef>
            <a:spcAft>
              <a:spcPct val="35000"/>
            </a:spcAft>
            <a:buNone/>
          </a:pPr>
          <a:r>
            <a:rPr lang="en-US" sz="1500" kern="1200">
              <a:latin typeface="+mn-lt"/>
            </a:rPr>
            <a:t>Post-Launch Support and Optimization (Ongoing)</a:t>
          </a:r>
        </a:p>
      </dsp:txBody>
      <dsp:txXfrm>
        <a:off x="10357985" y="457570"/>
        <a:ext cx="1137253" cy="1427429"/>
      </dsp:txXfrm>
    </dsp:sp>
    <dsp:sp modelId="{D9D11B7A-B8B0-4F8F-BA8F-C41E57E2A147}">
      <dsp:nvSpPr>
        <dsp:cNvPr id="0" name=""/>
        <dsp:cNvSpPr/>
      </dsp:nvSpPr>
      <dsp:spPr>
        <a:xfrm>
          <a:off x="9191571" y="588078"/>
          <a:ext cx="1166413" cy="116641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rtl="0">
            <a:lnSpc>
              <a:spcPct val="90000"/>
            </a:lnSpc>
            <a:spcBef>
              <a:spcPct val="0"/>
            </a:spcBef>
            <a:spcAft>
              <a:spcPct val="35000"/>
            </a:spcAft>
            <a:buNone/>
          </a:pPr>
          <a:r>
            <a:rPr lang="en-US" sz="2500" kern="1200">
              <a:latin typeface="+mn-lt"/>
            </a:rPr>
            <a:t>Phase 8</a:t>
          </a:r>
        </a:p>
      </dsp:txBody>
      <dsp:txXfrm>
        <a:off x="9362388" y="758895"/>
        <a:ext cx="824779" cy="82477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4/18/2024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4/18/2024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a:p>
        </p:txBody>
      </p:sp>
      <p:sp>
        <p:nvSpPr>
          <p:cNvPr id="4" name="Slide Number Placeholder 3"/>
          <p:cNvSpPr>
            <a:spLocks noGrp="1"/>
          </p:cNvSpPr>
          <p:nvPr>
            <p:ph type="sldNum" sz="quarter" idx="5"/>
          </p:nvPr>
        </p:nvSpPr>
        <p:spPr/>
        <p:txBody>
          <a:bodyPr/>
          <a:lstStyle/>
          <a:p>
            <a:fld id="{01F2A70B-78F2-4DCF-B53B-C990D2FAFB8A}" type="slidenum">
              <a:rPr lang="en-US" altLang="zh-TW" smtClean="0"/>
              <a:t>2</a:t>
            </a:fld>
            <a:endParaRPr lang="en-US" altLang="zh-TW"/>
          </a:p>
        </p:txBody>
      </p:sp>
    </p:spTree>
    <p:extLst>
      <p:ext uri="{BB962C8B-B14F-4D97-AF65-F5344CB8AC3E}">
        <p14:creationId xmlns:p14="http://schemas.microsoft.com/office/powerpoint/2010/main" val="2755124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1200">
                <a:latin typeface="Consolas"/>
                <a:ea typeface="新細明體"/>
              </a:rPr>
              <a:t>AAA dominating the whole market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sz="1200">
                <a:latin typeface="Consolas"/>
                <a:ea typeface="新細明體"/>
              </a:rPr>
              <a:t>No money to promote, doesn’t mean that it has bad quality.</a:t>
            </a:r>
            <a:endParaRPr lang="zh-HK" altLang="zh-HK" sz="1200">
              <a:latin typeface="Consolas"/>
              <a:ea typeface="新細明體"/>
            </a:endParaRPr>
          </a:p>
          <a:p>
            <a:endParaRPr lang="zh-HK" altLang="en-US"/>
          </a:p>
        </p:txBody>
      </p:sp>
      <p:sp>
        <p:nvSpPr>
          <p:cNvPr id="4" name="Slide Number Placeholder 3"/>
          <p:cNvSpPr>
            <a:spLocks noGrp="1"/>
          </p:cNvSpPr>
          <p:nvPr>
            <p:ph type="sldNum" sz="quarter" idx="5"/>
          </p:nvPr>
        </p:nvSpPr>
        <p:spPr/>
        <p:txBody>
          <a:bodyPr/>
          <a:lstStyle/>
          <a:p>
            <a:fld id="{01F2A70B-78F2-4DCF-B53B-C990D2FAFB8A}" type="slidenum">
              <a:rPr lang="en-US" altLang="zh-HK" smtClean="0"/>
              <a:t>6</a:t>
            </a:fld>
            <a:endParaRPr lang="en-US" altLang="zh-HK"/>
          </a:p>
        </p:txBody>
      </p:sp>
    </p:spTree>
    <p:extLst>
      <p:ext uri="{BB962C8B-B14F-4D97-AF65-F5344CB8AC3E}">
        <p14:creationId xmlns:p14="http://schemas.microsoft.com/office/powerpoint/2010/main" val="1399642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a:solidFill>
                  <a:srgbClr val="ECECEC"/>
                </a:solidFill>
                <a:highlight>
                  <a:srgbClr val="212121"/>
                </a:highlight>
                <a:latin typeface="Consolas"/>
                <a:ea typeface="新細明體"/>
              </a:rPr>
              <a:t>different retailers that might use exclusive games to attract games migrate to their platform including Play Station Network, and Nintendo online Store.</a:t>
            </a:r>
          </a:p>
          <a:p>
            <a:endParaRPr lang="en-US" altLang="zh-HK"/>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K">
                <a:latin typeface="Consolas"/>
                <a:ea typeface="新細明體"/>
              </a:rPr>
              <a:t>Currently, most of the game recommendation systems on </a:t>
            </a:r>
            <a:r>
              <a:rPr lang="en-US" altLang="zh-HK" err="1">
                <a:latin typeface="Consolas"/>
                <a:ea typeface="新細明體"/>
              </a:rPr>
              <a:t>github</a:t>
            </a:r>
            <a:r>
              <a:rPr lang="en-US" altLang="zh-HK">
                <a:latin typeface="Consolas"/>
                <a:ea typeface="新細明體"/>
              </a:rPr>
              <a:t> and </a:t>
            </a:r>
            <a:r>
              <a:rPr lang="en-US" altLang="zh-HK" err="1">
                <a:latin typeface="Consolas"/>
                <a:ea typeface="新細明體"/>
              </a:rPr>
              <a:t>kaggle</a:t>
            </a:r>
            <a:r>
              <a:rPr lang="en-US" altLang="zh-HK">
                <a:latin typeface="Consolas"/>
                <a:ea typeface="新細明體"/>
              </a:rPr>
              <a:t> are using either content base or user base recommendations, they never mix them up and perform hybrid filtering on, which will be the main goal of our project in technical part.</a:t>
            </a:r>
          </a:p>
          <a:p>
            <a:endParaRPr lang="zh-HK" altLang="en-US"/>
          </a:p>
        </p:txBody>
      </p:sp>
      <p:sp>
        <p:nvSpPr>
          <p:cNvPr id="4" name="Slide Number Placeholder 3"/>
          <p:cNvSpPr>
            <a:spLocks noGrp="1"/>
          </p:cNvSpPr>
          <p:nvPr>
            <p:ph type="sldNum" sz="quarter" idx="5"/>
          </p:nvPr>
        </p:nvSpPr>
        <p:spPr/>
        <p:txBody>
          <a:bodyPr/>
          <a:lstStyle/>
          <a:p>
            <a:fld id="{01F2A70B-78F2-4DCF-B53B-C990D2FAFB8A}" type="slidenum">
              <a:rPr lang="en-US" altLang="zh-HK" smtClean="0"/>
              <a:t>9</a:t>
            </a:fld>
            <a:endParaRPr lang="en-US" altLang="zh-HK"/>
          </a:p>
        </p:txBody>
      </p:sp>
    </p:spTree>
    <p:extLst>
      <p:ext uri="{BB962C8B-B14F-4D97-AF65-F5344CB8AC3E}">
        <p14:creationId xmlns:p14="http://schemas.microsoft.com/office/powerpoint/2010/main" val="1813771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Introduces a user review-based recommendation system to encourage gamers to explore games they might not otherwise consider. </a:t>
            </a:r>
          </a:p>
        </p:txBody>
      </p:sp>
      <p:sp>
        <p:nvSpPr>
          <p:cNvPr id="4" name="Slide Number Placeholder 3"/>
          <p:cNvSpPr>
            <a:spLocks noGrp="1"/>
          </p:cNvSpPr>
          <p:nvPr>
            <p:ph type="sldNum" sz="quarter" idx="5"/>
          </p:nvPr>
        </p:nvSpPr>
        <p:spPr/>
        <p:txBody>
          <a:bodyPr/>
          <a:lstStyle/>
          <a:p>
            <a:fld id="{01F2A70B-78F2-4DCF-B53B-C990D2FAFB8A}" type="slidenum">
              <a:rPr lang="en-US"/>
              <a:t>10</a:t>
            </a:fld>
            <a:endParaRPr lang="en-US"/>
          </a:p>
        </p:txBody>
      </p:sp>
    </p:spTree>
    <p:extLst>
      <p:ext uri="{BB962C8B-B14F-4D97-AF65-F5344CB8AC3E}">
        <p14:creationId xmlns:p14="http://schemas.microsoft.com/office/powerpoint/2010/main" val="1135968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10686514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D5AC9E24-0268-4E52-9293-24C011B104DF}" type="datetime1">
              <a:rPr lang="en-US" altLang="zh-TW"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0103098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DB53394-B8D4-4475-9D30-3B196B6EA1BC}" type="datetime1">
              <a:rPr lang="en-US" altLang="zh-TW"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276476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F5B2A14-D10D-4B5F-9072-7C22BA12F3AF}" type="datetime1">
              <a:rPr lang="en-US" altLang="zh-TW"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0448715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E0AB7E-0146-45AB-9123-826702FD518A}" type="datetime1">
              <a:rPr lang="en-US" altLang="zh-TW"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8710085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D02A4620-C197-4F99-B30B-6E02D1D23C14}" type="datetime1">
              <a:rPr lang="en-US" altLang="zh-TW"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682655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B30D5A64-514B-4D75-9127-746E9479996E}" type="datetime1">
              <a:rPr lang="en-US" altLang="zh-TW" smtClean="0"/>
              <a:t>4/18/2024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754285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7BAD5EF4-5F15-4719-8628-7D73CCFBF32D}" type="datetime1">
              <a:rPr lang="en-US" altLang="zh-TW" smtClean="0"/>
              <a:t>4/18/2024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908754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CCC17E-7D6C-4B04-85FA-20247D4DAEDF}" type="datetime1">
              <a:rPr lang="en-US" altLang="zh-TW" smtClean="0"/>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134320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D7A320-57A8-472B-9FED-79AA2286DD78}" type="datetime1">
              <a:rPr lang="en-US" altLang="zh-TW"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4616999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DA05AA-72B5-4D93-BD08-A0A088E0200E}" type="datetime1">
              <a:rPr lang="en-US" altLang="zh-TW"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8194912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B79D0B8B-AC99-48DF-A9DF-71EF26645621}" type="datetime1">
              <a:rPr lang="en-US" altLang="zh-TW" smtClean="0"/>
              <a:t>4/18/2024</a:t>
            </a:fld>
            <a:endParaRPr lang="en-US"/>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271805945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userDrawn="1">
          <p15:clr>
            <a:srgbClr val="F26B43"/>
          </p15:clr>
        </p15:guide>
        <p15:guide id="4"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steambase.io/games/best-rated-steam-games" TargetMode="External"/><Relationship Id="rId5" Type="http://schemas.openxmlformats.org/officeDocument/2006/relationships/hyperlink" Target="https://www.superjumpmagazine.com/the-state-of-indie-games-in-2023-and-beyond/" TargetMode="Externa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github.com/topics/game-recommendation-system" TargetMode="External"/><Relationship Id="rId5" Type="http://schemas.openxmlformats.org/officeDocument/2006/relationships/hyperlink" Target="https://www.kaggle.com/code/danieloehm/steam-game-recommendations#Steam-Game-Recommendations" TargetMode="Externa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E2FFA-8C2D-4A77-E91B-CF739F270280}"/>
              </a:ext>
            </a:extLst>
          </p:cNvPr>
          <p:cNvSpPr>
            <a:spLocks noGrp="1"/>
          </p:cNvSpPr>
          <p:nvPr>
            <p:ph type="title"/>
          </p:nvPr>
        </p:nvSpPr>
        <p:spPr/>
        <p:txBody>
          <a:bodyPr/>
          <a:lstStyle/>
          <a:p>
            <a:endParaRPr lang="en-US"/>
          </a:p>
        </p:txBody>
      </p:sp>
      <p:pic>
        <p:nvPicPr>
          <p:cNvPr id="5" name="Content Placeholder 4" descr="A video game of a minecraft building&#10;&#10;Description automatically generated">
            <a:extLst>
              <a:ext uri="{FF2B5EF4-FFF2-40B4-BE49-F238E27FC236}">
                <a16:creationId xmlns:a16="http://schemas.microsoft.com/office/drawing/2014/main" id="{7EC659EE-77C7-077F-71F4-1FF3514B32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02848" cy="6858000"/>
          </a:xfrm>
        </p:spPr>
      </p:pic>
      <p:sp>
        <p:nvSpPr>
          <p:cNvPr id="3" name="Slide Number Placeholder 2">
            <a:extLst>
              <a:ext uri="{FF2B5EF4-FFF2-40B4-BE49-F238E27FC236}">
                <a16:creationId xmlns:a16="http://schemas.microsoft.com/office/drawing/2014/main" id="{7147E8CB-670D-5661-E919-28B369073B4E}"/>
              </a:ext>
            </a:extLst>
          </p:cNvPr>
          <p:cNvSpPr>
            <a:spLocks noGrp="1"/>
          </p:cNvSpPr>
          <p:nvPr>
            <p:ph type="sldNum" sz="quarter" idx="12"/>
          </p:nvPr>
        </p:nvSpPr>
        <p:spPr/>
        <p:txBody>
          <a:bodyPr/>
          <a:lstStyle/>
          <a:p>
            <a:fld id="{25BA54BD-C84D-46CE-8B72-31BFB26ABA43}" type="slidenum">
              <a:rPr lang="en-US" smtClean="0"/>
              <a:t>1</a:t>
            </a:fld>
            <a:endParaRPr lang="en-US"/>
          </a:p>
        </p:txBody>
      </p:sp>
    </p:spTree>
    <p:extLst>
      <p:ext uri="{BB962C8B-B14F-4D97-AF65-F5344CB8AC3E}">
        <p14:creationId xmlns:p14="http://schemas.microsoft.com/office/powerpoint/2010/main" val="265254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66EE-18DD-5A14-C9B2-6A65B816311B}"/>
              </a:ext>
            </a:extLst>
          </p:cNvPr>
          <p:cNvSpPr>
            <a:spLocks noGrp="1"/>
          </p:cNvSpPr>
          <p:nvPr>
            <p:ph type="title"/>
          </p:nvPr>
        </p:nvSpPr>
        <p:spPr/>
        <p:txBody>
          <a:bodyPr/>
          <a:lstStyle/>
          <a:p>
            <a:r>
              <a:rPr lang="en-US"/>
              <a:t>Project Definition</a:t>
            </a:r>
          </a:p>
        </p:txBody>
      </p:sp>
      <p:sp>
        <p:nvSpPr>
          <p:cNvPr id="3" name="Content Placeholder 2">
            <a:extLst>
              <a:ext uri="{FF2B5EF4-FFF2-40B4-BE49-F238E27FC236}">
                <a16:creationId xmlns:a16="http://schemas.microsoft.com/office/drawing/2014/main" id="{52B91428-77E0-1773-2093-949156A82441}"/>
              </a:ext>
            </a:extLst>
          </p:cNvPr>
          <p:cNvSpPr>
            <a:spLocks noGrp="1"/>
          </p:cNvSpPr>
          <p:nvPr>
            <p:ph idx="1"/>
          </p:nvPr>
        </p:nvSpPr>
        <p:spPr>
          <a:xfrm>
            <a:off x="1128137" y="1835509"/>
            <a:ext cx="10273695" cy="4524870"/>
          </a:xfrm>
        </p:spPr>
        <p:txBody>
          <a:bodyPr vert="horz" lIns="91440" tIns="45720" rIns="91440" bIns="45720" rtlCol="0" anchor="t">
            <a:normAutofit/>
          </a:bodyPr>
          <a:lstStyle/>
          <a:p>
            <a:pPr>
              <a:buFont typeface="Arial" panose="020B0604020202020204" pitchFamily="34" charset="0"/>
              <a:buChar char="•"/>
            </a:pPr>
            <a:r>
              <a:rPr lang="en-US"/>
              <a:t>A Web-based Independent Game Recommendation Platform</a:t>
            </a:r>
          </a:p>
          <a:p>
            <a:pPr>
              <a:buFont typeface="Arial" panose="020B0604020202020204" pitchFamily="34" charset="0"/>
              <a:buChar char="•"/>
            </a:pPr>
            <a:r>
              <a:rPr lang="en-US"/>
              <a:t>Introduces a user review-based recommendation system to encourage gamers to explore more games</a:t>
            </a:r>
          </a:p>
          <a:p>
            <a:pPr>
              <a:buFont typeface="Arial" panose="020B0604020202020204" pitchFamily="34" charset="0"/>
              <a:buChar char="•"/>
            </a:pPr>
            <a:r>
              <a:rPr lang="en-US"/>
              <a:t>We aim to enhance gaming industry environment and diversify gamers' preferences</a:t>
            </a:r>
          </a:p>
        </p:txBody>
      </p:sp>
      <p:sp>
        <p:nvSpPr>
          <p:cNvPr id="4" name="Slide Number Placeholder 3">
            <a:extLst>
              <a:ext uri="{FF2B5EF4-FFF2-40B4-BE49-F238E27FC236}">
                <a16:creationId xmlns:a16="http://schemas.microsoft.com/office/drawing/2014/main" id="{F0CFDC02-9390-0C5F-E7A1-537771DB3D5F}"/>
              </a:ext>
            </a:extLst>
          </p:cNvPr>
          <p:cNvSpPr>
            <a:spLocks noGrp="1"/>
          </p:cNvSpPr>
          <p:nvPr>
            <p:ph type="sldNum" sz="quarter" idx="12"/>
          </p:nvPr>
        </p:nvSpPr>
        <p:spPr/>
        <p:txBody>
          <a:bodyPr/>
          <a:lstStyle/>
          <a:p>
            <a:fld id="{25BA54BD-C84D-46CE-8B72-31BFB26ABA43}" type="slidenum">
              <a:rPr lang="en-US" smtClean="0"/>
              <a:t>10</a:t>
            </a:fld>
            <a:endParaRPr lang="en-US"/>
          </a:p>
        </p:txBody>
      </p:sp>
    </p:spTree>
    <p:extLst>
      <p:ext uri="{BB962C8B-B14F-4D97-AF65-F5344CB8AC3E}">
        <p14:creationId xmlns:p14="http://schemas.microsoft.com/office/powerpoint/2010/main" val="1301245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5AE11-90A7-CD52-FF3A-2065F99803DC}"/>
              </a:ext>
            </a:extLst>
          </p:cNvPr>
          <p:cNvSpPr>
            <a:spLocks noGrp="1"/>
          </p:cNvSpPr>
          <p:nvPr>
            <p:ph type="title"/>
          </p:nvPr>
        </p:nvSpPr>
        <p:spPr/>
        <p:txBody>
          <a:bodyPr/>
          <a:lstStyle/>
          <a:p>
            <a:r>
              <a:rPr lang="en-US"/>
              <a:t>Benefit (Significance)</a:t>
            </a:r>
          </a:p>
        </p:txBody>
      </p:sp>
      <p:sp>
        <p:nvSpPr>
          <p:cNvPr id="3" name="Content Placeholder 2">
            <a:extLst>
              <a:ext uri="{FF2B5EF4-FFF2-40B4-BE49-F238E27FC236}">
                <a16:creationId xmlns:a16="http://schemas.microsoft.com/office/drawing/2014/main" id="{27285097-4D0D-4EFB-78D6-062374CD505C}"/>
              </a:ext>
            </a:extLst>
          </p:cNvPr>
          <p:cNvSpPr>
            <a:spLocks noGrp="1"/>
          </p:cNvSpPr>
          <p:nvPr>
            <p:ph idx="1"/>
          </p:nvPr>
        </p:nvSpPr>
        <p:spPr/>
        <p:txBody>
          <a:bodyPr vert="horz" lIns="91440" tIns="45720" rIns="91440" bIns="45720" rtlCol="0" anchor="t">
            <a:normAutofit/>
          </a:bodyPr>
          <a:lstStyle/>
          <a:p>
            <a:pPr>
              <a:buFont typeface="Arial" panose="020B0604020202020204" pitchFamily="34" charset="0"/>
              <a:buChar char="•"/>
            </a:pPr>
            <a:r>
              <a:rPr lang="en-US"/>
              <a:t>Extend the spectrum of consumer habits</a:t>
            </a:r>
          </a:p>
          <a:p>
            <a:pPr lvl="1">
              <a:buFont typeface="Arial" panose="020B0604020202020204" pitchFamily="34" charset="0"/>
              <a:buChar char="•"/>
            </a:pPr>
            <a:r>
              <a:rPr lang="en-US" altLang="zh-TW" sz="2000">
                <a:cs typeface="Arial"/>
              </a:rPr>
              <a:t>Encourage consumers to explore more potential choices</a:t>
            </a:r>
          </a:p>
          <a:p>
            <a:pPr>
              <a:buFont typeface="Arial" panose="020B0604020202020204" pitchFamily="34" charset="0"/>
              <a:buChar char="•"/>
            </a:pPr>
            <a:r>
              <a:rPr lang="en-US" altLang="zh-TW"/>
              <a:t>Help boost low budget game sales</a:t>
            </a:r>
          </a:p>
          <a:p>
            <a:pPr lvl="1">
              <a:buFont typeface="Arial" panose="020B0604020202020204" pitchFamily="34" charset="0"/>
              <a:buChar char="•"/>
            </a:pPr>
            <a:r>
              <a:rPr lang="en-US" altLang="zh-TW"/>
              <a:t>A place for games with little budget on marketing</a:t>
            </a:r>
            <a:endParaRPr lang="en-US"/>
          </a:p>
          <a:p>
            <a:pPr>
              <a:buFont typeface="Arial" panose="020B0604020202020204" pitchFamily="34" charset="0"/>
              <a:buChar char="•"/>
            </a:pPr>
            <a:r>
              <a:rPr lang="en-US"/>
              <a:t>Alternative Marketing Platform</a:t>
            </a:r>
          </a:p>
          <a:p>
            <a:pPr lvl="1">
              <a:buFont typeface="Arial" panose="020B0604020202020204" pitchFamily="34" charset="0"/>
              <a:buChar char="•"/>
            </a:pPr>
            <a:r>
              <a:rPr lang="en-US"/>
              <a:t>Marketing on Steam depends on the platform’s algorithm which favors games with huge population, we can provide an alternate low-cost solution</a:t>
            </a:r>
          </a:p>
          <a:p>
            <a:pPr>
              <a:buFont typeface="Arial" panose="020B0604020202020204" pitchFamily="34" charset="0"/>
              <a:buChar char="•"/>
            </a:pPr>
            <a:r>
              <a:rPr lang="en-US"/>
              <a:t>Enhance the diversity of the industry</a:t>
            </a:r>
          </a:p>
          <a:p>
            <a:pPr lvl="1">
              <a:buFont typeface="Arial" panose="020B0604020202020204" pitchFamily="34" charset="0"/>
              <a:buChar char="•"/>
            </a:pPr>
            <a:r>
              <a:rPr lang="en-US"/>
              <a:t>Reduce sales barricade for the minorities</a:t>
            </a:r>
          </a:p>
          <a:p>
            <a:endParaRPr lang="en-US"/>
          </a:p>
          <a:p>
            <a:endParaRPr lang="en-US"/>
          </a:p>
          <a:p>
            <a:endParaRPr lang="en-US"/>
          </a:p>
          <a:p>
            <a:endParaRPr lang="en-US"/>
          </a:p>
          <a:p>
            <a:endParaRPr lang="en-US"/>
          </a:p>
        </p:txBody>
      </p:sp>
      <p:sp>
        <p:nvSpPr>
          <p:cNvPr id="4" name="Slide Number Placeholder 3">
            <a:extLst>
              <a:ext uri="{FF2B5EF4-FFF2-40B4-BE49-F238E27FC236}">
                <a16:creationId xmlns:a16="http://schemas.microsoft.com/office/drawing/2014/main" id="{B58BD0C1-D7B3-89B5-E9ED-7AD7E8394DA2}"/>
              </a:ext>
            </a:extLst>
          </p:cNvPr>
          <p:cNvSpPr>
            <a:spLocks noGrp="1"/>
          </p:cNvSpPr>
          <p:nvPr>
            <p:ph type="sldNum" sz="quarter" idx="12"/>
          </p:nvPr>
        </p:nvSpPr>
        <p:spPr/>
        <p:txBody>
          <a:bodyPr/>
          <a:lstStyle/>
          <a:p>
            <a:fld id="{25BA54BD-C84D-46CE-8B72-31BFB26ABA43}" type="slidenum">
              <a:rPr lang="en-US" smtClean="0"/>
              <a:t>11</a:t>
            </a:fld>
            <a:endParaRPr lang="en-US"/>
          </a:p>
        </p:txBody>
      </p:sp>
    </p:spTree>
    <p:extLst>
      <p:ext uri="{BB962C8B-B14F-4D97-AF65-F5344CB8AC3E}">
        <p14:creationId xmlns:p14="http://schemas.microsoft.com/office/powerpoint/2010/main" val="31821479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9C937-4382-1A5C-D2A5-C2C88DBF74C3}"/>
              </a:ext>
            </a:extLst>
          </p:cNvPr>
          <p:cNvSpPr>
            <a:spLocks noGrp="1"/>
          </p:cNvSpPr>
          <p:nvPr>
            <p:ph type="title"/>
          </p:nvPr>
        </p:nvSpPr>
        <p:spPr/>
        <p:txBody>
          <a:bodyPr/>
          <a:lstStyle/>
          <a:p>
            <a:r>
              <a:rPr lang="en-US"/>
              <a:t>Risks</a:t>
            </a:r>
          </a:p>
        </p:txBody>
      </p:sp>
      <p:sp>
        <p:nvSpPr>
          <p:cNvPr id="3" name="Content Placeholder 2">
            <a:extLst>
              <a:ext uri="{FF2B5EF4-FFF2-40B4-BE49-F238E27FC236}">
                <a16:creationId xmlns:a16="http://schemas.microsoft.com/office/drawing/2014/main" id="{1EDAC819-C7E1-6ABA-3282-96B3E2573406}"/>
              </a:ext>
            </a:extLst>
          </p:cNvPr>
          <p:cNvSpPr>
            <a:spLocks noGrp="1"/>
          </p:cNvSpPr>
          <p:nvPr>
            <p:ph idx="1"/>
          </p:nvPr>
        </p:nvSpPr>
        <p:spPr/>
        <p:txBody>
          <a:bodyPr vert="horz" lIns="91440" tIns="45720" rIns="91440" bIns="45720" rtlCol="0" anchor="t">
            <a:normAutofit/>
          </a:bodyPr>
          <a:lstStyle/>
          <a:p>
            <a:pPr>
              <a:buFont typeface="Arial" panose="020B0604020202020204" pitchFamily="34" charset="0"/>
              <a:buChar char="•"/>
            </a:pPr>
            <a:r>
              <a:rPr lang="en-US"/>
              <a:t>Developer shift focus to mobile gaming</a:t>
            </a:r>
          </a:p>
          <a:p>
            <a:pPr lvl="1">
              <a:buFont typeface="Arial" panose="020B0604020202020204" pitchFamily="34" charset="0"/>
              <a:buChar char="•"/>
            </a:pPr>
            <a:r>
              <a:rPr lang="en-US" sz="2400"/>
              <a:t>Reduced number of Independent PC games</a:t>
            </a:r>
          </a:p>
          <a:p>
            <a:pPr>
              <a:buFont typeface="Arial" panose="020B0604020202020204" pitchFamily="34" charset="0"/>
              <a:buChar char="•"/>
            </a:pPr>
            <a:r>
              <a:rPr lang="en-US"/>
              <a:t>Concerns from well-established developers</a:t>
            </a:r>
          </a:p>
          <a:p>
            <a:pPr lvl="1">
              <a:buFont typeface="Arial" panose="020B0604020202020204" pitchFamily="34" charset="0"/>
              <a:buChar char="•"/>
            </a:pPr>
            <a:r>
              <a:rPr lang="en-US" sz="2400"/>
              <a:t>Lack of inclusion and missed market opportunities</a:t>
            </a:r>
          </a:p>
          <a:p>
            <a:pPr>
              <a:buFont typeface="Arial" panose="020B0604020202020204" pitchFamily="34" charset="0"/>
              <a:buChar char="•"/>
            </a:pPr>
            <a:r>
              <a:rPr lang="en-US"/>
              <a:t>Unattractive to consumers</a:t>
            </a:r>
          </a:p>
          <a:p>
            <a:pPr lvl="1">
              <a:buFont typeface="Arial" panose="020B0604020202020204" pitchFamily="34" charset="0"/>
              <a:buChar char="•"/>
            </a:pPr>
            <a:r>
              <a:rPr lang="en-US" sz="2400"/>
              <a:t> Requires a strong initiatives</a:t>
            </a:r>
          </a:p>
          <a:p>
            <a:pPr>
              <a:buFont typeface="Arial" panose="020B0604020202020204" pitchFamily="34" charset="0"/>
              <a:buChar char="•"/>
            </a:pPr>
            <a:r>
              <a:rPr lang="en-US"/>
              <a:t>Lack of user feedback</a:t>
            </a:r>
          </a:p>
          <a:p>
            <a:pPr lvl="1">
              <a:buFont typeface="Arial" panose="020B0604020202020204" pitchFamily="34" charset="0"/>
              <a:buChar char="•"/>
            </a:pPr>
            <a:r>
              <a:rPr lang="en-US" sz="2400"/>
              <a:t>Review based system needs user comments</a:t>
            </a:r>
          </a:p>
          <a:p>
            <a:pPr marL="0" indent="0">
              <a:buNone/>
            </a:pPr>
            <a:endParaRPr lang="en-US"/>
          </a:p>
          <a:p>
            <a:pPr>
              <a:buFont typeface="Arial" pitchFamily="49" charset="0"/>
              <a:buChar char="▪"/>
            </a:pPr>
            <a:endParaRPr lang="en-US"/>
          </a:p>
        </p:txBody>
      </p:sp>
      <p:sp>
        <p:nvSpPr>
          <p:cNvPr id="4" name="Slide Number Placeholder 3">
            <a:extLst>
              <a:ext uri="{FF2B5EF4-FFF2-40B4-BE49-F238E27FC236}">
                <a16:creationId xmlns:a16="http://schemas.microsoft.com/office/drawing/2014/main" id="{31268E12-C672-A40B-D30C-536B0C0C7AED}"/>
              </a:ext>
            </a:extLst>
          </p:cNvPr>
          <p:cNvSpPr>
            <a:spLocks noGrp="1"/>
          </p:cNvSpPr>
          <p:nvPr>
            <p:ph type="sldNum" sz="quarter" idx="12"/>
          </p:nvPr>
        </p:nvSpPr>
        <p:spPr/>
        <p:txBody>
          <a:bodyPr/>
          <a:lstStyle/>
          <a:p>
            <a:fld id="{25BA54BD-C84D-46CE-8B72-31BFB26ABA43}" type="slidenum">
              <a:rPr lang="en-US" smtClean="0"/>
              <a:t>12</a:t>
            </a:fld>
            <a:endParaRPr lang="en-US"/>
          </a:p>
        </p:txBody>
      </p:sp>
    </p:spTree>
    <p:extLst>
      <p:ext uri="{BB962C8B-B14F-4D97-AF65-F5344CB8AC3E}">
        <p14:creationId xmlns:p14="http://schemas.microsoft.com/office/powerpoint/2010/main" val="34516755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44FCD-1BF9-5108-209A-B92638FD82E4}"/>
              </a:ext>
            </a:extLst>
          </p:cNvPr>
          <p:cNvSpPr>
            <a:spLocks noGrp="1"/>
          </p:cNvSpPr>
          <p:nvPr>
            <p:ph type="title"/>
          </p:nvPr>
        </p:nvSpPr>
        <p:spPr>
          <a:xfrm>
            <a:off x="630549" y="274638"/>
            <a:ext cx="9847580" cy="1020762"/>
          </a:xfrm>
        </p:spPr>
        <p:txBody>
          <a:bodyPr/>
          <a:lstStyle/>
          <a:p>
            <a:r>
              <a:rPr lang="en-US"/>
              <a:t>Project Implement Plan – Phase &amp; Timeline</a:t>
            </a:r>
          </a:p>
        </p:txBody>
      </p:sp>
      <p:sp>
        <p:nvSpPr>
          <p:cNvPr id="3" name="Content Placeholder 2">
            <a:extLst>
              <a:ext uri="{FF2B5EF4-FFF2-40B4-BE49-F238E27FC236}">
                <a16:creationId xmlns:a16="http://schemas.microsoft.com/office/drawing/2014/main" id="{BB4D7BF2-D26E-3D1E-F3F2-6774512CA29E}"/>
              </a:ext>
            </a:extLst>
          </p:cNvPr>
          <p:cNvSpPr>
            <a:spLocks noGrp="1"/>
          </p:cNvSpPr>
          <p:nvPr>
            <p:ph idx="1"/>
          </p:nvPr>
        </p:nvSpPr>
        <p:spPr/>
        <p:txBody>
          <a:bodyPr vert="horz" lIns="91440" tIns="45720" rIns="91440" bIns="45720" rtlCol="0" anchor="t">
            <a:normAutofit/>
          </a:bodyPr>
          <a:lstStyle/>
          <a:p>
            <a:pPr marL="0" indent="0">
              <a:buNone/>
            </a:pPr>
            <a:endParaRPr lang="en-US"/>
          </a:p>
          <a:p>
            <a:pPr marL="274320" lvl="1" indent="0">
              <a:buNone/>
            </a:pPr>
            <a:endParaRPr lang="en-US"/>
          </a:p>
          <a:p>
            <a:pPr lvl="2">
              <a:buFont typeface="Arial" pitchFamily="49" charset="0"/>
              <a:buChar char="▪"/>
            </a:pPr>
            <a:endParaRPr lang="en-US"/>
          </a:p>
          <a:p>
            <a:pPr marL="548640" lvl="2" indent="0">
              <a:buNone/>
            </a:pPr>
            <a:endParaRPr lang="en-US"/>
          </a:p>
          <a:p>
            <a:pPr marL="0" indent="0">
              <a:buFont typeface="Arial" pitchFamily="34" charset="0"/>
              <a:buNone/>
            </a:pPr>
            <a:r>
              <a:rPr lang="en-US"/>
              <a:t> </a:t>
            </a:r>
          </a:p>
        </p:txBody>
      </p:sp>
      <p:graphicFrame>
        <p:nvGraphicFramePr>
          <p:cNvPr id="2060" name="Diagram 2059">
            <a:extLst>
              <a:ext uri="{FF2B5EF4-FFF2-40B4-BE49-F238E27FC236}">
                <a16:creationId xmlns:a16="http://schemas.microsoft.com/office/drawing/2014/main" id="{34BFF862-5825-10E0-37DA-42F81F598B20}"/>
              </a:ext>
            </a:extLst>
          </p:cNvPr>
          <p:cNvGraphicFramePr/>
          <p:nvPr>
            <p:extLst>
              <p:ext uri="{D42A27DB-BD31-4B8C-83A1-F6EECF244321}">
                <p14:modId xmlns:p14="http://schemas.microsoft.com/office/powerpoint/2010/main" val="2682590836"/>
              </p:ext>
            </p:extLst>
          </p:nvPr>
        </p:nvGraphicFramePr>
        <p:xfrm>
          <a:off x="77852" y="1295710"/>
          <a:ext cx="12034391" cy="21344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024" name="Diagram 4023">
            <a:extLst>
              <a:ext uri="{FF2B5EF4-FFF2-40B4-BE49-F238E27FC236}">
                <a16:creationId xmlns:a16="http://schemas.microsoft.com/office/drawing/2014/main" id="{27E50668-738C-A2AA-7276-3CAB80A92D05}"/>
              </a:ext>
            </a:extLst>
          </p:cNvPr>
          <p:cNvGraphicFramePr/>
          <p:nvPr>
            <p:extLst>
              <p:ext uri="{D42A27DB-BD31-4B8C-83A1-F6EECF244321}">
                <p14:modId xmlns:p14="http://schemas.microsoft.com/office/powerpoint/2010/main" val="1868443534"/>
              </p:ext>
            </p:extLst>
          </p:nvPr>
        </p:nvGraphicFramePr>
        <p:xfrm>
          <a:off x="78051" y="3853224"/>
          <a:ext cx="12113669" cy="234257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009" name="Left Brace 4008">
            <a:extLst>
              <a:ext uri="{FF2B5EF4-FFF2-40B4-BE49-F238E27FC236}">
                <a16:creationId xmlns:a16="http://schemas.microsoft.com/office/drawing/2014/main" id="{AFCFBE9C-00DC-7957-5360-77960F4B101E}"/>
              </a:ext>
            </a:extLst>
          </p:cNvPr>
          <p:cNvSpPr/>
          <p:nvPr/>
        </p:nvSpPr>
        <p:spPr>
          <a:xfrm rot="-5400000">
            <a:off x="3128051" y="786559"/>
            <a:ext cx="214905" cy="5493006"/>
          </a:xfrm>
          <a:prstGeom prst="leftBrace">
            <a:avLst/>
          </a:prstGeom>
          <a:ln w="25400">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00" name="TextBox 4199">
            <a:extLst>
              <a:ext uri="{FF2B5EF4-FFF2-40B4-BE49-F238E27FC236}">
                <a16:creationId xmlns:a16="http://schemas.microsoft.com/office/drawing/2014/main" id="{5AE46C60-EB0D-94B0-9C67-284659C530BB}"/>
              </a:ext>
            </a:extLst>
          </p:cNvPr>
          <p:cNvSpPr txBox="1"/>
          <p:nvPr/>
        </p:nvSpPr>
        <p:spPr>
          <a:xfrm>
            <a:off x="2581166" y="3638873"/>
            <a:ext cx="1307814" cy="424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400"/>
              <a:t>2 weeks</a:t>
            </a:r>
          </a:p>
        </p:txBody>
      </p:sp>
      <p:sp>
        <p:nvSpPr>
          <p:cNvPr id="4201" name="Left Brace 4200">
            <a:extLst>
              <a:ext uri="{FF2B5EF4-FFF2-40B4-BE49-F238E27FC236}">
                <a16:creationId xmlns:a16="http://schemas.microsoft.com/office/drawing/2014/main" id="{6F17355B-EB35-712F-4531-C958C230878B}"/>
              </a:ext>
            </a:extLst>
          </p:cNvPr>
          <p:cNvSpPr/>
          <p:nvPr/>
        </p:nvSpPr>
        <p:spPr>
          <a:xfrm rot="-5400000">
            <a:off x="9044351" y="766737"/>
            <a:ext cx="214905" cy="5493006"/>
          </a:xfrm>
          <a:prstGeom prst="leftBrace">
            <a:avLst/>
          </a:prstGeom>
          <a:ln w="25400">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02" name="TextBox 4201">
            <a:extLst>
              <a:ext uri="{FF2B5EF4-FFF2-40B4-BE49-F238E27FC236}">
                <a16:creationId xmlns:a16="http://schemas.microsoft.com/office/drawing/2014/main" id="{6255F8C9-F446-6CB2-D29F-C786E9A6E177}"/>
              </a:ext>
            </a:extLst>
          </p:cNvPr>
          <p:cNvSpPr txBox="1"/>
          <p:nvPr/>
        </p:nvSpPr>
        <p:spPr>
          <a:xfrm>
            <a:off x="8495023" y="3617385"/>
            <a:ext cx="1307814" cy="424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400"/>
              <a:t>1 month</a:t>
            </a:r>
          </a:p>
        </p:txBody>
      </p:sp>
      <p:sp>
        <p:nvSpPr>
          <p:cNvPr id="4203" name="Left Brace 4202">
            <a:extLst>
              <a:ext uri="{FF2B5EF4-FFF2-40B4-BE49-F238E27FC236}">
                <a16:creationId xmlns:a16="http://schemas.microsoft.com/office/drawing/2014/main" id="{F57705CE-0073-689A-6828-BDFEA2BA07DA}"/>
              </a:ext>
            </a:extLst>
          </p:cNvPr>
          <p:cNvSpPr/>
          <p:nvPr/>
        </p:nvSpPr>
        <p:spPr>
          <a:xfrm rot="-5400000">
            <a:off x="3129044" y="3452456"/>
            <a:ext cx="214905" cy="5493006"/>
          </a:xfrm>
          <a:prstGeom prst="leftBrace">
            <a:avLst/>
          </a:prstGeom>
          <a:ln w="25400">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04" name="TextBox 4203">
            <a:extLst>
              <a:ext uri="{FF2B5EF4-FFF2-40B4-BE49-F238E27FC236}">
                <a16:creationId xmlns:a16="http://schemas.microsoft.com/office/drawing/2014/main" id="{92FA5815-8B32-DA2A-0C6F-555A98D99E76}"/>
              </a:ext>
            </a:extLst>
          </p:cNvPr>
          <p:cNvSpPr txBox="1"/>
          <p:nvPr/>
        </p:nvSpPr>
        <p:spPr>
          <a:xfrm>
            <a:off x="2579672" y="6303104"/>
            <a:ext cx="1476277" cy="424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400"/>
              <a:t>3 months</a:t>
            </a:r>
          </a:p>
        </p:txBody>
      </p:sp>
      <p:sp>
        <p:nvSpPr>
          <p:cNvPr id="4241" name="Left Brace 4240">
            <a:extLst>
              <a:ext uri="{FF2B5EF4-FFF2-40B4-BE49-F238E27FC236}">
                <a16:creationId xmlns:a16="http://schemas.microsoft.com/office/drawing/2014/main" id="{3BF684E8-5E45-152B-6AB0-82CEE7AA5C76}"/>
              </a:ext>
            </a:extLst>
          </p:cNvPr>
          <p:cNvSpPr/>
          <p:nvPr/>
        </p:nvSpPr>
        <p:spPr>
          <a:xfrm rot="-5400000">
            <a:off x="7613033" y="4785404"/>
            <a:ext cx="234724" cy="2708183"/>
          </a:xfrm>
          <a:prstGeom prst="leftBrace">
            <a:avLst/>
          </a:prstGeom>
          <a:ln w="25400">
            <a:miter lim="800000"/>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42" name="TextBox 4241">
            <a:extLst>
              <a:ext uri="{FF2B5EF4-FFF2-40B4-BE49-F238E27FC236}">
                <a16:creationId xmlns:a16="http://schemas.microsoft.com/office/drawing/2014/main" id="{05A80198-49A2-AD93-18A2-985695423B70}"/>
              </a:ext>
            </a:extLst>
          </p:cNvPr>
          <p:cNvSpPr txBox="1"/>
          <p:nvPr/>
        </p:nvSpPr>
        <p:spPr>
          <a:xfrm>
            <a:off x="7108366" y="6303104"/>
            <a:ext cx="1476277" cy="424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400"/>
              <a:t>1 month</a:t>
            </a:r>
          </a:p>
        </p:txBody>
      </p:sp>
      <p:sp>
        <p:nvSpPr>
          <p:cNvPr id="4" name="Slide Number Placeholder 3">
            <a:extLst>
              <a:ext uri="{FF2B5EF4-FFF2-40B4-BE49-F238E27FC236}">
                <a16:creationId xmlns:a16="http://schemas.microsoft.com/office/drawing/2014/main" id="{035B47FE-E368-3C01-26A7-395E6C99B622}"/>
              </a:ext>
            </a:extLst>
          </p:cNvPr>
          <p:cNvSpPr>
            <a:spLocks noGrp="1"/>
          </p:cNvSpPr>
          <p:nvPr>
            <p:ph type="sldNum" sz="quarter" idx="12"/>
          </p:nvPr>
        </p:nvSpPr>
        <p:spPr/>
        <p:txBody>
          <a:bodyPr/>
          <a:lstStyle/>
          <a:p>
            <a:fld id="{25BA54BD-C84D-46CE-8B72-31BFB26ABA43}" type="slidenum">
              <a:rPr lang="en-US" smtClean="0"/>
              <a:t>13</a:t>
            </a:fld>
            <a:endParaRPr lang="en-US"/>
          </a:p>
        </p:txBody>
      </p:sp>
    </p:spTree>
    <p:extLst>
      <p:ext uri="{BB962C8B-B14F-4D97-AF65-F5344CB8AC3E}">
        <p14:creationId xmlns:p14="http://schemas.microsoft.com/office/powerpoint/2010/main" val="40769786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73535-6FED-0F2F-E16C-07BFDD4051CF}"/>
              </a:ext>
            </a:extLst>
          </p:cNvPr>
          <p:cNvSpPr>
            <a:spLocks noGrp="1"/>
          </p:cNvSpPr>
          <p:nvPr>
            <p:ph type="title"/>
          </p:nvPr>
        </p:nvSpPr>
        <p:spPr>
          <a:xfrm>
            <a:off x="355399" y="-138165"/>
            <a:ext cx="9143998" cy="1020762"/>
          </a:xfrm>
        </p:spPr>
        <p:txBody>
          <a:bodyPr/>
          <a:lstStyle/>
          <a:p>
            <a:r>
              <a:rPr lang="en-US"/>
              <a:t>Financial Analysis</a:t>
            </a:r>
          </a:p>
        </p:txBody>
      </p:sp>
      <p:graphicFrame>
        <p:nvGraphicFramePr>
          <p:cNvPr id="7" name="Content Placeholder 6">
            <a:extLst>
              <a:ext uri="{FF2B5EF4-FFF2-40B4-BE49-F238E27FC236}">
                <a16:creationId xmlns:a16="http://schemas.microsoft.com/office/drawing/2014/main" id="{2B62CD7E-97B3-61C2-9FA5-0A36F2EC677D}"/>
              </a:ext>
            </a:extLst>
          </p:cNvPr>
          <p:cNvGraphicFramePr>
            <a:graphicFrameLocks noGrp="1"/>
          </p:cNvGraphicFramePr>
          <p:nvPr>
            <p:ph idx="1"/>
            <p:extLst>
              <p:ext uri="{D42A27DB-BD31-4B8C-83A1-F6EECF244321}">
                <p14:modId xmlns:p14="http://schemas.microsoft.com/office/powerpoint/2010/main" val="432236596"/>
              </p:ext>
            </p:extLst>
          </p:nvPr>
        </p:nvGraphicFramePr>
        <p:xfrm>
          <a:off x="436023" y="1000951"/>
          <a:ext cx="11464938" cy="1854199"/>
        </p:xfrm>
        <a:graphic>
          <a:graphicData uri="http://schemas.openxmlformats.org/drawingml/2006/table">
            <a:tbl>
              <a:tblPr firstRow="1" bandRow="1">
                <a:tableStyleId>{74C1A8A3-306A-4EB7-A6B1-4F7E0EB9C5D6}</a:tableStyleId>
              </a:tblPr>
              <a:tblGrid>
                <a:gridCol w="3821646">
                  <a:extLst>
                    <a:ext uri="{9D8B030D-6E8A-4147-A177-3AD203B41FA5}">
                      <a16:colId xmlns:a16="http://schemas.microsoft.com/office/drawing/2014/main" val="2169132496"/>
                    </a:ext>
                  </a:extLst>
                </a:gridCol>
                <a:gridCol w="3821646">
                  <a:extLst>
                    <a:ext uri="{9D8B030D-6E8A-4147-A177-3AD203B41FA5}">
                      <a16:colId xmlns:a16="http://schemas.microsoft.com/office/drawing/2014/main" val="3492197679"/>
                    </a:ext>
                  </a:extLst>
                </a:gridCol>
                <a:gridCol w="3821646">
                  <a:extLst>
                    <a:ext uri="{9D8B030D-6E8A-4147-A177-3AD203B41FA5}">
                      <a16:colId xmlns:a16="http://schemas.microsoft.com/office/drawing/2014/main" val="2457860196"/>
                    </a:ext>
                  </a:extLst>
                </a:gridCol>
              </a:tblGrid>
              <a:tr h="370840">
                <a:tc gridSpan="3">
                  <a:txBody>
                    <a:bodyPr/>
                    <a:lstStyle/>
                    <a:p>
                      <a:pPr algn="ctr"/>
                      <a:r>
                        <a:rPr lang="en-US"/>
                        <a:t>Estimated Monthly Cost</a:t>
                      </a:r>
                    </a:p>
                  </a:txBody>
                  <a:tcPr/>
                </a:tc>
                <a:tc hMerge="1">
                  <a:txBody>
                    <a:bodyPr/>
                    <a:lstStyle/>
                    <a:p>
                      <a:endParaRPr lang="en-US"/>
                    </a:p>
                  </a:txBody>
                  <a:tcPr marL="0" marR="0" marT="0" marB="0" horzOverflow="overflow"/>
                </a:tc>
                <a:tc hMerge="1">
                  <a:txBody>
                    <a:bodyPr/>
                    <a:lstStyle/>
                    <a:p>
                      <a:endParaRPr lang="en-US"/>
                    </a:p>
                  </a:txBody>
                  <a:tcPr marL="0" marR="0" marT="0" marB="0" horzOverflow="overflow"/>
                </a:tc>
                <a:extLst>
                  <a:ext uri="{0D108BD9-81ED-4DB2-BD59-A6C34878D82A}">
                    <a16:rowId xmlns:a16="http://schemas.microsoft.com/office/drawing/2014/main" val="7632548"/>
                  </a:ext>
                </a:extLst>
              </a:tr>
              <a:tr h="370839">
                <a:tc>
                  <a:txBody>
                    <a:bodyPr/>
                    <a:lstStyle/>
                    <a:p>
                      <a:pPr lvl="0" algn="ctr">
                        <a:buNone/>
                      </a:pPr>
                      <a:r>
                        <a:rPr lang="en-US" b="1"/>
                        <a:t>Subject</a:t>
                      </a:r>
                    </a:p>
                  </a:txBody>
                  <a:tcPr>
                    <a:lnB w="12700">
                      <a:solidFill>
                        <a:schemeClr val="tx1"/>
                      </a:solidFill>
                    </a:lnB>
                  </a:tcPr>
                </a:tc>
                <a:tc>
                  <a:txBody>
                    <a:bodyPr/>
                    <a:lstStyle/>
                    <a:p>
                      <a:pPr lvl="0" algn="ctr">
                        <a:buNone/>
                      </a:pPr>
                      <a:r>
                        <a:rPr lang="en-US" b="1"/>
                        <a:t>Details</a:t>
                      </a:r>
                    </a:p>
                  </a:txBody>
                  <a:tcPr>
                    <a:lnB w="12700">
                      <a:solidFill>
                        <a:schemeClr val="tx1"/>
                      </a:solidFill>
                    </a:lnB>
                  </a:tcPr>
                </a:tc>
                <a:tc>
                  <a:txBody>
                    <a:bodyPr/>
                    <a:lstStyle/>
                    <a:p>
                      <a:pPr lvl="0" algn="ctr">
                        <a:buNone/>
                      </a:pPr>
                      <a:r>
                        <a:rPr lang="en-US" b="1"/>
                        <a:t>Sub Total</a:t>
                      </a:r>
                    </a:p>
                  </a:txBody>
                  <a:tcPr>
                    <a:lnB w="12700">
                      <a:solidFill>
                        <a:schemeClr val="tx1"/>
                      </a:solidFill>
                    </a:lnB>
                  </a:tcPr>
                </a:tc>
                <a:extLst>
                  <a:ext uri="{0D108BD9-81ED-4DB2-BD59-A6C34878D82A}">
                    <a16:rowId xmlns:a16="http://schemas.microsoft.com/office/drawing/2014/main" val="3855451057"/>
                  </a:ext>
                </a:extLst>
              </a:tr>
              <a:tr h="370840">
                <a:tc>
                  <a:txBody>
                    <a:bodyPr/>
                    <a:lstStyle/>
                    <a:p>
                      <a:pPr algn="ctr"/>
                      <a:r>
                        <a:rPr lang="en-US"/>
                        <a:t>Computational Resource</a:t>
                      </a:r>
                    </a:p>
                  </a:txBody>
                  <a:tcPr>
                    <a:lnT w="12700">
                      <a:solidFill>
                        <a:schemeClr val="tx1"/>
                      </a:solidFill>
                    </a:lnT>
                  </a:tcPr>
                </a:tc>
                <a:tc>
                  <a:txBody>
                    <a:bodyPr/>
                    <a:lstStyle/>
                    <a:p>
                      <a:pPr lvl="0" algn="ctr">
                        <a:buNone/>
                      </a:pPr>
                      <a:r>
                        <a:rPr lang="en-US"/>
                        <a:t>VM + Domain</a:t>
                      </a:r>
                    </a:p>
                  </a:txBody>
                  <a:tcPr>
                    <a:lnT w="12700">
                      <a:solidFill>
                        <a:schemeClr val="tx1"/>
                      </a:solidFill>
                    </a:lnT>
                  </a:tcPr>
                </a:tc>
                <a:tc>
                  <a:txBody>
                    <a:bodyPr/>
                    <a:lstStyle/>
                    <a:p>
                      <a:pPr algn="ctr"/>
                      <a:r>
                        <a:rPr lang="en-US"/>
                        <a:t>$100</a:t>
                      </a:r>
                    </a:p>
                  </a:txBody>
                  <a:tcPr>
                    <a:lnT w="12700">
                      <a:solidFill>
                        <a:schemeClr val="tx1"/>
                      </a:solidFill>
                    </a:lnT>
                  </a:tcPr>
                </a:tc>
                <a:extLst>
                  <a:ext uri="{0D108BD9-81ED-4DB2-BD59-A6C34878D82A}">
                    <a16:rowId xmlns:a16="http://schemas.microsoft.com/office/drawing/2014/main" val="3935920031"/>
                  </a:ext>
                </a:extLst>
              </a:tr>
              <a:tr h="370840">
                <a:tc>
                  <a:txBody>
                    <a:bodyPr/>
                    <a:lstStyle/>
                    <a:p>
                      <a:pPr algn="ctr"/>
                      <a:r>
                        <a:rPr lang="en-US"/>
                        <a:t>Human Resource</a:t>
                      </a:r>
                    </a:p>
                  </a:txBody>
                  <a:tcPr/>
                </a:tc>
                <a:tc>
                  <a:txBody>
                    <a:bodyPr/>
                    <a:lstStyle/>
                    <a:p>
                      <a:pPr lvl="0" algn="ctr">
                        <a:buNone/>
                      </a:pPr>
                      <a:r>
                        <a:rPr lang="en-US"/>
                        <a:t>4 Full time</a:t>
                      </a:r>
                      <a:endParaRPr lang="en-US" err="1"/>
                    </a:p>
                  </a:txBody>
                  <a:tcPr/>
                </a:tc>
                <a:tc>
                  <a:txBody>
                    <a:bodyPr/>
                    <a:lstStyle/>
                    <a:p>
                      <a:pPr lvl="0" algn="ctr">
                        <a:buNone/>
                      </a:pPr>
                      <a:r>
                        <a:rPr lang="en-US"/>
                        <a:t>$20,000</a:t>
                      </a:r>
                    </a:p>
                  </a:txBody>
                  <a:tcPr/>
                </a:tc>
                <a:extLst>
                  <a:ext uri="{0D108BD9-81ED-4DB2-BD59-A6C34878D82A}">
                    <a16:rowId xmlns:a16="http://schemas.microsoft.com/office/drawing/2014/main" val="1901868074"/>
                  </a:ext>
                </a:extLst>
              </a:tr>
              <a:tr h="370840">
                <a:tc>
                  <a:txBody>
                    <a:bodyPr/>
                    <a:lstStyle/>
                    <a:p>
                      <a:pPr algn="ctr"/>
                      <a:r>
                        <a:rPr lang="en-US"/>
                        <a:t>Promotion Cost</a:t>
                      </a:r>
                    </a:p>
                  </a:txBody>
                  <a:tcPr/>
                </a:tc>
                <a:tc>
                  <a:txBody>
                    <a:bodyPr/>
                    <a:lstStyle/>
                    <a:p>
                      <a:pPr lvl="0" algn="ctr">
                        <a:buNone/>
                      </a:pPr>
                      <a:r>
                        <a:rPr lang="en-US"/>
                        <a:t>Google Ads</a:t>
                      </a:r>
                    </a:p>
                  </a:txBody>
                  <a:tcPr/>
                </a:tc>
                <a:tc>
                  <a:txBody>
                    <a:bodyPr/>
                    <a:lstStyle/>
                    <a:p>
                      <a:pPr algn="ctr"/>
                      <a:r>
                        <a:rPr lang="en-US"/>
                        <a:t>$1,000</a:t>
                      </a:r>
                    </a:p>
                  </a:txBody>
                  <a:tcPr/>
                </a:tc>
                <a:extLst>
                  <a:ext uri="{0D108BD9-81ED-4DB2-BD59-A6C34878D82A}">
                    <a16:rowId xmlns:a16="http://schemas.microsoft.com/office/drawing/2014/main" val="906226604"/>
                  </a:ext>
                </a:extLst>
              </a:tr>
            </a:tbl>
          </a:graphicData>
        </a:graphic>
      </p:graphicFrame>
      <p:graphicFrame>
        <p:nvGraphicFramePr>
          <p:cNvPr id="6" name="Content Placeholder 6">
            <a:extLst>
              <a:ext uri="{FF2B5EF4-FFF2-40B4-BE49-F238E27FC236}">
                <a16:creationId xmlns:a16="http://schemas.microsoft.com/office/drawing/2014/main" id="{F5B5F243-79E1-097E-BD02-2453B72F8811}"/>
              </a:ext>
            </a:extLst>
          </p:cNvPr>
          <p:cNvGraphicFramePr>
            <a:graphicFrameLocks/>
          </p:cNvGraphicFramePr>
          <p:nvPr>
            <p:extLst>
              <p:ext uri="{D42A27DB-BD31-4B8C-83A1-F6EECF244321}">
                <p14:modId xmlns:p14="http://schemas.microsoft.com/office/powerpoint/2010/main" val="2990774354"/>
              </p:ext>
            </p:extLst>
          </p:nvPr>
        </p:nvGraphicFramePr>
        <p:xfrm>
          <a:off x="478264" y="3806406"/>
          <a:ext cx="11457102" cy="1494932"/>
        </p:xfrm>
        <a:graphic>
          <a:graphicData uri="http://schemas.openxmlformats.org/drawingml/2006/table">
            <a:tbl>
              <a:tblPr firstRow="1" bandRow="1">
                <a:tableStyleId>{EB344D84-9AFB-497E-A393-DC336BA19D2E}</a:tableStyleId>
              </a:tblPr>
              <a:tblGrid>
                <a:gridCol w="2433136">
                  <a:extLst>
                    <a:ext uri="{9D8B030D-6E8A-4147-A177-3AD203B41FA5}">
                      <a16:colId xmlns:a16="http://schemas.microsoft.com/office/drawing/2014/main" val="1825689786"/>
                    </a:ext>
                  </a:extLst>
                </a:gridCol>
                <a:gridCol w="5001839">
                  <a:extLst>
                    <a:ext uri="{9D8B030D-6E8A-4147-A177-3AD203B41FA5}">
                      <a16:colId xmlns:a16="http://schemas.microsoft.com/office/drawing/2014/main" val="2169132496"/>
                    </a:ext>
                  </a:extLst>
                </a:gridCol>
                <a:gridCol w="2213426">
                  <a:extLst>
                    <a:ext uri="{9D8B030D-6E8A-4147-A177-3AD203B41FA5}">
                      <a16:colId xmlns:a16="http://schemas.microsoft.com/office/drawing/2014/main" val="312304877"/>
                    </a:ext>
                  </a:extLst>
                </a:gridCol>
                <a:gridCol w="1808701">
                  <a:extLst>
                    <a:ext uri="{9D8B030D-6E8A-4147-A177-3AD203B41FA5}">
                      <a16:colId xmlns:a16="http://schemas.microsoft.com/office/drawing/2014/main" val="2457860196"/>
                    </a:ext>
                  </a:extLst>
                </a:gridCol>
              </a:tblGrid>
              <a:tr h="381706">
                <a:tc gridSpan="4">
                  <a:txBody>
                    <a:bodyPr/>
                    <a:lstStyle/>
                    <a:p>
                      <a:pPr lvl="0" algn="ctr">
                        <a:buNone/>
                      </a:pPr>
                      <a:r>
                        <a:rPr lang="en-US"/>
                        <a:t>Estimated Breakeven</a:t>
                      </a:r>
                    </a:p>
                  </a:txBody>
                  <a:tcPr anchor="ctr">
                    <a:solidFill>
                      <a:srgbClr val="00B050"/>
                    </a:solidFill>
                  </a:tcPr>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extLst>
                  <a:ext uri="{0D108BD9-81ED-4DB2-BD59-A6C34878D82A}">
                    <a16:rowId xmlns:a16="http://schemas.microsoft.com/office/drawing/2014/main" val="7632548"/>
                  </a:ext>
                </a:extLst>
              </a:tr>
              <a:tr h="381706">
                <a:tc>
                  <a:txBody>
                    <a:bodyPr/>
                    <a:lstStyle/>
                    <a:p>
                      <a:pPr lvl="0" algn="ctr">
                        <a:buNone/>
                      </a:pPr>
                      <a:r>
                        <a:rPr lang="en-US" b="1">
                          <a:solidFill>
                            <a:srgbClr val="000000"/>
                          </a:solidFill>
                        </a:rPr>
                        <a:t>Subject</a:t>
                      </a:r>
                    </a:p>
                  </a:txBody>
                  <a:tcPr>
                    <a:lnB w="12700">
                      <a:solidFill>
                        <a:schemeClr val="tx1"/>
                      </a:solidFill>
                    </a:lnB>
                  </a:tcPr>
                </a:tc>
                <a:tc>
                  <a:txBody>
                    <a:bodyPr/>
                    <a:lstStyle/>
                    <a:p>
                      <a:pPr lvl="0" algn="ctr">
                        <a:buNone/>
                      </a:pPr>
                      <a:r>
                        <a:rPr lang="en-US" b="1">
                          <a:solidFill>
                            <a:srgbClr val="000000"/>
                          </a:solidFill>
                        </a:rPr>
                        <a:t>Details</a:t>
                      </a:r>
                    </a:p>
                  </a:txBody>
                  <a:tcPr>
                    <a:lnB w="12700">
                      <a:solidFill>
                        <a:schemeClr val="tx1"/>
                      </a:solidFill>
                    </a:lnB>
                  </a:tcPr>
                </a:tc>
                <a:tc>
                  <a:txBody>
                    <a:bodyPr/>
                    <a:lstStyle/>
                    <a:p>
                      <a:pPr lvl="0" algn="ctr">
                        <a:buNone/>
                      </a:pPr>
                      <a:r>
                        <a:rPr lang="en-US" b="1">
                          <a:solidFill>
                            <a:srgbClr val="000000"/>
                          </a:solidFill>
                        </a:rPr>
                        <a:t>Calculation</a:t>
                      </a:r>
                    </a:p>
                  </a:txBody>
                  <a:tcPr>
                    <a:lnB w="12700">
                      <a:solidFill>
                        <a:schemeClr val="tx1"/>
                      </a:solidFill>
                    </a:lnB>
                  </a:tcPr>
                </a:tc>
                <a:tc>
                  <a:txBody>
                    <a:bodyPr/>
                    <a:lstStyle/>
                    <a:p>
                      <a:pPr lvl="0" algn="ctr">
                        <a:buNone/>
                      </a:pPr>
                      <a:r>
                        <a:rPr lang="en-US" b="1">
                          <a:solidFill>
                            <a:srgbClr val="000000"/>
                          </a:solidFill>
                        </a:rPr>
                        <a:t>Sub Total</a:t>
                      </a:r>
                    </a:p>
                  </a:txBody>
                  <a:tcPr>
                    <a:lnB w="12700">
                      <a:solidFill>
                        <a:schemeClr val="tx1"/>
                      </a:solidFill>
                    </a:lnB>
                  </a:tcPr>
                </a:tc>
                <a:extLst>
                  <a:ext uri="{0D108BD9-81ED-4DB2-BD59-A6C34878D82A}">
                    <a16:rowId xmlns:a16="http://schemas.microsoft.com/office/drawing/2014/main" val="2891325725"/>
                  </a:ext>
                </a:extLst>
              </a:tr>
              <a:tr h="355281">
                <a:tc>
                  <a:txBody>
                    <a:bodyPr/>
                    <a:lstStyle/>
                    <a:p>
                      <a:pPr lvl="0" algn="ctr">
                        <a:buNone/>
                      </a:pPr>
                      <a:r>
                        <a:rPr lang="en-US"/>
                        <a:t>New Game Sold</a:t>
                      </a:r>
                    </a:p>
                  </a:txBody>
                  <a:tcPr>
                    <a:lnT w="12700">
                      <a:solidFill>
                        <a:schemeClr val="tx1"/>
                      </a:solidFill>
                    </a:lnT>
                  </a:tcPr>
                </a:tc>
                <a:tc>
                  <a:txBody>
                    <a:bodyPr/>
                    <a:lstStyle/>
                    <a:p>
                      <a:pPr algn="ctr"/>
                      <a:r>
                        <a:rPr lang="en-US"/>
                        <a:t>Game Sold * Commission * Average Game Cost</a:t>
                      </a:r>
                    </a:p>
                  </a:txBody>
                  <a:tcPr>
                    <a:lnT w="12700">
                      <a:solidFill>
                        <a:schemeClr val="tx1"/>
                      </a:solidFill>
                    </a:lnT>
                  </a:tcPr>
                </a:tc>
                <a:tc>
                  <a:txBody>
                    <a:bodyPr/>
                    <a:lstStyle/>
                    <a:p>
                      <a:pPr lvl="0" algn="ctr">
                        <a:buNone/>
                      </a:pPr>
                      <a:r>
                        <a:rPr lang="en-US"/>
                        <a:t>12,323*10%*$15.5</a:t>
                      </a:r>
                    </a:p>
                  </a:txBody>
                  <a:tcPr>
                    <a:lnT w="12700">
                      <a:solidFill>
                        <a:schemeClr val="tx1"/>
                      </a:solidFill>
                    </a:lnT>
                  </a:tcPr>
                </a:tc>
                <a:tc>
                  <a:txBody>
                    <a:bodyPr/>
                    <a:lstStyle/>
                    <a:p>
                      <a:pPr algn="ctr"/>
                      <a:r>
                        <a:rPr lang="en-US"/>
                        <a:t>$19,100</a:t>
                      </a:r>
                    </a:p>
                  </a:txBody>
                  <a:tcPr>
                    <a:lnT w="12700">
                      <a:solidFill>
                        <a:schemeClr val="tx1"/>
                      </a:solidFill>
                    </a:lnT>
                  </a:tcPr>
                </a:tc>
                <a:extLst>
                  <a:ext uri="{0D108BD9-81ED-4DB2-BD59-A6C34878D82A}">
                    <a16:rowId xmlns:a16="http://schemas.microsoft.com/office/drawing/2014/main" val="3935920031"/>
                  </a:ext>
                </a:extLst>
              </a:tr>
              <a:tr h="355281">
                <a:tc>
                  <a:txBody>
                    <a:bodyPr/>
                    <a:lstStyle/>
                    <a:p>
                      <a:pPr lvl="0" algn="ctr">
                        <a:buNone/>
                      </a:pPr>
                      <a:r>
                        <a:rPr lang="en-US"/>
                        <a:t>Advertisement Income</a:t>
                      </a:r>
                    </a:p>
                  </a:txBody>
                  <a:tcPr/>
                </a:tc>
                <a:tc>
                  <a:txBody>
                    <a:bodyPr/>
                    <a:lstStyle/>
                    <a:p>
                      <a:pPr algn="ctr"/>
                      <a:r>
                        <a:rPr lang="en-US"/>
                        <a:t>$100 per game boost</a:t>
                      </a:r>
                    </a:p>
                  </a:txBody>
                  <a:tcPr/>
                </a:tc>
                <a:tc>
                  <a:txBody>
                    <a:bodyPr/>
                    <a:lstStyle/>
                    <a:p>
                      <a:pPr lvl="0" algn="ctr">
                        <a:buNone/>
                      </a:pPr>
                      <a:r>
                        <a:rPr lang="en-US"/>
                        <a:t>$100 * 20</a:t>
                      </a:r>
                    </a:p>
                  </a:txBody>
                  <a:tcPr/>
                </a:tc>
                <a:tc>
                  <a:txBody>
                    <a:bodyPr/>
                    <a:lstStyle/>
                    <a:p>
                      <a:pPr algn="ctr"/>
                      <a:r>
                        <a:rPr lang="en-US"/>
                        <a:t>$2,000</a:t>
                      </a:r>
                    </a:p>
                  </a:txBody>
                  <a:tcPr/>
                </a:tc>
                <a:extLst>
                  <a:ext uri="{0D108BD9-81ED-4DB2-BD59-A6C34878D82A}">
                    <a16:rowId xmlns:a16="http://schemas.microsoft.com/office/drawing/2014/main" val="906226604"/>
                  </a:ext>
                </a:extLst>
              </a:tr>
            </a:tbl>
          </a:graphicData>
        </a:graphic>
      </p:graphicFrame>
      <p:sp>
        <p:nvSpPr>
          <p:cNvPr id="9" name="Title 1">
            <a:extLst>
              <a:ext uri="{FF2B5EF4-FFF2-40B4-BE49-F238E27FC236}">
                <a16:creationId xmlns:a16="http://schemas.microsoft.com/office/drawing/2014/main" id="{00B14EB4-410D-4AA7-9560-BBB41AC13F9F}"/>
              </a:ext>
            </a:extLst>
          </p:cNvPr>
          <p:cNvSpPr txBox="1">
            <a:spLocks/>
          </p:cNvSpPr>
          <p:nvPr/>
        </p:nvSpPr>
        <p:spPr>
          <a:xfrm>
            <a:off x="5975587" y="2855087"/>
            <a:ext cx="5943193" cy="57479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2600">
                <a:ea typeface="+mj-lt"/>
                <a:cs typeface="+mj-lt"/>
              </a:rPr>
              <a:t>Estimated Monthly Cost:$21,100</a:t>
            </a:r>
            <a:endParaRPr lang="en-US" sz="2600">
              <a:solidFill>
                <a:srgbClr val="000000"/>
              </a:solidFill>
              <a:ea typeface="+mj-lt"/>
              <a:cs typeface="+mj-lt"/>
            </a:endParaRPr>
          </a:p>
        </p:txBody>
      </p:sp>
      <p:sp>
        <p:nvSpPr>
          <p:cNvPr id="10" name="Title 1">
            <a:extLst>
              <a:ext uri="{FF2B5EF4-FFF2-40B4-BE49-F238E27FC236}">
                <a16:creationId xmlns:a16="http://schemas.microsoft.com/office/drawing/2014/main" id="{075DB41B-C4A2-FA20-5EF3-BA33B6EA35E4}"/>
              </a:ext>
            </a:extLst>
          </p:cNvPr>
          <p:cNvSpPr txBox="1">
            <a:spLocks/>
          </p:cNvSpPr>
          <p:nvPr/>
        </p:nvSpPr>
        <p:spPr>
          <a:xfrm>
            <a:off x="3637647" y="5409728"/>
            <a:ext cx="8423671" cy="644167"/>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2800"/>
              <a:t>Estimated Breakeven: 12,323 Sales Per Month</a:t>
            </a:r>
          </a:p>
        </p:txBody>
      </p:sp>
      <p:sp>
        <p:nvSpPr>
          <p:cNvPr id="3" name="Slide Number Placeholder 2">
            <a:extLst>
              <a:ext uri="{FF2B5EF4-FFF2-40B4-BE49-F238E27FC236}">
                <a16:creationId xmlns:a16="http://schemas.microsoft.com/office/drawing/2014/main" id="{71828977-F8CB-95CB-1E51-2FDBDE12751C}"/>
              </a:ext>
            </a:extLst>
          </p:cNvPr>
          <p:cNvSpPr>
            <a:spLocks noGrp="1"/>
          </p:cNvSpPr>
          <p:nvPr>
            <p:ph type="sldNum" sz="quarter" idx="12"/>
          </p:nvPr>
        </p:nvSpPr>
        <p:spPr/>
        <p:txBody>
          <a:bodyPr/>
          <a:lstStyle/>
          <a:p>
            <a:fld id="{25BA54BD-C84D-46CE-8B72-31BFB26ABA43}" type="slidenum">
              <a:rPr lang="en-US" smtClean="0"/>
              <a:t>14</a:t>
            </a:fld>
            <a:endParaRPr lang="en-US"/>
          </a:p>
        </p:txBody>
      </p:sp>
    </p:spTree>
    <p:extLst>
      <p:ext uri="{BB962C8B-B14F-4D97-AF65-F5344CB8AC3E}">
        <p14:creationId xmlns:p14="http://schemas.microsoft.com/office/powerpoint/2010/main" val="25734575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FCD7C-A579-533E-4350-53B711B1CD7B}"/>
              </a:ext>
            </a:extLst>
          </p:cNvPr>
          <p:cNvSpPr>
            <a:spLocks noGrp="1"/>
          </p:cNvSpPr>
          <p:nvPr>
            <p:ph type="title"/>
          </p:nvPr>
        </p:nvSpPr>
        <p:spPr>
          <a:xfrm>
            <a:off x="1522413" y="762000"/>
            <a:ext cx="9143998" cy="639762"/>
          </a:xfrm>
        </p:spPr>
        <p:txBody>
          <a:bodyPr/>
          <a:lstStyle/>
          <a:p>
            <a:r>
              <a:rPr lang="en-US"/>
              <a:t>ML Canvas</a:t>
            </a:r>
          </a:p>
        </p:txBody>
      </p:sp>
      <p:pic>
        <p:nvPicPr>
          <p:cNvPr id="5" name="Content Placeholder 4">
            <a:extLst>
              <a:ext uri="{FF2B5EF4-FFF2-40B4-BE49-F238E27FC236}">
                <a16:creationId xmlns:a16="http://schemas.microsoft.com/office/drawing/2014/main" id="{23F03669-68E7-673D-2078-F6A21E89C189}"/>
              </a:ext>
            </a:extLst>
          </p:cNvPr>
          <p:cNvPicPr>
            <a:picLocks noGrp="1" noChangeAspect="1"/>
          </p:cNvPicPr>
          <p:nvPr>
            <p:ph idx="4294967295"/>
          </p:nvPr>
        </p:nvPicPr>
        <p:blipFill>
          <a:blip r:embed="rId2"/>
          <a:stretch>
            <a:fillRect/>
          </a:stretch>
        </p:blipFill>
        <p:spPr>
          <a:xfrm>
            <a:off x="2810325" y="1676400"/>
            <a:ext cx="6568174" cy="4941381"/>
          </a:xfrm>
        </p:spPr>
      </p:pic>
      <p:sp>
        <p:nvSpPr>
          <p:cNvPr id="10" name="TextBox 9">
            <a:extLst>
              <a:ext uri="{FF2B5EF4-FFF2-40B4-BE49-F238E27FC236}">
                <a16:creationId xmlns:a16="http://schemas.microsoft.com/office/drawing/2014/main" id="{8771461C-A3C1-A633-B525-A2C28A907559}"/>
              </a:ext>
            </a:extLst>
          </p:cNvPr>
          <p:cNvSpPr txBox="1"/>
          <p:nvPr/>
        </p:nvSpPr>
        <p:spPr>
          <a:xfrm>
            <a:off x="8075612" y="2697162"/>
            <a:ext cx="1066800" cy="286232"/>
          </a:xfrm>
          <a:prstGeom prst="rect">
            <a:avLst/>
          </a:prstGeom>
          <a:noFill/>
        </p:spPr>
        <p:txBody>
          <a:bodyPr wrap="square" lIns="91440" tIns="45720" rIns="91440" bIns="45720" rtlCol="0" anchor="t">
            <a:spAutoFit/>
          </a:bodyPr>
          <a:lstStyle/>
          <a:p>
            <a:pPr>
              <a:lnSpc>
                <a:spcPct val="90000"/>
              </a:lnSpc>
            </a:pPr>
            <a:r>
              <a:rPr lang="en-US" altLang="zh-HK" sz="700">
                <a:solidFill>
                  <a:schemeClr val="bg1"/>
                </a:solidFill>
                <a:ea typeface="新細明體"/>
                <a:cs typeface="Times New Roman"/>
              </a:rPr>
              <a:t>Kaggle,</a:t>
            </a:r>
          </a:p>
          <a:p>
            <a:pPr>
              <a:lnSpc>
                <a:spcPct val="90000"/>
              </a:lnSpc>
            </a:pPr>
            <a:r>
              <a:rPr lang="en-US" altLang="zh-HK" sz="700">
                <a:solidFill>
                  <a:schemeClr val="bg1"/>
                </a:solidFill>
                <a:ea typeface="新細明體"/>
                <a:cs typeface="Times New Roman"/>
              </a:rPr>
              <a:t>Steam API,</a:t>
            </a:r>
          </a:p>
        </p:txBody>
      </p:sp>
      <p:sp>
        <p:nvSpPr>
          <p:cNvPr id="11" name="TextBox 10">
            <a:extLst>
              <a:ext uri="{FF2B5EF4-FFF2-40B4-BE49-F238E27FC236}">
                <a16:creationId xmlns:a16="http://schemas.microsoft.com/office/drawing/2014/main" id="{D486CB0D-DCCD-833D-B67F-79EE6110B187}"/>
              </a:ext>
            </a:extLst>
          </p:cNvPr>
          <p:cNvSpPr txBox="1"/>
          <p:nvPr/>
        </p:nvSpPr>
        <p:spPr>
          <a:xfrm>
            <a:off x="6780212" y="2669462"/>
            <a:ext cx="1174626" cy="577081"/>
          </a:xfrm>
          <a:prstGeom prst="rect">
            <a:avLst/>
          </a:prstGeom>
          <a:noFill/>
        </p:spPr>
        <p:txBody>
          <a:bodyPr wrap="square" rtlCol="0">
            <a:spAutoFit/>
          </a:bodyPr>
          <a:lstStyle/>
          <a:p>
            <a:pPr>
              <a:lnSpc>
                <a:spcPct val="90000"/>
              </a:lnSpc>
            </a:pPr>
            <a:r>
              <a:rPr lang="en-US" altLang="zh-HK" sz="700">
                <a:solidFill>
                  <a:schemeClr val="bg1"/>
                </a:solidFill>
                <a:cs typeface="Times New Roman" panose="02020603050405020304" pitchFamily="18" charset="0"/>
              </a:rPr>
              <a:t>Scarped on </a:t>
            </a:r>
          </a:p>
          <a:p>
            <a:pPr>
              <a:lnSpc>
                <a:spcPct val="90000"/>
              </a:lnSpc>
            </a:pPr>
            <a:r>
              <a:rPr lang="en-US" altLang="zh-HK" sz="700">
                <a:solidFill>
                  <a:schemeClr val="bg1"/>
                </a:solidFill>
                <a:cs typeface="Times New Roman" panose="02020603050405020304" pitchFamily="18" charset="0"/>
              </a:rPr>
              <a:t>monthly basis with Steam API</a:t>
            </a:r>
          </a:p>
          <a:p>
            <a:pPr>
              <a:lnSpc>
                <a:spcPct val="90000"/>
              </a:lnSpc>
            </a:pPr>
            <a:r>
              <a:rPr lang="en-US" altLang="zh-HK" sz="700">
                <a:solidFill>
                  <a:schemeClr val="bg1"/>
                </a:solidFill>
                <a:cs typeface="Times New Roman" panose="02020603050405020304" pitchFamily="18" charset="0"/>
              </a:rPr>
              <a:t>For the newly available games</a:t>
            </a:r>
            <a:endParaRPr lang="zh-HK" altLang="en-US" sz="700">
              <a:solidFill>
                <a:schemeClr val="bg1"/>
              </a:solidFill>
              <a:cs typeface="Times New Roman" panose="02020603050405020304" pitchFamily="18" charset="0"/>
            </a:endParaRPr>
          </a:p>
        </p:txBody>
      </p:sp>
      <p:sp>
        <p:nvSpPr>
          <p:cNvPr id="6" name="TextBox 5">
            <a:extLst>
              <a:ext uri="{FF2B5EF4-FFF2-40B4-BE49-F238E27FC236}">
                <a16:creationId xmlns:a16="http://schemas.microsoft.com/office/drawing/2014/main" id="{0E182B00-00D0-4DB3-4FCF-97E1C33C0894}"/>
              </a:ext>
            </a:extLst>
          </p:cNvPr>
          <p:cNvSpPr txBox="1"/>
          <p:nvPr/>
        </p:nvSpPr>
        <p:spPr>
          <a:xfrm>
            <a:off x="3057721" y="2752562"/>
            <a:ext cx="1181757"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90000"/>
              </a:lnSpc>
            </a:pPr>
            <a:r>
              <a:rPr lang="en-US" sz="1000">
                <a:solidFill>
                  <a:schemeClr val="bg1"/>
                </a:solidFill>
              </a:rPr>
              <a:t>Recommendation</a:t>
            </a:r>
          </a:p>
        </p:txBody>
      </p:sp>
      <p:sp>
        <p:nvSpPr>
          <p:cNvPr id="3" name="TextBox 2">
            <a:extLst>
              <a:ext uri="{FF2B5EF4-FFF2-40B4-BE49-F238E27FC236}">
                <a16:creationId xmlns:a16="http://schemas.microsoft.com/office/drawing/2014/main" id="{E90BF1F9-2D59-E9DF-49AF-C203E5EB55CA}"/>
              </a:ext>
            </a:extLst>
          </p:cNvPr>
          <p:cNvSpPr txBox="1"/>
          <p:nvPr/>
        </p:nvSpPr>
        <p:spPr>
          <a:xfrm>
            <a:off x="4239478" y="2700539"/>
            <a:ext cx="1267973" cy="8402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nSpc>
                <a:spcPct val="90000"/>
              </a:lnSpc>
              <a:buAutoNum type="arabicPeriod"/>
            </a:pPr>
            <a:r>
              <a:rPr lang="en-US" sz="600">
                <a:solidFill>
                  <a:schemeClr val="bg1"/>
                </a:solidFill>
              </a:rPr>
              <a:t>Convert User input to latent matrix</a:t>
            </a:r>
          </a:p>
          <a:p>
            <a:pPr marL="228600" indent="-228600">
              <a:lnSpc>
                <a:spcPct val="90000"/>
              </a:lnSpc>
              <a:buAutoNum type="arabicPeriod"/>
            </a:pPr>
            <a:r>
              <a:rPr lang="en-US" sz="600">
                <a:solidFill>
                  <a:schemeClr val="bg1"/>
                </a:solidFill>
              </a:rPr>
              <a:t>Calculate cosine similarity with content based latent matrix</a:t>
            </a:r>
          </a:p>
          <a:p>
            <a:pPr marL="228600" indent="-228600">
              <a:lnSpc>
                <a:spcPct val="90000"/>
              </a:lnSpc>
              <a:buAutoNum type="arabicPeriod"/>
            </a:pPr>
            <a:r>
              <a:rPr lang="en-US" sz="600">
                <a:solidFill>
                  <a:schemeClr val="bg1"/>
                </a:solidFill>
              </a:rPr>
              <a:t>Input top 10 output in content based to user based</a:t>
            </a:r>
          </a:p>
          <a:p>
            <a:pPr marL="228600" indent="-228600">
              <a:lnSpc>
                <a:spcPct val="90000"/>
              </a:lnSpc>
              <a:buAutoNum type="arabicPeriod"/>
            </a:pPr>
            <a:r>
              <a:rPr lang="en-US" sz="600">
                <a:solidFill>
                  <a:schemeClr val="bg1"/>
                </a:solidFill>
              </a:rPr>
              <a:t>Calculate the hybrid score</a:t>
            </a:r>
          </a:p>
        </p:txBody>
      </p:sp>
      <p:sp>
        <p:nvSpPr>
          <p:cNvPr id="12" name="TextBox 11">
            <a:extLst>
              <a:ext uri="{FF2B5EF4-FFF2-40B4-BE49-F238E27FC236}">
                <a16:creationId xmlns:a16="http://schemas.microsoft.com/office/drawing/2014/main" id="{2B8BB624-D3C4-EA60-B217-4DD3E0B6E43C}"/>
              </a:ext>
            </a:extLst>
          </p:cNvPr>
          <p:cNvSpPr txBox="1"/>
          <p:nvPr/>
        </p:nvSpPr>
        <p:spPr>
          <a:xfrm>
            <a:off x="7999412" y="4267200"/>
            <a:ext cx="1219200" cy="867930"/>
          </a:xfrm>
          <a:prstGeom prst="rect">
            <a:avLst/>
          </a:prstGeom>
          <a:noFill/>
        </p:spPr>
        <p:txBody>
          <a:bodyPr wrap="square" rtlCol="0">
            <a:spAutoFit/>
          </a:bodyPr>
          <a:lstStyle/>
          <a:p>
            <a:pPr>
              <a:lnSpc>
                <a:spcPct val="90000"/>
              </a:lnSpc>
            </a:pPr>
            <a:r>
              <a:rPr lang="en-US" altLang="zh-HK" sz="700">
                <a:solidFill>
                  <a:schemeClr val="bg1"/>
                </a:solidFill>
              </a:rPr>
              <a:t>Content based:</a:t>
            </a:r>
          </a:p>
          <a:p>
            <a:pPr>
              <a:lnSpc>
                <a:spcPct val="90000"/>
              </a:lnSpc>
            </a:pPr>
            <a:r>
              <a:rPr lang="en-US" altLang="zh-HK" sz="700">
                <a:solidFill>
                  <a:schemeClr val="bg1"/>
                </a:solidFill>
              </a:rPr>
              <a:t>The </a:t>
            </a:r>
            <a:r>
              <a:rPr lang="en-US" altLang="zh-HK" sz="700" b="0" i="0">
                <a:solidFill>
                  <a:schemeClr val="bg1"/>
                </a:solidFill>
                <a:effectLst/>
              </a:rPr>
              <a:t>'Name', 'Supported languages', 'Windows', 'Mac', 'Linux', 'Categories', 'Tags', 'Genres’ of the game.</a:t>
            </a:r>
          </a:p>
          <a:p>
            <a:pPr>
              <a:lnSpc>
                <a:spcPct val="90000"/>
              </a:lnSpc>
            </a:pPr>
            <a:r>
              <a:rPr lang="en-US" altLang="zh-HK" sz="700">
                <a:solidFill>
                  <a:schemeClr val="bg1"/>
                </a:solidFill>
              </a:rPr>
              <a:t>User Based:</a:t>
            </a:r>
          </a:p>
          <a:p>
            <a:pPr>
              <a:lnSpc>
                <a:spcPct val="90000"/>
              </a:lnSpc>
            </a:pPr>
            <a:r>
              <a:rPr lang="en-US" altLang="zh-HK" sz="700">
                <a:solidFill>
                  <a:schemeClr val="bg1"/>
                </a:solidFill>
              </a:rPr>
              <a:t>Playing hours on the target game</a:t>
            </a:r>
            <a:endParaRPr lang="zh-HK" altLang="en-US" sz="700">
              <a:solidFill>
                <a:schemeClr val="bg1"/>
              </a:solidFill>
            </a:endParaRPr>
          </a:p>
        </p:txBody>
      </p:sp>
      <p:sp>
        <p:nvSpPr>
          <p:cNvPr id="4" name="TextBox 3">
            <a:extLst>
              <a:ext uri="{FF2B5EF4-FFF2-40B4-BE49-F238E27FC236}">
                <a16:creationId xmlns:a16="http://schemas.microsoft.com/office/drawing/2014/main" id="{F89AB117-0C55-ABD2-6309-4925E8A1F175}"/>
              </a:ext>
            </a:extLst>
          </p:cNvPr>
          <p:cNvSpPr txBox="1"/>
          <p:nvPr/>
        </p:nvSpPr>
        <p:spPr>
          <a:xfrm>
            <a:off x="5513599" y="2668190"/>
            <a:ext cx="1267973" cy="12557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600">
                <a:solidFill>
                  <a:schemeClr val="bg1"/>
                </a:solidFill>
              </a:rPr>
              <a:t>End User: Gamers</a:t>
            </a:r>
          </a:p>
          <a:p>
            <a:pPr>
              <a:lnSpc>
                <a:spcPct val="90000"/>
              </a:lnSpc>
            </a:pPr>
            <a:r>
              <a:rPr lang="en-US" sz="600">
                <a:solidFill>
                  <a:schemeClr val="bg1"/>
                </a:solidFill>
              </a:rPr>
              <a:t>User Objective:</a:t>
            </a:r>
          </a:p>
          <a:p>
            <a:pPr marL="228600" indent="-228600">
              <a:lnSpc>
                <a:spcPct val="90000"/>
              </a:lnSpc>
              <a:buAutoNum type="arabicPeriod"/>
            </a:pPr>
            <a:r>
              <a:rPr lang="en-US" sz="600">
                <a:solidFill>
                  <a:schemeClr val="bg1"/>
                </a:solidFill>
              </a:rPr>
              <a:t>Find some good indie games</a:t>
            </a:r>
          </a:p>
          <a:p>
            <a:pPr marL="228600" indent="-228600">
              <a:lnSpc>
                <a:spcPct val="90000"/>
              </a:lnSpc>
              <a:buAutoNum type="arabicPeriod"/>
            </a:pPr>
            <a:r>
              <a:rPr lang="en-US" sz="600">
                <a:solidFill>
                  <a:schemeClr val="bg1"/>
                </a:solidFill>
              </a:rPr>
              <a:t>Get extra discount</a:t>
            </a:r>
          </a:p>
          <a:p>
            <a:pPr>
              <a:lnSpc>
                <a:spcPct val="90000"/>
              </a:lnSpc>
            </a:pPr>
            <a:r>
              <a:rPr lang="en-US" sz="600">
                <a:solidFill>
                  <a:schemeClr val="bg1"/>
                </a:solidFill>
              </a:rPr>
              <a:t>Workflow: </a:t>
            </a:r>
          </a:p>
          <a:p>
            <a:pPr marL="228600" indent="-228600">
              <a:lnSpc>
                <a:spcPct val="90000"/>
              </a:lnSpc>
              <a:buAutoNum type="arabicPeriod"/>
            </a:pPr>
            <a:r>
              <a:rPr lang="en-US" sz="600">
                <a:solidFill>
                  <a:schemeClr val="bg1"/>
                </a:solidFill>
              </a:rPr>
              <a:t>Gamers input the features that the game obtain.</a:t>
            </a:r>
          </a:p>
          <a:p>
            <a:pPr marL="228600" indent="-228600">
              <a:lnSpc>
                <a:spcPct val="90000"/>
              </a:lnSpc>
              <a:buAutoNum type="arabicPeriod"/>
            </a:pPr>
            <a:r>
              <a:rPr lang="en-US" sz="600">
                <a:solidFill>
                  <a:schemeClr val="bg1"/>
                </a:solidFill>
              </a:rPr>
              <a:t>The ML system will reply top 10 of recommendation game</a:t>
            </a:r>
          </a:p>
          <a:p>
            <a:pPr marL="228600" indent="-228600">
              <a:lnSpc>
                <a:spcPct val="90000"/>
              </a:lnSpc>
              <a:buAutoNum type="arabicPeriod"/>
            </a:pPr>
            <a:r>
              <a:rPr lang="en-US" sz="600">
                <a:solidFill>
                  <a:schemeClr val="bg1"/>
                </a:solidFill>
              </a:rPr>
              <a:t>Gamer can click the recommended game to get extra offer.</a:t>
            </a:r>
          </a:p>
        </p:txBody>
      </p:sp>
      <p:sp>
        <p:nvSpPr>
          <p:cNvPr id="13" name="TextBox 12">
            <a:extLst>
              <a:ext uri="{FF2B5EF4-FFF2-40B4-BE49-F238E27FC236}">
                <a16:creationId xmlns:a16="http://schemas.microsoft.com/office/drawing/2014/main" id="{5805F954-A524-C855-3009-61DF71A27E0D}"/>
              </a:ext>
            </a:extLst>
          </p:cNvPr>
          <p:cNvSpPr txBox="1"/>
          <p:nvPr/>
        </p:nvSpPr>
        <p:spPr>
          <a:xfrm>
            <a:off x="6780213" y="4419600"/>
            <a:ext cx="1174625" cy="674031"/>
          </a:xfrm>
          <a:prstGeom prst="rect">
            <a:avLst/>
          </a:prstGeom>
          <a:noFill/>
        </p:spPr>
        <p:txBody>
          <a:bodyPr wrap="square" rtlCol="0">
            <a:spAutoFit/>
          </a:bodyPr>
          <a:lstStyle/>
          <a:p>
            <a:pPr>
              <a:lnSpc>
                <a:spcPct val="90000"/>
              </a:lnSpc>
            </a:pPr>
            <a:r>
              <a:rPr lang="en-US" altLang="zh-HK" sz="700">
                <a:solidFill>
                  <a:schemeClr val="bg1"/>
                </a:solidFill>
              </a:rPr>
              <a:t>3 strategies is in our proposal:</a:t>
            </a:r>
          </a:p>
          <a:p>
            <a:pPr>
              <a:lnSpc>
                <a:spcPct val="90000"/>
              </a:lnSpc>
            </a:pPr>
            <a:endParaRPr lang="en-US" altLang="zh-HK" sz="700">
              <a:solidFill>
                <a:schemeClr val="bg1"/>
              </a:solidFill>
            </a:endParaRPr>
          </a:p>
          <a:p>
            <a:pPr>
              <a:lnSpc>
                <a:spcPct val="90000"/>
              </a:lnSpc>
            </a:pPr>
            <a:r>
              <a:rPr lang="en-US" altLang="zh-HK" sz="700">
                <a:solidFill>
                  <a:schemeClr val="bg1"/>
                </a:solidFill>
              </a:rPr>
              <a:t>1.Content based</a:t>
            </a:r>
          </a:p>
          <a:p>
            <a:pPr>
              <a:lnSpc>
                <a:spcPct val="90000"/>
              </a:lnSpc>
            </a:pPr>
            <a:r>
              <a:rPr lang="en-US" altLang="zh-HK" sz="700">
                <a:solidFill>
                  <a:schemeClr val="bg1"/>
                </a:solidFill>
              </a:rPr>
              <a:t>2.User review based</a:t>
            </a:r>
          </a:p>
          <a:p>
            <a:pPr>
              <a:lnSpc>
                <a:spcPct val="90000"/>
              </a:lnSpc>
            </a:pPr>
            <a:r>
              <a:rPr lang="en-US" altLang="zh-HK" sz="700">
                <a:solidFill>
                  <a:schemeClr val="bg1"/>
                </a:solidFill>
              </a:rPr>
              <a:t>3.Hybrid</a:t>
            </a:r>
          </a:p>
        </p:txBody>
      </p:sp>
      <p:sp>
        <p:nvSpPr>
          <p:cNvPr id="7" name="TextBox 6">
            <a:extLst>
              <a:ext uri="{FF2B5EF4-FFF2-40B4-BE49-F238E27FC236}">
                <a16:creationId xmlns:a16="http://schemas.microsoft.com/office/drawing/2014/main" id="{A10860F9-D596-80A9-6205-6ED4D09BBE7E}"/>
              </a:ext>
            </a:extLst>
          </p:cNvPr>
          <p:cNvSpPr txBox="1"/>
          <p:nvPr/>
        </p:nvSpPr>
        <p:spPr>
          <a:xfrm>
            <a:off x="4252764" y="4458171"/>
            <a:ext cx="1267973" cy="4247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600">
                <a:solidFill>
                  <a:schemeClr val="bg1"/>
                </a:solidFill>
              </a:rPr>
              <a:t>The Recommendation is made when the user input the prompt.</a:t>
            </a:r>
          </a:p>
          <a:p>
            <a:pPr>
              <a:lnSpc>
                <a:spcPct val="90000"/>
              </a:lnSpc>
            </a:pPr>
            <a:r>
              <a:rPr lang="en-US" sz="600">
                <a:solidFill>
                  <a:schemeClr val="bg1"/>
                </a:solidFill>
              </a:rPr>
              <a:t>The processing time is around 10 seconds.</a:t>
            </a:r>
          </a:p>
        </p:txBody>
      </p:sp>
      <p:sp>
        <p:nvSpPr>
          <p:cNvPr id="14" name="TextBox 13">
            <a:extLst>
              <a:ext uri="{FF2B5EF4-FFF2-40B4-BE49-F238E27FC236}">
                <a16:creationId xmlns:a16="http://schemas.microsoft.com/office/drawing/2014/main" id="{8DE3FC6A-5371-66FF-539D-1C30840BA893}"/>
              </a:ext>
            </a:extLst>
          </p:cNvPr>
          <p:cNvSpPr txBox="1"/>
          <p:nvPr/>
        </p:nvSpPr>
        <p:spPr>
          <a:xfrm>
            <a:off x="5408612" y="5717205"/>
            <a:ext cx="2438400" cy="480131"/>
          </a:xfrm>
          <a:prstGeom prst="rect">
            <a:avLst/>
          </a:prstGeom>
          <a:noFill/>
        </p:spPr>
        <p:txBody>
          <a:bodyPr wrap="square" rtlCol="0">
            <a:spAutoFit/>
          </a:bodyPr>
          <a:lstStyle/>
          <a:p>
            <a:pPr>
              <a:lnSpc>
                <a:spcPct val="90000"/>
              </a:lnSpc>
            </a:pPr>
            <a:r>
              <a:rPr lang="en-US" altLang="zh-HK" sz="700">
                <a:solidFill>
                  <a:schemeClr val="bg1"/>
                </a:solidFill>
              </a:rPr>
              <a:t>We will invite several users with different levels of gaming knowledge to test our product, and at the end we ask some questions regarding the satisfaction with our recommendation as an indicator.</a:t>
            </a:r>
            <a:endParaRPr lang="zh-HK" altLang="en-US" sz="700">
              <a:solidFill>
                <a:schemeClr val="bg1"/>
              </a:solidFill>
            </a:endParaRPr>
          </a:p>
        </p:txBody>
      </p:sp>
      <p:sp>
        <p:nvSpPr>
          <p:cNvPr id="15" name="TextBox 14">
            <a:extLst>
              <a:ext uri="{FF2B5EF4-FFF2-40B4-BE49-F238E27FC236}">
                <a16:creationId xmlns:a16="http://schemas.microsoft.com/office/drawing/2014/main" id="{0B67A4E3-F32A-70E9-29CD-317E1F1F6C5A}"/>
              </a:ext>
            </a:extLst>
          </p:cNvPr>
          <p:cNvSpPr txBox="1"/>
          <p:nvPr/>
        </p:nvSpPr>
        <p:spPr>
          <a:xfrm>
            <a:off x="3052231" y="4343400"/>
            <a:ext cx="1226953" cy="1546577"/>
          </a:xfrm>
          <a:prstGeom prst="rect">
            <a:avLst/>
          </a:prstGeom>
          <a:noFill/>
        </p:spPr>
        <p:txBody>
          <a:bodyPr wrap="square" rtlCol="0">
            <a:spAutoFit/>
          </a:bodyPr>
          <a:lstStyle/>
          <a:p>
            <a:pPr>
              <a:lnSpc>
                <a:spcPct val="90000"/>
              </a:lnSpc>
            </a:pPr>
            <a:r>
              <a:rPr lang="en-US" altLang="zh-HK" sz="700">
                <a:solidFill>
                  <a:schemeClr val="bg1"/>
                </a:solidFill>
              </a:rPr>
              <a:t>The model could be deployed.</a:t>
            </a:r>
          </a:p>
          <a:p>
            <a:pPr>
              <a:lnSpc>
                <a:spcPct val="90000"/>
              </a:lnSpc>
            </a:pPr>
            <a:r>
              <a:rPr lang="en-US" altLang="zh-HK" sz="700">
                <a:solidFill>
                  <a:schemeClr val="bg1"/>
                </a:solidFill>
              </a:rPr>
              <a:t>Test data will be internally testing and invitation to individuals testing.</a:t>
            </a:r>
          </a:p>
          <a:p>
            <a:pPr>
              <a:lnSpc>
                <a:spcPct val="90000"/>
              </a:lnSpc>
            </a:pPr>
            <a:r>
              <a:rPr lang="en-US" altLang="zh-HK" sz="700">
                <a:solidFill>
                  <a:schemeClr val="bg1"/>
                </a:solidFill>
              </a:rPr>
              <a:t>The Cost/Gain values depends on whether users satisfied with the result.</a:t>
            </a:r>
          </a:p>
          <a:p>
            <a:pPr>
              <a:lnSpc>
                <a:spcPct val="90000"/>
              </a:lnSpc>
            </a:pPr>
            <a:r>
              <a:rPr lang="en-US" altLang="zh-HK" sz="700">
                <a:solidFill>
                  <a:schemeClr val="bg1"/>
                </a:solidFill>
              </a:rPr>
              <a:t>Fairness constraint, will be:</a:t>
            </a:r>
          </a:p>
          <a:p>
            <a:pPr marL="228600" indent="-228600">
              <a:lnSpc>
                <a:spcPct val="90000"/>
              </a:lnSpc>
              <a:buAutoNum type="arabicPeriod"/>
            </a:pPr>
            <a:r>
              <a:rPr lang="en-US" altLang="zh-HK" sz="700">
                <a:solidFill>
                  <a:schemeClr val="bg1"/>
                </a:solidFill>
              </a:rPr>
              <a:t>excluding the games not published between 2022 to 2014</a:t>
            </a:r>
          </a:p>
          <a:p>
            <a:pPr marL="228600" indent="-228600">
              <a:lnSpc>
                <a:spcPct val="90000"/>
              </a:lnSpc>
              <a:buAutoNum type="arabicPeriod"/>
            </a:pPr>
            <a:r>
              <a:rPr lang="en-US" altLang="zh-HK" sz="700">
                <a:solidFill>
                  <a:schemeClr val="bg1"/>
                </a:solidFill>
              </a:rPr>
              <a:t>only the games are on Steam platform</a:t>
            </a:r>
          </a:p>
          <a:p>
            <a:pPr>
              <a:lnSpc>
                <a:spcPct val="90000"/>
              </a:lnSpc>
            </a:pPr>
            <a:endParaRPr lang="zh-HK" altLang="en-US" sz="700">
              <a:solidFill>
                <a:schemeClr val="bg1"/>
              </a:solidFill>
            </a:endParaRPr>
          </a:p>
        </p:txBody>
      </p:sp>
      <p:sp>
        <p:nvSpPr>
          <p:cNvPr id="8" name="Slide Number Placeholder 7">
            <a:extLst>
              <a:ext uri="{FF2B5EF4-FFF2-40B4-BE49-F238E27FC236}">
                <a16:creationId xmlns:a16="http://schemas.microsoft.com/office/drawing/2014/main" id="{688EC321-ED8B-EC3E-D0E1-8F773C4C3B55}"/>
              </a:ext>
            </a:extLst>
          </p:cNvPr>
          <p:cNvSpPr>
            <a:spLocks noGrp="1"/>
          </p:cNvSpPr>
          <p:nvPr>
            <p:ph type="sldNum" sz="quarter" idx="12"/>
          </p:nvPr>
        </p:nvSpPr>
        <p:spPr/>
        <p:txBody>
          <a:bodyPr/>
          <a:lstStyle/>
          <a:p>
            <a:fld id="{25BA54BD-C84D-46CE-8B72-31BFB26ABA43}" type="slidenum">
              <a:rPr lang="en-US" smtClean="0"/>
              <a:t>15</a:t>
            </a:fld>
            <a:endParaRPr lang="en-US"/>
          </a:p>
        </p:txBody>
      </p:sp>
    </p:spTree>
    <p:extLst>
      <p:ext uri="{BB962C8B-B14F-4D97-AF65-F5344CB8AC3E}">
        <p14:creationId xmlns:p14="http://schemas.microsoft.com/office/powerpoint/2010/main" val="21765928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4B637-38CE-2D35-8135-E7F51E4E9EC7}"/>
              </a:ext>
            </a:extLst>
          </p:cNvPr>
          <p:cNvSpPr>
            <a:spLocks noGrp="1"/>
          </p:cNvSpPr>
          <p:nvPr>
            <p:ph type="title"/>
          </p:nvPr>
        </p:nvSpPr>
        <p:spPr/>
        <p:txBody>
          <a:bodyPr/>
          <a:lstStyle/>
          <a:p>
            <a:r>
              <a:rPr lang="en-US" altLang="zh-HK"/>
              <a:t>Data Preprocessing</a:t>
            </a:r>
            <a:endParaRPr lang="zh-HK" altLang="en-US"/>
          </a:p>
        </p:txBody>
      </p:sp>
      <p:pic>
        <p:nvPicPr>
          <p:cNvPr id="5" name="Content Placeholder 4" descr="A screenshot of a chat&#10;&#10;Description automatically generated">
            <a:extLst>
              <a:ext uri="{FF2B5EF4-FFF2-40B4-BE49-F238E27FC236}">
                <a16:creationId xmlns:a16="http://schemas.microsoft.com/office/drawing/2014/main" id="{2AC279E1-8160-50AC-636F-4882CC910F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3937" y="1730340"/>
            <a:ext cx="7120949" cy="45985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Slide Number Placeholder 3">
            <a:extLst>
              <a:ext uri="{FF2B5EF4-FFF2-40B4-BE49-F238E27FC236}">
                <a16:creationId xmlns:a16="http://schemas.microsoft.com/office/drawing/2014/main" id="{DD6A0484-4AF1-79D3-83E6-408BF3771D41}"/>
              </a:ext>
            </a:extLst>
          </p:cNvPr>
          <p:cNvSpPr>
            <a:spLocks noGrp="1"/>
          </p:cNvSpPr>
          <p:nvPr>
            <p:ph type="sldNum" sz="quarter" idx="12"/>
          </p:nvPr>
        </p:nvSpPr>
        <p:spPr/>
        <p:txBody>
          <a:bodyPr/>
          <a:lstStyle/>
          <a:p>
            <a:fld id="{25BA54BD-C84D-46CE-8B72-31BFB26ABA43}" type="slidenum">
              <a:rPr lang="en-US" smtClean="0"/>
              <a:t>16</a:t>
            </a:fld>
            <a:endParaRPr lang="en-US"/>
          </a:p>
        </p:txBody>
      </p:sp>
    </p:spTree>
    <p:extLst>
      <p:ext uri="{BB962C8B-B14F-4D97-AF65-F5344CB8AC3E}">
        <p14:creationId xmlns:p14="http://schemas.microsoft.com/office/powerpoint/2010/main" val="35130381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F8E10-DAB8-9DA0-8279-E4933D27C07A}"/>
              </a:ext>
            </a:extLst>
          </p:cNvPr>
          <p:cNvSpPr>
            <a:spLocks noGrp="1"/>
          </p:cNvSpPr>
          <p:nvPr>
            <p:ph type="title"/>
          </p:nvPr>
        </p:nvSpPr>
        <p:spPr/>
        <p:txBody>
          <a:bodyPr>
            <a:normAutofit/>
          </a:bodyPr>
          <a:lstStyle/>
          <a:p>
            <a:r>
              <a:rPr lang="en-US">
                <a:ea typeface="+mj-lt"/>
                <a:cs typeface="+mj-lt"/>
              </a:rPr>
              <a:t>Model Benchmark</a:t>
            </a:r>
            <a:endParaRPr lang="en-US"/>
          </a:p>
        </p:txBody>
      </p:sp>
      <p:sp>
        <p:nvSpPr>
          <p:cNvPr id="3" name="Content Placeholder 2">
            <a:extLst>
              <a:ext uri="{FF2B5EF4-FFF2-40B4-BE49-F238E27FC236}">
                <a16:creationId xmlns:a16="http://schemas.microsoft.com/office/drawing/2014/main" id="{861D352B-58AD-7710-522F-367B51902935}"/>
              </a:ext>
            </a:extLst>
          </p:cNvPr>
          <p:cNvSpPr>
            <a:spLocks noGrp="1"/>
          </p:cNvSpPr>
          <p:nvPr>
            <p:ph idx="1"/>
          </p:nvPr>
        </p:nvSpPr>
        <p:spPr/>
        <p:txBody>
          <a:bodyPr vert="horz" lIns="91440" tIns="45720" rIns="91440" bIns="45720" rtlCol="0" anchor="t">
            <a:normAutofit/>
          </a:bodyPr>
          <a:lstStyle/>
          <a:p>
            <a:pPr>
              <a:buFont typeface="Arial" panose="020B0604020202020204" pitchFamily="34" charset="0"/>
              <a:buChar char="•"/>
            </a:pPr>
            <a:r>
              <a:rPr lang="en-US" sz="3200"/>
              <a:t>Hybrid Score </a:t>
            </a:r>
          </a:p>
          <a:p>
            <a:pPr lvl="1">
              <a:buFont typeface="Arial" panose="020B0604020202020204" pitchFamily="34" charset="0"/>
              <a:buChar char="•"/>
            </a:pPr>
            <a:r>
              <a:rPr lang="en-US" sz="2800"/>
              <a:t>Content-based filtering</a:t>
            </a:r>
          </a:p>
          <a:p>
            <a:pPr lvl="2">
              <a:buFont typeface="Arial" panose="020B0604020202020204" pitchFamily="34" charset="0"/>
              <a:buChar char="•"/>
            </a:pPr>
            <a:r>
              <a:rPr lang="en-US" sz="2400"/>
              <a:t>Scores are computed using cosine similarity</a:t>
            </a:r>
          </a:p>
          <a:p>
            <a:pPr lvl="2">
              <a:buFont typeface="Arial" panose="020B0604020202020204" pitchFamily="34" charset="0"/>
              <a:buChar char="•"/>
            </a:pPr>
            <a:r>
              <a:rPr lang="en-US" sz="2400"/>
              <a:t>Weight 0.5</a:t>
            </a:r>
          </a:p>
          <a:p>
            <a:pPr lvl="1">
              <a:buFont typeface="Arial" panose="020B0604020202020204" pitchFamily="34" charset="0"/>
              <a:buChar char="•"/>
            </a:pPr>
            <a:r>
              <a:rPr lang="en-US" sz="2800"/>
              <a:t>Collaborative filtering</a:t>
            </a:r>
          </a:p>
          <a:p>
            <a:pPr lvl="2">
              <a:buFont typeface="Arial" panose="020B0604020202020204" pitchFamily="34" charset="0"/>
              <a:buChar char="•"/>
            </a:pPr>
            <a:r>
              <a:rPr lang="en-US" sz="2400"/>
              <a:t>Top 10 recommended games from the content-based filter stage</a:t>
            </a:r>
          </a:p>
          <a:p>
            <a:pPr lvl="2">
              <a:buFont typeface="Arial" panose="020B0604020202020204" pitchFamily="34" charset="0"/>
              <a:buChar char="•"/>
            </a:pPr>
            <a:r>
              <a:rPr lang="en-US" sz="2400"/>
              <a:t>Scores are computed with varying weights based on their rankings</a:t>
            </a:r>
          </a:p>
          <a:p>
            <a:pPr lvl="2">
              <a:buFont typeface="Arial" panose="020B0604020202020204" pitchFamily="34" charset="0"/>
              <a:buChar char="•"/>
            </a:pPr>
            <a:r>
              <a:rPr lang="en-US" sz="2400"/>
              <a:t>Weight 0.5</a:t>
            </a:r>
          </a:p>
          <a:p>
            <a:pPr lvl="2">
              <a:buFont typeface="Wingdings" pitchFamily="34" charset="0"/>
              <a:buChar char="§"/>
            </a:pPr>
            <a:endParaRPr lang="en-US"/>
          </a:p>
          <a:p>
            <a:pPr marL="548640" lvl="2" indent="0">
              <a:buNone/>
            </a:pPr>
            <a:endParaRPr lang="en-US"/>
          </a:p>
        </p:txBody>
      </p:sp>
      <p:pic>
        <p:nvPicPr>
          <p:cNvPr id="4" name="Picture 3" descr="A diagram of a game&#10;&#10;Description automatically generated">
            <a:extLst>
              <a:ext uri="{FF2B5EF4-FFF2-40B4-BE49-F238E27FC236}">
                <a16:creationId xmlns:a16="http://schemas.microsoft.com/office/drawing/2014/main" id="{027F4C00-5A0B-7244-ABD3-5B91032EBA2F}"/>
              </a:ext>
            </a:extLst>
          </p:cNvPr>
          <p:cNvPicPr>
            <a:picLocks noChangeAspect="1"/>
          </p:cNvPicPr>
          <p:nvPr/>
        </p:nvPicPr>
        <p:blipFill>
          <a:blip r:embed="rId2"/>
          <a:stretch>
            <a:fillRect/>
          </a:stretch>
        </p:blipFill>
        <p:spPr>
          <a:xfrm>
            <a:off x="8210577" y="585345"/>
            <a:ext cx="3741499" cy="3382630"/>
          </a:xfrm>
          <a:prstGeom prst="rect">
            <a:avLst/>
          </a:prstGeom>
        </p:spPr>
      </p:pic>
      <p:sp>
        <p:nvSpPr>
          <p:cNvPr id="5" name="Slide Number Placeholder 4">
            <a:extLst>
              <a:ext uri="{FF2B5EF4-FFF2-40B4-BE49-F238E27FC236}">
                <a16:creationId xmlns:a16="http://schemas.microsoft.com/office/drawing/2014/main" id="{FD09EFEE-97D7-6896-ADED-318864B25B1C}"/>
              </a:ext>
            </a:extLst>
          </p:cNvPr>
          <p:cNvSpPr>
            <a:spLocks noGrp="1"/>
          </p:cNvSpPr>
          <p:nvPr>
            <p:ph type="sldNum" sz="quarter" idx="12"/>
          </p:nvPr>
        </p:nvSpPr>
        <p:spPr/>
        <p:txBody>
          <a:bodyPr/>
          <a:lstStyle/>
          <a:p>
            <a:fld id="{25BA54BD-C84D-46CE-8B72-31BFB26ABA43}" type="slidenum">
              <a:rPr lang="en-US" smtClean="0"/>
              <a:t>17</a:t>
            </a:fld>
            <a:endParaRPr lang="en-US"/>
          </a:p>
        </p:txBody>
      </p:sp>
    </p:spTree>
    <p:extLst>
      <p:ext uri="{BB962C8B-B14F-4D97-AF65-F5344CB8AC3E}">
        <p14:creationId xmlns:p14="http://schemas.microsoft.com/office/powerpoint/2010/main" val="5642829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6A3D3-916C-35D5-F03B-60052735D690}"/>
              </a:ext>
            </a:extLst>
          </p:cNvPr>
          <p:cNvSpPr>
            <a:spLocks noGrp="1"/>
          </p:cNvSpPr>
          <p:nvPr>
            <p:ph type="title"/>
          </p:nvPr>
        </p:nvSpPr>
        <p:spPr/>
        <p:txBody>
          <a:bodyPr/>
          <a:lstStyle/>
          <a:p>
            <a:r>
              <a:rPr lang="en-US"/>
              <a:t>Deployment</a:t>
            </a:r>
          </a:p>
        </p:txBody>
      </p:sp>
      <p:pic>
        <p:nvPicPr>
          <p:cNvPr id="5" name="Content Placeholder 4" descr="A screenshot of a computer&#10;&#10;Description automatically generated">
            <a:extLst>
              <a:ext uri="{FF2B5EF4-FFF2-40B4-BE49-F238E27FC236}">
                <a16:creationId xmlns:a16="http://schemas.microsoft.com/office/drawing/2014/main" id="{4464D78C-0A6D-C64E-440D-B5A025B600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6997" y="1617703"/>
            <a:ext cx="6814830" cy="5157777"/>
          </a:xfrm>
        </p:spPr>
      </p:pic>
      <p:sp>
        <p:nvSpPr>
          <p:cNvPr id="3" name="Slide Number Placeholder 2">
            <a:extLst>
              <a:ext uri="{FF2B5EF4-FFF2-40B4-BE49-F238E27FC236}">
                <a16:creationId xmlns:a16="http://schemas.microsoft.com/office/drawing/2014/main" id="{4C9730CA-5344-97EF-A580-7A9EC785521A}"/>
              </a:ext>
            </a:extLst>
          </p:cNvPr>
          <p:cNvSpPr>
            <a:spLocks noGrp="1"/>
          </p:cNvSpPr>
          <p:nvPr>
            <p:ph type="sldNum" sz="quarter" idx="12"/>
          </p:nvPr>
        </p:nvSpPr>
        <p:spPr/>
        <p:txBody>
          <a:bodyPr/>
          <a:lstStyle/>
          <a:p>
            <a:fld id="{25BA54BD-C84D-46CE-8B72-31BFB26ABA43}" type="slidenum">
              <a:rPr lang="en-US" smtClean="0"/>
              <a:t>18</a:t>
            </a:fld>
            <a:endParaRPr lang="en-US"/>
          </a:p>
        </p:txBody>
      </p:sp>
    </p:spTree>
    <p:extLst>
      <p:ext uri="{BB962C8B-B14F-4D97-AF65-F5344CB8AC3E}">
        <p14:creationId xmlns:p14="http://schemas.microsoft.com/office/powerpoint/2010/main" val="23127803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BA2EC-4040-F47F-E3F5-6B4EE32AE779}"/>
              </a:ext>
            </a:extLst>
          </p:cNvPr>
          <p:cNvSpPr>
            <a:spLocks noGrp="1"/>
          </p:cNvSpPr>
          <p:nvPr>
            <p:ph type="title"/>
          </p:nvPr>
        </p:nvSpPr>
        <p:spPr/>
        <p:txBody>
          <a:bodyPr/>
          <a:lstStyle/>
          <a:p>
            <a:r>
              <a:rPr lang="en-US"/>
              <a:t>Technical Challenge</a:t>
            </a:r>
          </a:p>
        </p:txBody>
      </p:sp>
      <p:sp>
        <p:nvSpPr>
          <p:cNvPr id="3" name="Content Placeholder 2">
            <a:extLst>
              <a:ext uri="{FF2B5EF4-FFF2-40B4-BE49-F238E27FC236}">
                <a16:creationId xmlns:a16="http://schemas.microsoft.com/office/drawing/2014/main" id="{CDDBBA7B-CCB9-ED57-A409-7F5F88DEEAA2}"/>
              </a:ext>
            </a:extLst>
          </p:cNvPr>
          <p:cNvSpPr>
            <a:spLocks noGrp="1"/>
          </p:cNvSpPr>
          <p:nvPr>
            <p:ph idx="1"/>
          </p:nvPr>
        </p:nvSpPr>
        <p:spPr/>
        <p:txBody>
          <a:bodyPr/>
          <a:lstStyle/>
          <a:p>
            <a:pPr>
              <a:buFont typeface="Arial" panose="020B0604020202020204" pitchFamily="34" charset="0"/>
              <a:buChar char="•"/>
            </a:pPr>
            <a:r>
              <a:rPr lang="en-US"/>
              <a:t>Prediction Architecture</a:t>
            </a:r>
          </a:p>
          <a:p>
            <a:pPr lvl="1">
              <a:buFont typeface="Arial" panose="020B0604020202020204" pitchFamily="34" charset="0"/>
              <a:buChar char="•"/>
            </a:pPr>
            <a:r>
              <a:rPr lang="en-US"/>
              <a:t>Dimension increase as games and categories</a:t>
            </a:r>
          </a:p>
          <a:p>
            <a:pPr>
              <a:buFont typeface="Arial" panose="020B0604020202020204" pitchFamily="34" charset="0"/>
              <a:buChar char="•"/>
            </a:pPr>
            <a:r>
              <a:rPr lang="en-US"/>
              <a:t>Lack of data to clearly identify categories of games</a:t>
            </a:r>
          </a:p>
          <a:p>
            <a:pPr lvl="1">
              <a:buFont typeface="Arial" panose="020B0604020202020204" pitchFamily="34" charset="0"/>
              <a:buChar char="•"/>
            </a:pPr>
            <a:r>
              <a:rPr lang="en-US"/>
              <a:t>Correlation between games are heavily depends on scraped information</a:t>
            </a:r>
          </a:p>
          <a:p>
            <a:pPr>
              <a:buFont typeface="Arial" panose="020B0604020202020204" pitchFamily="34" charset="0"/>
              <a:buChar char="•"/>
            </a:pPr>
            <a:r>
              <a:rPr lang="en-US" altLang="zh-TW"/>
              <a:t>Limited APIs for scraping</a:t>
            </a:r>
          </a:p>
          <a:p>
            <a:pPr lvl="1">
              <a:buFont typeface="Arial" panose="020B0604020202020204" pitchFamily="34" charset="0"/>
              <a:buChar char="•"/>
            </a:pPr>
            <a:r>
              <a:rPr lang="en-US" altLang="zh-TW"/>
              <a:t>User comments on games requires external way to scrape</a:t>
            </a:r>
            <a:endParaRPr lang="en-US"/>
          </a:p>
          <a:p>
            <a:pPr>
              <a:buFont typeface="Arial" panose="020B0604020202020204" pitchFamily="34" charset="0"/>
              <a:buChar char="•"/>
            </a:pPr>
            <a:r>
              <a:rPr lang="en-US"/>
              <a:t>Content-based Approach</a:t>
            </a:r>
          </a:p>
          <a:p>
            <a:pPr lvl="1">
              <a:buFont typeface="Arial" panose="020B0604020202020204" pitchFamily="34" charset="0"/>
              <a:buChar char="•"/>
            </a:pPr>
            <a:r>
              <a:rPr lang="en-US"/>
              <a:t>Lack a game review focused NLP</a:t>
            </a:r>
          </a:p>
          <a:p>
            <a:endParaRPr lang="en-US"/>
          </a:p>
          <a:p>
            <a:endParaRPr lang="en-US"/>
          </a:p>
        </p:txBody>
      </p:sp>
      <p:sp>
        <p:nvSpPr>
          <p:cNvPr id="4" name="Slide Number Placeholder 3">
            <a:extLst>
              <a:ext uri="{FF2B5EF4-FFF2-40B4-BE49-F238E27FC236}">
                <a16:creationId xmlns:a16="http://schemas.microsoft.com/office/drawing/2014/main" id="{E4A4E789-3B58-5C6C-E270-1CC8DBA6C52E}"/>
              </a:ext>
            </a:extLst>
          </p:cNvPr>
          <p:cNvSpPr>
            <a:spLocks noGrp="1"/>
          </p:cNvSpPr>
          <p:nvPr>
            <p:ph type="sldNum" sz="quarter" idx="12"/>
          </p:nvPr>
        </p:nvSpPr>
        <p:spPr/>
        <p:txBody>
          <a:bodyPr/>
          <a:lstStyle/>
          <a:p>
            <a:fld id="{25BA54BD-C84D-46CE-8B72-31BFB26ABA43}" type="slidenum">
              <a:rPr lang="en-US" smtClean="0"/>
              <a:t>19</a:t>
            </a:fld>
            <a:endParaRPr lang="en-US"/>
          </a:p>
        </p:txBody>
      </p:sp>
    </p:spTree>
    <p:extLst>
      <p:ext uri="{BB962C8B-B14F-4D97-AF65-F5344CB8AC3E}">
        <p14:creationId xmlns:p14="http://schemas.microsoft.com/office/powerpoint/2010/main" val="39783038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ED81E-0720-DFB4-EB7E-AF9F6E4B68FD}"/>
              </a:ext>
            </a:extLst>
          </p:cNvPr>
          <p:cNvSpPr>
            <a:spLocks noGrp="1"/>
          </p:cNvSpPr>
          <p:nvPr>
            <p:ph type="title"/>
          </p:nvPr>
        </p:nvSpPr>
        <p:spPr>
          <a:xfrm>
            <a:off x="1037447" y="1320591"/>
            <a:ext cx="10113931" cy="4212535"/>
          </a:xfrm>
        </p:spPr>
        <p:txBody>
          <a:bodyPr vert="horz" lIns="91440" tIns="45720" rIns="91440" bIns="45720" rtlCol="0" anchor="ctr">
            <a:normAutofit/>
          </a:bodyPr>
          <a:lstStyle/>
          <a:p>
            <a:pPr algn="ctr"/>
            <a:r>
              <a:rPr lang="en-US" sz="8800">
                <a:ea typeface="+mj-lt"/>
                <a:cs typeface="+mj-lt"/>
              </a:rPr>
              <a:t>What is a Good Game? </a:t>
            </a:r>
            <a:endParaRPr lang="en-US" sz="8800"/>
          </a:p>
        </p:txBody>
      </p:sp>
    </p:spTree>
    <p:extLst>
      <p:ext uri="{BB962C8B-B14F-4D97-AF65-F5344CB8AC3E}">
        <p14:creationId xmlns:p14="http://schemas.microsoft.com/office/powerpoint/2010/main" val="2625867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40CD-E6BB-DF85-E6C7-70495859BD90}"/>
              </a:ext>
            </a:extLst>
          </p:cNvPr>
          <p:cNvSpPr>
            <a:spLocks noGrp="1"/>
          </p:cNvSpPr>
          <p:nvPr>
            <p:ph type="title"/>
          </p:nvPr>
        </p:nvSpPr>
        <p:spPr/>
        <p:txBody>
          <a:bodyPr/>
          <a:lstStyle/>
          <a:p>
            <a:r>
              <a:rPr lang="en-US" altLang="zh-HK"/>
              <a:t>Reference</a:t>
            </a:r>
            <a:endParaRPr lang="zh-HK" altLang="en-US"/>
          </a:p>
        </p:txBody>
      </p:sp>
      <p:sp>
        <p:nvSpPr>
          <p:cNvPr id="3" name="Content Placeholder 2">
            <a:extLst>
              <a:ext uri="{FF2B5EF4-FFF2-40B4-BE49-F238E27FC236}">
                <a16:creationId xmlns:a16="http://schemas.microsoft.com/office/drawing/2014/main" id="{0D69CA40-5134-617D-4878-E21DB2741850}"/>
              </a:ext>
            </a:extLst>
          </p:cNvPr>
          <p:cNvSpPr>
            <a:spLocks noGrp="1"/>
          </p:cNvSpPr>
          <p:nvPr>
            <p:ph idx="1"/>
          </p:nvPr>
        </p:nvSpPr>
        <p:spPr/>
        <p:txBody>
          <a:bodyPr vert="horz" lIns="91440" tIns="45720" rIns="91440" bIns="45720" rtlCol="0" anchor="t">
            <a:normAutofit/>
          </a:bodyPr>
          <a:lstStyle/>
          <a:p>
            <a:pPr>
              <a:buChar char="•"/>
            </a:pPr>
            <a:r>
              <a:rPr lang="en-US" altLang="zh-HK">
                <a:ea typeface="新細明體"/>
              </a:rPr>
              <a:t>https://www.forbes.com/sites/mitchwallace/2023/10/13/yes-a-digital-only-gaming-future-is-coming-and-we-cant-stop-it/?sh=7a869c2973bd</a:t>
            </a:r>
            <a:endParaRPr lang="zh-HK" altLang="en-US">
              <a:ea typeface="新細明體"/>
            </a:endParaRPr>
          </a:p>
        </p:txBody>
      </p:sp>
      <p:sp>
        <p:nvSpPr>
          <p:cNvPr id="4" name="Slide Number Placeholder 3">
            <a:extLst>
              <a:ext uri="{FF2B5EF4-FFF2-40B4-BE49-F238E27FC236}">
                <a16:creationId xmlns:a16="http://schemas.microsoft.com/office/drawing/2014/main" id="{2DD46DF2-CE13-C102-19D4-A71BFAE49DFB}"/>
              </a:ext>
            </a:extLst>
          </p:cNvPr>
          <p:cNvSpPr>
            <a:spLocks noGrp="1"/>
          </p:cNvSpPr>
          <p:nvPr>
            <p:ph type="sldNum" sz="quarter" idx="12"/>
          </p:nvPr>
        </p:nvSpPr>
        <p:spPr/>
        <p:txBody>
          <a:bodyPr/>
          <a:lstStyle/>
          <a:p>
            <a:fld id="{25BA54BD-C84D-46CE-8B72-31BFB26ABA43}" type="slidenum">
              <a:rPr lang="en-US" smtClean="0"/>
              <a:t>20</a:t>
            </a:fld>
            <a:endParaRPr lang="en-US"/>
          </a:p>
        </p:txBody>
      </p:sp>
    </p:spTree>
    <p:extLst>
      <p:ext uri="{BB962C8B-B14F-4D97-AF65-F5344CB8AC3E}">
        <p14:creationId xmlns:p14="http://schemas.microsoft.com/office/powerpoint/2010/main" val="16065847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solidFill>
                  <a:srgbClr val="FFFFFF"/>
                </a:solidFill>
                <a:latin typeface="Consolas"/>
                <a:ea typeface="+mj-lt"/>
                <a:cs typeface="Arial"/>
              </a:rPr>
              <a:t>IndieToPlay.com </a:t>
            </a:r>
            <a:br>
              <a:rPr lang="en-US">
                <a:latin typeface="Consolas"/>
                <a:ea typeface="+mj-lt"/>
                <a:cs typeface="Arial"/>
              </a:rPr>
            </a:br>
            <a:br>
              <a:rPr lang="en-US">
                <a:latin typeface="Consolas"/>
                <a:ea typeface="+mj-lt"/>
                <a:cs typeface="Arial"/>
              </a:rPr>
            </a:br>
            <a:r>
              <a:rPr lang="en-US" sz="3200">
                <a:solidFill>
                  <a:srgbClr val="FFFFFF"/>
                </a:solidFill>
                <a:latin typeface="Consolas"/>
                <a:ea typeface="+mj-lt"/>
                <a:cs typeface="Arial"/>
              </a:rPr>
              <a:t>Indie-game recommending system</a:t>
            </a:r>
            <a:endParaRPr lang="zh-TW" sz="3200"/>
          </a:p>
        </p:txBody>
      </p:sp>
      <p:sp>
        <p:nvSpPr>
          <p:cNvPr id="3" name="Subtitle 2"/>
          <p:cNvSpPr>
            <a:spLocks noGrp="1"/>
          </p:cNvSpPr>
          <p:nvPr>
            <p:ph type="subTitle" idx="1"/>
          </p:nvPr>
        </p:nvSpPr>
        <p:spPr>
          <a:xfrm>
            <a:off x="1522413" y="4825042"/>
            <a:ext cx="9143999" cy="1886309"/>
          </a:xfrm>
        </p:spPr>
        <p:txBody>
          <a:bodyPr vert="horz" lIns="91440" tIns="45720" rIns="91440" bIns="45720" rtlCol="0" anchor="t">
            <a:normAutofit/>
          </a:bodyPr>
          <a:lstStyle/>
          <a:p>
            <a:r>
              <a:rPr lang="en-US" sz="3200"/>
              <a:t>Group 1</a:t>
            </a:r>
          </a:p>
          <a:p>
            <a:r>
              <a:rPr lang="en-US" sz="2000">
                <a:ea typeface="+mn-lt"/>
                <a:cs typeface="+mn-lt"/>
              </a:rPr>
              <a:t>Shing Hin LI     101470576</a:t>
            </a:r>
          </a:p>
          <a:p>
            <a:r>
              <a:rPr lang="en-US" sz="2000">
                <a:ea typeface="+mn-lt"/>
                <a:cs typeface="+mn-lt"/>
              </a:rPr>
              <a:t>Chi Ngai TSE       101471429</a:t>
            </a:r>
          </a:p>
          <a:p>
            <a:r>
              <a:rPr lang="en-US" sz="2000">
                <a:ea typeface="+mn-lt"/>
                <a:cs typeface="+mn-lt"/>
              </a:rPr>
              <a:t>Lok Yi CHANG    101494624</a:t>
            </a:r>
          </a:p>
          <a:p>
            <a:r>
              <a:rPr lang="en-US" sz="2000">
                <a:ea typeface="+mn-lt"/>
                <a:cs typeface="+mn-lt"/>
              </a:rPr>
              <a:t>Ho Lai Henry LAM    101471413</a:t>
            </a:r>
            <a:endParaRPr lang="en-US" sz="2000"/>
          </a:p>
          <a:p>
            <a:endParaRPr lang="en-US"/>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7835F-DB37-17EC-2E6E-15C5FB687FE0}"/>
              </a:ext>
            </a:extLst>
          </p:cNvPr>
          <p:cNvSpPr>
            <a:spLocks noGrp="1"/>
          </p:cNvSpPr>
          <p:nvPr>
            <p:ph type="title"/>
          </p:nvPr>
        </p:nvSpPr>
        <p:spPr/>
        <p:txBody>
          <a:bodyPr>
            <a:normAutofit/>
          </a:bodyPr>
          <a:lstStyle/>
          <a:p>
            <a:r>
              <a:rPr lang="en-US" sz="3600"/>
              <a:t>Agenda</a:t>
            </a:r>
          </a:p>
        </p:txBody>
      </p:sp>
      <p:sp>
        <p:nvSpPr>
          <p:cNvPr id="3" name="Content Placeholder 2">
            <a:extLst>
              <a:ext uri="{FF2B5EF4-FFF2-40B4-BE49-F238E27FC236}">
                <a16:creationId xmlns:a16="http://schemas.microsoft.com/office/drawing/2014/main" id="{41C0D56A-F16B-B96B-5FB9-0E7C62CB3ECE}"/>
              </a:ext>
            </a:extLst>
          </p:cNvPr>
          <p:cNvSpPr>
            <a:spLocks noGrp="1"/>
          </p:cNvSpPr>
          <p:nvPr>
            <p:ph idx="1"/>
          </p:nvPr>
        </p:nvSpPr>
        <p:spPr>
          <a:xfrm>
            <a:off x="1522414" y="1905000"/>
            <a:ext cx="4660755" cy="4267200"/>
          </a:xfrm>
        </p:spPr>
        <p:txBody>
          <a:bodyPr vert="horz" lIns="91440" tIns="45720" rIns="91440" bIns="45720" rtlCol="0" anchor="t">
            <a:normAutofit/>
          </a:bodyPr>
          <a:lstStyle/>
          <a:p>
            <a:pPr marL="457200" indent="-457200">
              <a:buAutoNum type="arabicPeriod"/>
            </a:pPr>
            <a:r>
              <a:rPr lang="en-US"/>
              <a:t>Background </a:t>
            </a:r>
          </a:p>
          <a:p>
            <a:pPr marL="457200" indent="-457200">
              <a:buAutoNum type="arabicPeriod"/>
            </a:pPr>
            <a:r>
              <a:rPr lang="en-US"/>
              <a:t>Problem Statement </a:t>
            </a:r>
          </a:p>
          <a:p>
            <a:pPr marL="457200" indent="-457200">
              <a:buFont typeface="Arial" pitchFamily="34" charset="0"/>
              <a:buAutoNum type="arabicPeriod"/>
            </a:pPr>
            <a:r>
              <a:rPr lang="en-US" altLang="zh-HK">
                <a:ea typeface="新細明體"/>
              </a:rPr>
              <a:t>Assumption </a:t>
            </a:r>
          </a:p>
          <a:p>
            <a:pPr marL="457200" indent="-457200">
              <a:buAutoNum type="arabicPeriod"/>
            </a:pPr>
            <a:r>
              <a:rPr lang="en-US" altLang="zh-HK">
                <a:ea typeface="新細明體"/>
              </a:rPr>
              <a:t>Literature Review </a:t>
            </a:r>
            <a:endParaRPr lang="en-US">
              <a:ea typeface="新細明體"/>
            </a:endParaRPr>
          </a:p>
          <a:p>
            <a:pPr marL="457200" indent="-457200">
              <a:buAutoNum type="arabicPeriod"/>
            </a:pPr>
            <a:r>
              <a:rPr lang="en-US" altLang="zh-HK">
                <a:ea typeface="新細明體"/>
              </a:rPr>
              <a:t>Project Definition </a:t>
            </a:r>
          </a:p>
          <a:p>
            <a:pPr marL="457200" indent="-457200">
              <a:buAutoNum type="arabicPeriod"/>
            </a:pPr>
            <a:r>
              <a:rPr lang="en-US"/>
              <a:t>Benefit</a:t>
            </a:r>
          </a:p>
          <a:p>
            <a:pPr marL="457200" indent="-457200">
              <a:buAutoNum type="arabicPeriod"/>
            </a:pPr>
            <a:r>
              <a:rPr lang="en-US"/>
              <a:t>Risks </a:t>
            </a:r>
          </a:p>
          <a:p>
            <a:pPr marL="457200" indent="-457200">
              <a:buAutoNum type="arabicPeriod"/>
            </a:pPr>
            <a:endParaRPr lang="en-US"/>
          </a:p>
          <a:p>
            <a:endParaRPr lang="en-US"/>
          </a:p>
          <a:p>
            <a:pPr marL="457200" indent="-457200">
              <a:buAutoNum type="arabicPeriod"/>
            </a:pPr>
            <a:endParaRPr lang="en-US"/>
          </a:p>
        </p:txBody>
      </p:sp>
      <p:sp>
        <p:nvSpPr>
          <p:cNvPr id="5" name="Content Placeholder 2">
            <a:extLst>
              <a:ext uri="{FF2B5EF4-FFF2-40B4-BE49-F238E27FC236}">
                <a16:creationId xmlns:a16="http://schemas.microsoft.com/office/drawing/2014/main" id="{62D2D122-91B1-7E57-1E1C-B2AE106725BD}"/>
              </a:ext>
            </a:extLst>
          </p:cNvPr>
          <p:cNvSpPr txBox="1">
            <a:spLocks/>
          </p:cNvSpPr>
          <p:nvPr/>
        </p:nvSpPr>
        <p:spPr>
          <a:xfrm>
            <a:off x="6307685" y="1907693"/>
            <a:ext cx="4660755" cy="4267200"/>
          </a:xfrm>
          <a:prstGeom prst="rect">
            <a:avLst/>
          </a:prstGeom>
        </p:spPr>
        <p:txBody>
          <a:bodyPr vert="horz" lIns="91440" tIns="45720" rIns="91440" bIns="45720" rtlCol="0" anchor="t">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457200" indent="-457200">
              <a:buFont typeface="+mj-lt"/>
              <a:buAutoNum type="arabicPeriod" startAt="8"/>
            </a:pPr>
            <a:r>
              <a:rPr lang="en-US">
                <a:ea typeface="+mn-lt"/>
                <a:cs typeface="+mn-lt"/>
              </a:rPr>
              <a:t>Project</a:t>
            </a:r>
            <a:r>
              <a:rPr lang="en-US"/>
              <a:t> Implement Plan</a:t>
            </a:r>
          </a:p>
          <a:p>
            <a:pPr marL="457200" indent="-457200">
              <a:buAutoNum type="arabicPeriod" startAt="8"/>
            </a:pPr>
            <a:r>
              <a:rPr lang="en-US">
                <a:ea typeface="+mn-lt"/>
                <a:cs typeface="+mn-lt"/>
              </a:rPr>
              <a:t>Financial Analysis</a:t>
            </a:r>
          </a:p>
          <a:p>
            <a:pPr marL="457200" indent="-457200">
              <a:buFont typeface="+mj-lt"/>
              <a:buAutoNum type="arabicPeriod" startAt="8"/>
            </a:pPr>
            <a:r>
              <a:rPr lang="en-US"/>
              <a:t>ML Canvas </a:t>
            </a:r>
          </a:p>
          <a:p>
            <a:pPr marL="457200" indent="-457200">
              <a:buFont typeface="+mj-lt"/>
              <a:buAutoNum type="arabicPeriod" startAt="8"/>
            </a:pPr>
            <a:r>
              <a:rPr lang="en-US"/>
              <a:t>Model Benchmark</a:t>
            </a:r>
          </a:p>
          <a:p>
            <a:pPr marL="457200" indent="-457200">
              <a:buFont typeface="+mj-lt"/>
              <a:buAutoNum type="arabicPeriod" startAt="8"/>
            </a:pPr>
            <a:r>
              <a:rPr lang="en-US"/>
              <a:t>Deployment</a:t>
            </a:r>
          </a:p>
          <a:p>
            <a:pPr marL="457200" indent="-457200">
              <a:buFont typeface="+mj-lt"/>
              <a:buAutoNum type="arabicPeriod" startAt="8"/>
            </a:pPr>
            <a:r>
              <a:rPr lang="en-US"/>
              <a:t>Technical Challenge</a:t>
            </a:r>
          </a:p>
          <a:p>
            <a:pPr marL="457200" indent="-457200">
              <a:buFont typeface="+mj-lt"/>
              <a:buAutoNum type="arabicPeriod" startAt="8"/>
            </a:pPr>
            <a:r>
              <a:rPr lang="en-US" altLang="zh-HK">
                <a:ea typeface="新細明體"/>
              </a:rPr>
              <a:t>Demo</a:t>
            </a:r>
          </a:p>
          <a:p>
            <a:pPr marL="457200" indent="-457200">
              <a:buFont typeface="+mj-lt"/>
              <a:buAutoNum type="arabicPeriod" startAt="8"/>
            </a:pPr>
            <a:endParaRPr lang="en-US"/>
          </a:p>
          <a:p>
            <a:pPr marL="457200" indent="-457200">
              <a:buFont typeface="+mj-lt"/>
              <a:buAutoNum type="arabicPeriod" startAt="8"/>
            </a:pPr>
            <a:endParaRPr lang="en-US"/>
          </a:p>
          <a:p>
            <a:pPr marL="457200" indent="-457200">
              <a:buFont typeface="+mj-lt"/>
              <a:buAutoNum type="arabicPeriod" startAt="8"/>
            </a:pPr>
            <a:endParaRPr lang="en-US"/>
          </a:p>
        </p:txBody>
      </p:sp>
      <p:sp>
        <p:nvSpPr>
          <p:cNvPr id="4" name="Slide Number Placeholder 3">
            <a:extLst>
              <a:ext uri="{FF2B5EF4-FFF2-40B4-BE49-F238E27FC236}">
                <a16:creationId xmlns:a16="http://schemas.microsoft.com/office/drawing/2014/main" id="{9D7B5D6B-C889-0B9B-BBCE-1CAA88A31AED}"/>
              </a:ext>
            </a:extLst>
          </p:cNvPr>
          <p:cNvSpPr>
            <a:spLocks noGrp="1"/>
          </p:cNvSpPr>
          <p:nvPr>
            <p:ph type="sldNum" sz="quarter" idx="12"/>
          </p:nvPr>
        </p:nvSpPr>
        <p:spPr/>
        <p:txBody>
          <a:bodyPr/>
          <a:lstStyle/>
          <a:p>
            <a:fld id="{25BA54BD-C84D-46CE-8B72-31BFB26ABA43}" type="slidenum">
              <a:rPr lang="en-US" smtClean="0"/>
              <a:t>4</a:t>
            </a:fld>
            <a:endParaRPr lang="en-US"/>
          </a:p>
        </p:txBody>
      </p:sp>
    </p:spTree>
    <p:extLst>
      <p:ext uri="{BB962C8B-B14F-4D97-AF65-F5344CB8AC3E}">
        <p14:creationId xmlns:p14="http://schemas.microsoft.com/office/powerpoint/2010/main" val="35848156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2DE18-9367-29F1-7464-FF932980F52F}"/>
              </a:ext>
            </a:extLst>
          </p:cNvPr>
          <p:cNvSpPr>
            <a:spLocks noGrp="1"/>
          </p:cNvSpPr>
          <p:nvPr>
            <p:ph type="title"/>
          </p:nvPr>
        </p:nvSpPr>
        <p:spPr/>
        <p:txBody>
          <a:bodyPr/>
          <a:lstStyle/>
          <a:p>
            <a:r>
              <a:rPr lang="en-US" altLang="zh-HK"/>
              <a:t>Background</a:t>
            </a:r>
            <a:endParaRPr lang="zh-HK" altLang="en-US"/>
          </a:p>
        </p:txBody>
      </p:sp>
      <p:pic>
        <p:nvPicPr>
          <p:cNvPr id="1026" name="Picture 2" descr="A Comparison Indie, AA vs AAA Games | Kevuru Games">
            <a:extLst>
              <a:ext uri="{FF2B5EF4-FFF2-40B4-BE49-F238E27FC236}">
                <a16:creationId xmlns:a16="http://schemas.microsoft.com/office/drawing/2014/main" id="{D7A4FEBE-81B9-6F83-0DC2-EF093BBC6F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0221" y="2967725"/>
            <a:ext cx="5857737" cy="34170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BD4A214-1CD7-2F8B-481E-44D3EEA770AA}"/>
              </a:ext>
            </a:extLst>
          </p:cNvPr>
          <p:cNvPicPr>
            <a:picLocks noChangeAspect="1"/>
          </p:cNvPicPr>
          <p:nvPr/>
        </p:nvPicPr>
        <p:blipFill>
          <a:blip r:embed="rId3"/>
          <a:stretch>
            <a:fillRect/>
          </a:stretch>
        </p:blipFill>
        <p:spPr>
          <a:xfrm>
            <a:off x="7664523" y="1971962"/>
            <a:ext cx="3001889" cy="4412776"/>
          </a:xfrm>
          <a:prstGeom prst="rect">
            <a:avLst/>
          </a:prstGeom>
        </p:spPr>
      </p:pic>
      <p:sp>
        <p:nvSpPr>
          <p:cNvPr id="4" name="TextBox 3">
            <a:extLst>
              <a:ext uri="{FF2B5EF4-FFF2-40B4-BE49-F238E27FC236}">
                <a16:creationId xmlns:a16="http://schemas.microsoft.com/office/drawing/2014/main" id="{09177B44-3A6E-40B1-73A4-E23CA1B25CA1}"/>
              </a:ext>
            </a:extLst>
          </p:cNvPr>
          <p:cNvSpPr txBox="1"/>
          <p:nvPr/>
        </p:nvSpPr>
        <p:spPr>
          <a:xfrm>
            <a:off x="1440221" y="1655715"/>
            <a:ext cx="6049640" cy="1865126"/>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altLang="zh-HK" sz="1600"/>
              <a:t>Indie games only get 40% of the whole market share with 12300 games</a:t>
            </a:r>
          </a:p>
          <a:p>
            <a:pPr>
              <a:lnSpc>
                <a:spcPct val="90000"/>
              </a:lnSpc>
            </a:pPr>
            <a:endParaRPr lang="en-US" altLang="zh-HK" sz="1600"/>
          </a:p>
          <a:p>
            <a:pPr marL="342900" indent="-342900">
              <a:lnSpc>
                <a:spcPct val="90000"/>
              </a:lnSpc>
              <a:buFont typeface="Arial" panose="020B0604020202020204" pitchFamily="34" charset="0"/>
              <a:buChar char="•"/>
            </a:pPr>
            <a:r>
              <a:rPr lang="en-US" altLang="zh-TW" sz="1600"/>
              <a:t>PC games market worth USD 30B by 2023, while Steam takes up estimated 70% of the sales</a:t>
            </a:r>
          </a:p>
          <a:p>
            <a:pPr marL="342900" indent="-342900">
              <a:lnSpc>
                <a:spcPct val="90000"/>
              </a:lnSpc>
              <a:buFont typeface="Arial" panose="020B0604020202020204" pitchFamily="34" charset="0"/>
              <a:buChar char="•"/>
            </a:pPr>
            <a:endParaRPr lang="en-US" altLang="zh-HK" sz="2400"/>
          </a:p>
          <a:p>
            <a:pPr>
              <a:lnSpc>
                <a:spcPct val="90000"/>
              </a:lnSpc>
            </a:pPr>
            <a:endParaRPr lang="zh-HK" altLang="en-US" sz="2400"/>
          </a:p>
        </p:txBody>
      </p:sp>
      <p:sp>
        <p:nvSpPr>
          <p:cNvPr id="5" name="Slide Number Placeholder 4">
            <a:extLst>
              <a:ext uri="{FF2B5EF4-FFF2-40B4-BE49-F238E27FC236}">
                <a16:creationId xmlns:a16="http://schemas.microsoft.com/office/drawing/2014/main" id="{4B1DFCD8-500B-7851-EBE4-01DD2BF83376}"/>
              </a:ext>
            </a:extLst>
          </p:cNvPr>
          <p:cNvSpPr>
            <a:spLocks noGrp="1"/>
          </p:cNvSpPr>
          <p:nvPr>
            <p:ph type="sldNum" sz="quarter" idx="12"/>
          </p:nvPr>
        </p:nvSpPr>
        <p:spPr/>
        <p:txBody>
          <a:bodyPr/>
          <a:lstStyle/>
          <a:p>
            <a:fld id="{25BA54BD-C84D-46CE-8B72-31BFB26ABA43}" type="slidenum">
              <a:rPr lang="en-US" smtClean="0"/>
              <a:t>5</a:t>
            </a:fld>
            <a:endParaRPr lang="en-US"/>
          </a:p>
        </p:txBody>
      </p:sp>
    </p:spTree>
    <p:extLst>
      <p:ext uri="{BB962C8B-B14F-4D97-AF65-F5344CB8AC3E}">
        <p14:creationId xmlns:p14="http://schemas.microsoft.com/office/powerpoint/2010/main" val="36939752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98A760C6-0956-A827-D873-620B83BCD80A}"/>
              </a:ext>
            </a:extLst>
          </p:cNvPr>
          <p:cNvPicPr>
            <a:picLocks noChangeAspect="1"/>
          </p:cNvPicPr>
          <p:nvPr/>
        </p:nvPicPr>
        <p:blipFill>
          <a:blip r:embed="rId3"/>
          <a:stretch>
            <a:fillRect/>
          </a:stretch>
        </p:blipFill>
        <p:spPr>
          <a:xfrm>
            <a:off x="6820510" y="2764203"/>
            <a:ext cx="4619831" cy="3535447"/>
          </a:xfrm>
          <a:prstGeom prst="rect">
            <a:avLst/>
          </a:prstGeom>
        </p:spPr>
      </p:pic>
      <p:pic>
        <p:nvPicPr>
          <p:cNvPr id="12" name="Picture 11">
            <a:extLst>
              <a:ext uri="{FF2B5EF4-FFF2-40B4-BE49-F238E27FC236}">
                <a16:creationId xmlns:a16="http://schemas.microsoft.com/office/drawing/2014/main" id="{4067A37A-671B-198F-6069-2754BC2D8EE0}"/>
              </a:ext>
            </a:extLst>
          </p:cNvPr>
          <p:cNvPicPr>
            <a:picLocks noChangeAspect="1"/>
          </p:cNvPicPr>
          <p:nvPr/>
        </p:nvPicPr>
        <p:blipFill>
          <a:blip r:embed="rId4"/>
          <a:stretch>
            <a:fillRect/>
          </a:stretch>
        </p:blipFill>
        <p:spPr>
          <a:xfrm>
            <a:off x="483179" y="3429000"/>
            <a:ext cx="5345646" cy="2568758"/>
          </a:xfrm>
          <a:prstGeom prst="rect">
            <a:avLst/>
          </a:prstGeom>
        </p:spPr>
      </p:pic>
      <p:sp>
        <p:nvSpPr>
          <p:cNvPr id="2" name="Title 1">
            <a:extLst>
              <a:ext uri="{FF2B5EF4-FFF2-40B4-BE49-F238E27FC236}">
                <a16:creationId xmlns:a16="http://schemas.microsoft.com/office/drawing/2014/main" id="{CA8B2A07-AF25-4D75-921A-D9813AAB0F78}"/>
              </a:ext>
            </a:extLst>
          </p:cNvPr>
          <p:cNvSpPr>
            <a:spLocks noGrp="1"/>
          </p:cNvSpPr>
          <p:nvPr>
            <p:ph type="title"/>
          </p:nvPr>
        </p:nvSpPr>
        <p:spPr/>
        <p:txBody>
          <a:bodyPr/>
          <a:lstStyle/>
          <a:p>
            <a:r>
              <a:rPr lang="en-US"/>
              <a:t>Background</a:t>
            </a:r>
          </a:p>
        </p:txBody>
      </p:sp>
      <p:sp>
        <p:nvSpPr>
          <p:cNvPr id="3" name="Content Placeholder 2">
            <a:extLst>
              <a:ext uri="{FF2B5EF4-FFF2-40B4-BE49-F238E27FC236}">
                <a16:creationId xmlns:a16="http://schemas.microsoft.com/office/drawing/2014/main" id="{15D84556-0D98-D99E-0F31-7C0E396CE532}"/>
              </a:ext>
            </a:extLst>
          </p:cNvPr>
          <p:cNvSpPr>
            <a:spLocks noGrp="1"/>
          </p:cNvSpPr>
          <p:nvPr>
            <p:ph idx="1"/>
          </p:nvPr>
        </p:nvSpPr>
        <p:spPr>
          <a:xfrm>
            <a:off x="1522413" y="1643865"/>
            <a:ext cx="10056561" cy="3102795"/>
          </a:xfrm>
        </p:spPr>
        <p:txBody>
          <a:bodyPr vert="horz" lIns="91440" tIns="45720" rIns="91440" bIns="45720" rtlCol="0" anchor="t">
            <a:normAutofit/>
          </a:bodyPr>
          <a:lstStyle/>
          <a:p>
            <a:endParaRPr lang="en-US">
              <a:latin typeface="Consolas"/>
            </a:endParaRPr>
          </a:p>
          <a:p>
            <a:endParaRPr lang="en-US">
              <a:latin typeface="Consolas"/>
            </a:endParaRPr>
          </a:p>
        </p:txBody>
      </p:sp>
      <p:sp>
        <p:nvSpPr>
          <p:cNvPr id="5" name="TextBox 4">
            <a:extLst>
              <a:ext uri="{FF2B5EF4-FFF2-40B4-BE49-F238E27FC236}">
                <a16:creationId xmlns:a16="http://schemas.microsoft.com/office/drawing/2014/main" id="{2B9A9C8B-3A05-5D23-BC43-49A6FBF97FCD}"/>
              </a:ext>
            </a:extLst>
          </p:cNvPr>
          <p:cNvSpPr txBox="1"/>
          <p:nvPr/>
        </p:nvSpPr>
        <p:spPr>
          <a:xfrm>
            <a:off x="1522413" y="6296932"/>
            <a:ext cx="7608013" cy="523220"/>
          </a:xfrm>
          <a:prstGeom prst="rect">
            <a:avLst/>
          </a:prstGeom>
          <a:noFill/>
        </p:spPr>
        <p:txBody>
          <a:bodyPr wrap="square">
            <a:spAutoFit/>
          </a:bodyPr>
          <a:lstStyle/>
          <a:p>
            <a:r>
              <a:rPr lang="en-US" altLang="zh-HK" sz="1400">
                <a:hlinkClick r:id="rId5"/>
              </a:rPr>
              <a:t>https://www.superjumpmagazine.com/the-state-of-indie-games-in-2023-and-beyond/</a:t>
            </a:r>
            <a:endParaRPr lang="en-US" altLang="zh-HK" sz="1400"/>
          </a:p>
          <a:p>
            <a:r>
              <a:rPr lang="en-US" altLang="zh-HK" sz="1400">
                <a:hlinkClick r:id="rId6"/>
              </a:rPr>
              <a:t>https://steambase.io/games/best-rated-steam-games</a:t>
            </a:r>
            <a:endParaRPr lang="en-US" altLang="zh-HK" sz="1400"/>
          </a:p>
        </p:txBody>
      </p:sp>
      <p:sp>
        <p:nvSpPr>
          <p:cNvPr id="7" name="TextBox 6">
            <a:extLst>
              <a:ext uri="{FF2B5EF4-FFF2-40B4-BE49-F238E27FC236}">
                <a16:creationId xmlns:a16="http://schemas.microsoft.com/office/drawing/2014/main" id="{52097176-BB18-1CC3-0031-FB510A08A48D}"/>
              </a:ext>
            </a:extLst>
          </p:cNvPr>
          <p:cNvSpPr txBox="1"/>
          <p:nvPr/>
        </p:nvSpPr>
        <p:spPr>
          <a:xfrm>
            <a:off x="1522413" y="1674674"/>
            <a:ext cx="10159304" cy="1754326"/>
          </a:xfrm>
          <a:prstGeom prst="rect">
            <a:avLst/>
          </a:prstGeom>
          <a:noFill/>
        </p:spPr>
        <p:txBody>
          <a:bodyPr wrap="square" lIns="91440" tIns="45720" rIns="91440" bIns="45720" rtlCol="0" anchor="t">
            <a:spAutoFit/>
          </a:bodyPr>
          <a:lstStyle/>
          <a:p>
            <a:pPr marL="342900" indent="-342900">
              <a:lnSpc>
                <a:spcPct val="90000"/>
              </a:lnSpc>
              <a:buFont typeface="Arial" panose="020B0604020202020204" pitchFamily="34" charset="0"/>
              <a:buChar char="•"/>
            </a:pPr>
            <a:r>
              <a:rPr lang="en-US" altLang="zh-HK" sz="2400">
                <a:ea typeface="新細明體"/>
              </a:rPr>
              <a:t>About 80% of independent games developer teams have no budget for marketing.</a:t>
            </a:r>
          </a:p>
          <a:p>
            <a:pPr marL="342900" indent="-342900">
              <a:lnSpc>
                <a:spcPct val="90000"/>
              </a:lnSpc>
              <a:buFont typeface="Arial" panose="020B0604020202020204" pitchFamily="34" charset="0"/>
              <a:buChar char="•"/>
            </a:pPr>
            <a:r>
              <a:rPr lang="en-US" altLang="zh-HK" sz="2400">
                <a:ea typeface="新細明體"/>
              </a:rPr>
              <a:t>8 of Top 10 games with highest review score on steam are from independent developers or publishers</a:t>
            </a:r>
          </a:p>
          <a:p>
            <a:pPr marL="342900" indent="-342900">
              <a:lnSpc>
                <a:spcPct val="90000"/>
              </a:lnSpc>
              <a:buFont typeface="Arial" panose="020B0604020202020204" pitchFamily="34" charset="0"/>
              <a:buChar char="•"/>
            </a:pPr>
            <a:endParaRPr lang="en-US" altLang="zh-HK" sz="2400"/>
          </a:p>
        </p:txBody>
      </p:sp>
      <p:sp>
        <p:nvSpPr>
          <p:cNvPr id="10" name="TextBox 9">
            <a:extLst>
              <a:ext uri="{FF2B5EF4-FFF2-40B4-BE49-F238E27FC236}">
                <a16:creationId xmlns:a16="http://schemas.microsoft.com/office/drawing/2014/main" id="{A72E6E1A-3592-923D-FC07-0294A452900A}"/>
              </a:ext>
            </a:extLst>
          </p:cNvPr>
          <p:cNvSpPr txBox="1"/>
          <p:nvPr/>
        </p:nvSpPr>
        <p:spPr>
          <a:xfrm>
            <a:off x="767260" y="3081400"/>
            <a:ext cx="10654301" cy="1006429"/>
          </a:xfrm>
          <a:prstGeom prst="rect">
            <a:avLst/>
          </a:prstGeom>
          <a:noFill/>
        </p:spPr>
        <p:txBody>
          <a:bodyPr wrap="square" rtlCol="0">
            <a:spAutoFit/>
          </a:bodyPr>
          <a:lstStyle/>
          <a:p>
            <a:pPr algn="ctr">
              <a:lnSpc>
                <a:spcPct val="90000"/>
              </a:lnSpc>
            </a:pPr>
            <a:r>
              <a:rPr lang="en-US" altLang="zh-HK" sz="6600">
                <a:highlight>
                  <a:srgbClr val="000000"/>
                </a:highlight>
              </a:rPr>
              <a:t>Low budget =/= Big Quality </a:t>
            </a:r>
          </a:p>
        </p:txBody>
      </p:sp>
      <p:sp>
        <p:nvSpPr>
          <p:cNvPr id="4" name="Slide Number Placeholder 3">
            <a:extLst>
              <a:ext uri="{FF2B5EF4-FFF2-40B4-BE49-F238E27FC236}">
                <a16:creationId xmlns:a16="http://schemas.microsoft.com/office/drawing/2014/main" id="{094AF3DD-1A56-ED48-917C-0D14F4325209}"/>
              </a:ext>
            </a:extLst>
          </p:cNvPr>
          <p:cNvSpPr>
            <a:spLocks noGrp="1"/>
          </p:cNvSpPr>
          <p:nvPr>
            <p:ph type="sldNum" sz="quarter" idx="12"/>
          </p:nvPr>
        </p:nvSpPr>
        <p:spPr/>
        <p:txBody>
          <a:bodyPr/>
          <a:lstStyle/>
          <a:p>
            <a:fld id="{25BA54BD-C84D-46CE-8B72-31BFB26ABA43}" type="slidenum">
              <a:rPr lang="en-US" smtClean="0"/>
              <a:t>6</a:t>
            </a:fld>
            <a:endParaRPr lang="en-US"/>
          </a:p>
        </p:txBody>
      </p:sp>
    </p:spTree>
    <p:extLst>
      <p:ext uri="{BB962C8B-B14F-4D97-AF65-F5344CB8AC3E}">
        <p14:creationId xmlns:p14="http://schemas.microsoft.com/office/powerpoint/2010/main" val="5878722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FB8A3-8016-2277-128F-21755EC8E8D3}"/>
              </a:ext>
            </a:extLst>
          </p:cNvPr>
          <p:cNvSpPr>
            <a:spLocks noGrp="1"/>
          </p:cNvSpPr>
          <p:nvPr>
            <p:ph type="title"/>
          </p:nvPr>
        </p:nvSpPr>
        <p:spPr/>
        <p:txBody>
          <a:bodyPr/>
          <a:lstStyle/>
          <a:p>
            <a:r>
              <a:rPr lang="en-US" sz="3600"/>
              <a:t>Problem Statement</a:t>
            </a:r>
            <a:endParaRPr lang="en-US">
              <a:solidFill>
                <a:srgbClr val="FFFFFF"/>
              </a:solidFill>
              <a:ea typeface="+mj-lt"/>
              <a:cs typeface="+mj-lt"/>
            </a:endParaRPr>
          </a:p>
        </p:txBody>
      </p:sp>
      <p:sp>
        <p:nvSpPr>
          <p:cNvPr id="3" name="Content Placeholder 2">
            <a:extLst>
              <a:ext uri="{FF2B5EF4-FFF2-40B4-BE49-F238E27FC236}">
                <a16:creationId xmlns:a16="http://schemas.microsoft.com/office/drawing/2014/main" id="{1FE68AE1-12AD-A542-C685-AD8B39470EF1}"/>
              </a:ext>
            </a:extLst>
          </p:cNvPr>
          <p:cNvSpPr>
            <a:spLocks noGrp="1"/>
          </p:cNvSpPr>
          <p:nvPr>
            <p:ph idx="1"/>
          </p:nvPr>
        </p:nvSpPr>
        <p:spPr/>
        <p:txBody>
          <a:bodyPr vert="horz" lIns="91440" tIns="45720" rIns="91440" bIns="45720" rtlCol="0" anchor="t">
            <a:noAutofit/>
          </a:bodyPr>
          <a:lstStyle/>
          <a:p>
            <a:pPr>
              <a:buFont typeface="Arial" panose="020B0604020202020204" pitchFamily="34" charset="0"/>
              <a:buChar char="•"/>
            </a:pPr>
            <a:r>
              <a:rPr lang="en-US" sz="2800">
                <a:solidFill>
                  <a:srgbClr val="ECECEC"/>
                </a:solidFill>
              </a:rPr>
              <a:t>Players tend to stick with famous genres &amp; IP, limiting their exploration of new games. </a:t>
            </a:r>
            <a:endParaRPr lang="en-US"/>
          </a:p>
          <a:p>
            <a:pPr>
              <a:buFont typeface="Arial" panose="020B0604020202020204" pitchFamily="34" charset="0"/>
              <a:buChar char="•"/>
            </a:pPr>
            <a:r>
              <a:rPr lang="en-US" altLang="zh-TW" sz="2800">
                <a:solidFill>
                  <a:srgbClr val="ECECEC"/>
                </a:solidFill>
                <a:ea typeface="+mn-lt"/>
                <a:cs typeface="+mn-lt"/>
              </a:rPr>
              <a:t>Current game recommendation algorithm create exposure blockades to game with low marketing budget.</a:t>
            </a:r>
          </a:p>
          <a:p>
            <a:pPr>
              <a:buFont typeface="Arial" panose="020B0604020202020204" pitchFamily="34" charset="0"/>
              <a:buChar char="•"/>
            </a:pPr>
            <a:r>
              <a:rPr lang="en-US" altLang="zh-TW" sz="2800">
                <a:solidFill>
                  <a:srgbClr val="ECECEC"/>
                </a:solidFill>
                <a:ea typeface="+mn-lt"/>
                <a:cs typeface="+mn-lt"/>
              </a:rPr>
              <a:t>Indie games struggles to enter market</a:t>
            </a:r>
          </a:p>
          <a:p>
            <a:pPr marL="457200" indent="-457200">
              <a:buAutoNum type="arabicPeriod"/>
            </a:pPr>
            <a:endParaRPr lang="en-US" altLang="zh-TW" sz="2400">
              <a:solidFill>
                <a:srgbClr val="ECECEC"/>
              </a:solidFill>
            </a:endParaRPr>
          </a:p>
          <a:p>
            <a:pPr marL="457200" indent="-457200">
              <a:buAutoNum type="arabicPeriod"/>
            </a:pPr>
            <a:endParaRPr lang="en-US" sz="2400">
              <a:solidFill>
                <a:srgbClr val="ECECEC"/>
              </a:solidFill>
            </a:endParaRPr>
          </a:p>
          <a:p>
            <a:pPr marL="0" indent="0">
              <a:buNone/>
            </a:pPr>
            <a:endParaRPr lang="en-US" sz="2800">
              <a:solidFill>
                <a:srgbClr val="ECECEC"/>
              </a:solidFill>
            </a:endParaRPr>
          </a:p>
          <a:p>
            <a:pPr marL="0" indent="0">
              <a:buNone/>
            </a:pPr>
            <a:endParaRPr lang="en-US" sz="2800">
              <a:solidFill>
                <a:srgbClr val="ECECEC"/>
              </a:solidFill>
            </a:endParaRPr>
          </a:p>
        </p:txBody>
      </p:sp>
      <p:sp>
        <p:nvSpPr>
          <p:cNvPr id="4" name="Slide Number Placeholder 3">
            <a:extLst>
              <a:ext uri="{FF2B5EF4-FFF2-40B4-BE49-F238E27FC236}">
                <a16:creationId xmlns:a16="http://schemas.microsoft.com/office/drawing/2014/main" id="{67CBE1C1-684A-D228-CE45-53722992FCCA}"/>
              </a:ext>
            </a:extLst>
          </p:cNvPr>
          <p:cNvSpPr>
            <a:spLocks noGrp="1"/>
          </p:cNvSpPr>
          <p:nvPr>
            <p:ph type="sldNum" sz="quarter" idx="12"/>
          </p:nvPr>
        </p:nvSpPr>
        <p:spPr/>
        <p:txBody>
          <a:bodyPr/>
          <a:lstStyle/>
          <a:p>
            <a:fld id="{25BA54BD-C84D-46CE-8B72-31BFB26ABA43}" type="slidenum">
              <a:rPr lang="en-US" smtClean="0"/>
              <a:t>7</a:t>
            </a:fld>
            <a:endParaRPr lang="en-US"/>
          </a:p>
        </p:txBody>
      </p:sp>
    </p:spTree>
    <p:extLst>
      <p:ext uri="{BB962C8B-B14F-4D97-AF65-F5344CB8AC3E}">
        <p14:creationId xmlns:p14="http://schemas.microsoft.com/office/powerpoint/2010/main" val="1897449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9B862-DF26-3125-3926-64EAD5EBB3A0}"/>
              </a:ext>
            </a:extLst>
          </p:cNvPr>
          <p:cNvSpPr>
            <a:spLocks noGrp="1"/>
          </p:cNvSpPr>
          <p:nvPr>
            <p:ph type="title"/>
          </p:nvPr>
        </p:nvSpPr>
        <p:spPr/>
        <p:txBody>
          <a:bodyPr/>
          <a:lstStyle/>
          <a:p>
            <a:r>
              <a:rPr lang="en-US"/>
              <a:t>Assumption</a:t>
            </a:r>
          </a:p>
        </p:txBody>
      </p:sp>
      <p:sp>
        <p:nvSpPr>
          <p:cNvPr id="3" name="Content Placeholder 2">
            <a:extLst>
              <a:ext uri="{FF2B5EF4-FFF2-40B4-BE49-F238E27FC236}">
                <a16:creationId xmlns:a16="http://schemas.microsoft.com/office/drawing/2014/main" id="{D1CB24DE-A201-57A1-1375-2F48A2D39CFA}"/>
              </a:ext>
            </a:extLst>
          </p:cNvPr>
          <p:cNvSpPr>
            <a:spLocks noGrp="1"/>
          </p:cNvSpPr>
          <p:nvPr>
            <p:ph idx="1"/>
          </p:nvPr>
        </p:nvSpPr>
        <p:spPr/>
        <p:txBody>
          <a:bodyPr vert="horz" lIns="91440" tIns="45720" rIns="91440" bIns="45720" rtlCol="0" anchor="t">
            <a:normAutofit/>
          </a:bodyPr>
          <a:lstStyle/>
          <a:p>
            <a:pPr>
              <a:buFont typeface="Arial" panose="020B0604020202020204" pitchFamily="34" charset="0"/>
              <a:buChar char="•"/>
            </a:pPr>
            <a:r>
              <a:rPr lang="en-US" sz="2800"/>
              <a:t>Project supported by Steam</a:t>
            </a:r>
          </a:p>
          <a:p>
            <a:pPr lvl="1">
              <a:buFont typeface="Arial" panose="020B0604020202020204" pitchFamily="34" charset="0"/>
              <a:buChar char="•"/>
            </a:pPr>
            <a:r>
              <a:rPr lang="en-US"/>
              <a:t>Independent web platform</a:t>
            </a:r>
          </a:p>
          <a:p>
            <a:pPr>
              <a:buFont typeface="Arial" panose="020B0604020202020204" pitchFamily="34" charset="0"/>
              <a:buChar char="•"/>
            </a:pPr>
            <a:r>
              <a:rPr lang="en-US" sz="2800"/>
              <a:t>Target for Indie Game Developers and Publishers</a:t>
            </a:r>
          </a:p>
          <a:p>
            <a:pPr>
              <a:buFont typeface="Arial" panose="020B0604020202020204" pitchFamily="34" charset="0"/>
              <a:buChar char="•"/>
            </a:pPr>
            <a:endParaRPr lang="en-US" sz="2800"/>
          </a:p>
          <a:p>
            <a:pPr marL="457200" indent="-457200">
              <a:buAutoNum type="arabicPeriod"/>
            </a:pPr>
            <a:endParaRPr lang="en-US" sz="2800"/>
          </a:p>
          <a:p>
            <a:pPr marL="457200" indent="-457200">
              <a:buAutoNum type="arabicPeriod"/>
            </a:pPr>
            <a:endParaRPr lang="en-US" sz="2800"/>
          </a:p>
          <a:p>
            <a:pPr marL="457200" indent="-457200">
              <a:buAutoNum type="arabicPeriod"/>
            </a:pPr>
            <a:endParaRPr lang="en-US" sz="2800"/>
          </a:p>
        </p:txBody>
      </p:sp>
      <p:sp>
        <p:nvSpPr>
          <p:cNvPr id="4" name="Slide Number Placeholder 3">
            <a:extLst>
              <a:ext uri="{FF2B5EF4-FFF2-40B4-BE49-F238E27FC236}">
                <a16:creationId xmlns:a16="http://schemas.microsoft.com/office/drawing/2014/main" id="{BDECE7F4-60FB-9897-E456-9D96108D659C}"/>
              </a:ext>
            </a:extLst>
          </p:cNvPr>
          <p:cNvSpPr>
            <a:spLocks noGrp="1"/>
          </p:cNvSpPr>
          <p:nvPr>
            <p:ph type="sldNum" sz="quarter" idx="12"/>
          </p:nvPr>
        </p:nvSpPr>
        <p:spPr/>
        <p:txBody>
          <a:bodyPr/>
          <a:lstStyle/>
          <a:p>
            <a:fld id="{25BA54BD-C84D-46CE-8B72-31BFB26ABA43}" type="slidenum">
              <a:rPr lang="en-US" smtClean="0"/>
              <a:t>8</a:t>
            </a:fld>
            <a:endParaRPr lang="en-US"/>
          </a:p>
        </p:txBody>
      </p:sp>
    </p:spTree>
    <p:extLst>
      <p:ext uri="{BB962C8B-B14F-4D97-AF65-F5344CB8AC3E}">
        <p14:creationId xmlns:p14="http://schemas.microsoft.com/office/powerpoint/2010/main" val="28584183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DBE59-4029-F39F-723D-3DB8CFEAB31A}"/>
              </a:ext>
            </a:extLst>
          </p:cNvPr>
          <p:cNvSpPr>
            <a:spLocks noGrp="1"/>
          </p:cNvSpPr>
          <p:nvPr>
            <p:ph type="title"/>
          </p:nvPr>
        </p:nvSpPr>
        <p:spPr/>
        <p:txBody>
          <a:bodyPr>
            <a:normAutofit/>
          </a:bodyPr>
          <a:lstStyle/>
          <a:p>
            <a:r>
              <a:rPr lang="en-US" sz="3600">
                <a:ea typeface="+mj-lt"/>
                <a:cs typeface="+mj-lt"/>
              </a:rPr>
              <a:t>Literature Review</a:t>
            </a:r>
            <a:endParaRPr lang="en-US" sz="4400"/>
          </a:p>
        </p:txBody>
      </p:sp>
      <p:sp>
        <p:nvSpPr>
          <p:cNvPr id="3" name="Content Placeholder 2">
            <a:extLst>
              <a:ext uri="{FF2B5EF4-FFF2-40B4-BE49-F238E27FC236}">
                <a16:creationId xmlns:a16="http://schemas.microsoft.com/office/drawing/2014/main" id="{408DA113-E1B9-290F-64C7-19F813F58068}"/>
              </a:ext>
            </a:extLst>
          </p:cNvPr>
          <p:cNvSpPr>
            <a:spLocks noGrp="1"/>
          </p:cNvSpPr>
          <p:nvPr>
            <p:ph idx="1"/>
          </p:nvPr>
        </p:nvSpPr>
        <p:spPr>
          <a:xfrm>
            <a:off x="5081286" y="1847126"/>
            <a:ext cx="6812044" cy="4267200"/>
          </a:xfrm>
        </p:spPr>
        <p:txBody>
          <a:bodyPr vert="horz" lIns="91440" tIns="45720" rIns="91440" bIns="45720" rtlCol="0" anchor="t">
            <a:normAutofit/>
          </a:bodyPr>
          <a:lstStyle/>
          <a:p>
            <a:pPr>
              <a:buFont typeface="Arial" panose="020B0604020202020204" pitchFamily="34" charset="0"/>
              <a:buChar char="•"/>
            </a:pPr>
            <a:r>
              <a:rPr lang="en-US"/>
              <a:t>Business competitors:</a:t>
            </a:r>
          </a:p>
          <a:p>
            <a:pPr lvl="1">
              <a:buFont typeface="Arial" panose="020B0604020202020204" pitchFamily="34" charset="0"/>
              <a:buChar char="•"/>
            </a:pPr>
            <a:r>
              <a:rPr lang="en-US" altLang="zh-HK">
                <a:solidFill>
                  <a:srgbClr val="ECECEC"/>
                </a:solidFill>
                <a:highlight>
                  <a:srgbClr val="212121"/>
                </a:highlight>
                <a:ea typeface="新細明體"/>
              </a:rPr>
              <a:t>Epic Game Store, Xbox, itch.io</a:t>
            </a:r>
          </a:p>
          <a:p>
            <a:pPr lvl="1">
              <a:buFont typeface="Arial" panose="020B0604020202020204" pitchFamily="34" charset="0"/>
              <a:buChar char="•"/>
            </a:pPr>
            <a:endParaRPr lang="en-US" altLang="zh-HK">
              <a:solidFill>
                <a:srgbClr val="ECECEC"/>
              </a:solidFill>
              <a:highlight>
                <a:srgbClr val="212121"/>
              </a:highlight>
              <a:ea typeface="新細明體"/>
            </a:endParaRPr>
          </a:p>
          <a:p>
            <a:pPr>
              <a:buFont typeface="Arial" panose="020B0604020202020204" pitchFamily="34" charset="0"/>
              <a:buChar char="•"/>
            </a:pPr>
            <a:r>
              <a:rPr lang="en-US" altLang="zh-HK">
                <a:ea typeface="新細明體"/>
              </a:rPr>
              <a:t>Technical: </a:t>
            </a:r>
          </a:p>
          <a:p>
            <a:pPr lvl="1">
              <a:buFont typeface="Arial" panose="020B0604020202020204" pitchFamily="34" charset="0"/>
              <a:buChar char="•"/>
            </a:pPr>
            <a:r>
              <a:rPr lang="en-US" altLang="zh-HK">
                <a:ea typeface="新細明體"/>
              </a:rPr>
              <a:t>Content base / User base only</a:t>
            </a:r>
          </a:p>
          <a:p>
            <a:pPr lvl="1">
              <a:buFont typeface="Arial" panose="020B0604020202020204" pitchFamily="34" charset="0"/>
              <a:buChar char="•"/>
            </a:pPr>
            <a:r>
              <a:rPr lang="en-US" altLang="zh-HK">
                <a:ea typeface="新細明體"/>
              </a:rPr>
              <a:t>Lack of hybrid filtering technique</a:t>
            </a:r>
          </a:p>
          <a:p>
            <a:pPr marL="0" indent="0">
              <a:buNone/>
            </a:pPr>
            <a:endParaRPr lang="en-US">
              <a:latin typeface="Consolas"/>
            </a:endParaRPr>
          </a:p>
        </p:txBody>
      </p:sp>
      <p:pic>
        <p:nvPicPr>
          <p:cNvPr id="5" name="Picture 4">
            <a:extLst>
              <a:ext uri="{FF2B5EF4-FFF2-40B4-BE49-F238E27FC236}">
                <a16:creationId xmlns:a16="http://schemas.microsoft.com/office/drawing/2014/main" id="{F887456E-3404-1281-02DC-F1042EF22094}"/>
              </a:ext>
            </a:extLst>
          </p:cNvPr>
          <p:cNvPicPr>
            <a:picLocks noChangeAspect="1"/>
          </p:cNvPicPr>
          <p:nvPr/>
        </p:nvPicPr>
        <p:blipFill>
          <a:blip r:embed="rId3"/>
          <a:stretch>
            <a:fillRect/>
          </a:stretch>
        </p:blipFill>
        <p:spPr>
          <a:xfrm>
            <a:off x="862907" y="1673506"/>
            <a:ext cx="3583964" cy="2500362"/>
          </a:xfrm>
          <a:prstGeom prst="rect">
            <a:avLst/>
          </a:prstGeom>
        </p:spPr>
      </p:pic>
      <p:pic>
        <p:nvPicPr>
          <p:cNvPr id="7" name="Picture 6">
            <a:extLst>
              <a:ext uri="{FF2B5EF4-FFF2-40B4-BE49-F238E27FC236}">
                <a16:creationId xmlns:a16="http://schemas.microsoft.com/office/drawing/2014/main" id="{B1F4CC30-D9CD-FFFD-C711-22CAFC903771}"/>
              </a:ext>
            </a:extLst>
          </p:cNvPr>
          <p:cNvPicPr>
            <a:picLocks noChangeAspect="1"/>
          </p:cNvPicPr>
          <p:nvPr/>
        </p:nvPicPr>
        <p:blipFill>
          <a:blip r:embed="rId4"/>
          <a:stretch>
            <a:fillRect/>
          </a:stretch>
        </p:blipFill>
        <p:spPr>
          <a:xfrm>
            <a:off x="545699" y="4173868"/>
            <a:ext cx="4218380" cy="2173485"/>
          </a:xfrm>
          <a:prstGeom prst="rect">
            <a:avLst/>
          </a:prstGeom>
        </p:spPr>
      </p:pic>
      <p:sp>
        <p:nvSpPr>
          <p:cNvPr id="8" name="TextBox 7">
            <a:extLst>
              <a:ext uri="{FF2B5EF4-FFF2-40B4-BE49-F238E27FC236}">
                <a16:creationId xmlns:a16="http://schemas.microsoft.com/office/drawing/2014/main" id="{19AB8102-2AC5-1814-B19E-5051A68E217E}"/>
              </a:ext>
            </a:extLst>
          </p:cNvPr>
          <p:cNvSpPr txBox="1"/>
          <p:nvPr/>
        </p:nvSpPr>
        <p:spPr>
          <a:xfrm>
            <a:off x="545699" y="6378181"/>
            <a:ext cx="6009979" cy="701731"/>
          </a:xfrm>
          <a:prstGeom prst="rect">
            <a:avLst/>
          </a:prstGeom>
          <a:noFill/>
        </p:spPr>
        <p:txBody>
          <a:bodyPr wrap="none" rtlCol="0">
            <a:spAutoFit/>
          </a:bodyPr>
          <a:lstStyle/>
          <a:p>
            <a:pPr>
              <a:lnSpc>
                <a:spcPct val="90000"/>
              </a:lnSpc>
            </a:pPr>
            <a:r>
              <a:rPr lang="en-US" altLang="zh-HK" sz="1000">
                <a:hlinkClick r:id="rId5"/>
              </a:rPr>
              <a:t>https://www.kaggle.com/code/danieloehm/steam-game-recommendations#Steam-Game-Recommendations</a:t>
            </a:r>
            <a:endParaRPr lang="en-US" altLang="zh-HK" sz="1000"/>
          </a:p>
          <a:p>
            <a:pPr>
              <a:lnSpc>
                <a:spcPct val="90000"/>
              </a:lnSpc>
            </a:pPr>
            <a:r>
              <a:rPr lang="en-US" altLang="zh-HK" sz="1000">
                <a:hlinkClick r:id="rId6"/>
              </a:rPr>
              <a:t>https://github.com/topics/game-recommendation-system</a:t>
            </a:r>
            <a:endParaRPr lang="en-US" altLang="zh-HK" sz="1000"/>
          </a:p>
          <a:p>
            <a:pPr>
              <a:lnSpc>
                <a:spcPct val="90000"/>
              </a:lnSpc>
            </a:pPr>
            <a:endParaRPr lang="zh-HK" altLang="en-US" sz="2400"/>
          </a:p>
        </p:txBody>
      </p:sp>
      <p:sp>
        <p:nvSpPr>
          <p:cNvPr id="4" name="Slide Number Placeholder 3">
            <a:extLst>
              <a:ext uri="{FF2B5EF4-FFF2-40B4-BE49-F238E27FC236}">
                <a16:creationId xmlns:a16="http://schemas.microsoft.com/office/drawing/2014/main" id="{60A61933-CCE5-5621-4AC9-E108B60145E2}"/>
              </a:ext>
            </a:extLst>
          </p:cNvPr>
          <p:cNvSpPr>
            <a:spLocks noGrp="1"/>
          </p:cNvSpPr>
          <p:nvPr>
            <p:ph type="sldNum" sz="quarter" idx="12"/>
          </p:nvPr>
        </p:nvSpPr>
        <p:spPr/>
        <p:txBody>
          <a:bodyPr/>
          <a:lstStyle/>
          <a:p>
            <a:fld id="{25BA54BD-C84D-46CE-8B72-31BFB26ABA43}" type="slidenum">
              <a:rPr lang="en-US" smtClean="0"/>
              <a:t>9</a:t>
            </a:fld>
            <a:endParaRPr lang="en-US"/>
          </a:p>
        </p:txBody>
      </p:sp>
    </p:spTree>
    <p:extLst>
      <p:ext uri="{BB962C8B-B14F-4D97-AF65-F5344CB8AC3E}">
        <p14:creationId xmlns:p14="http://schemas.microsoft.com/office/powerpoint/2010/main" val="2333342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Custom" id="{37DB63F3-72C7-4A67-82CB-DE1EC68F0B1F}" vid="{1DDF8815-C24B-4878-AB18-C1C7DB7407AA}"/>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82B82EB-80D3-4DDB-9A53-0D22163B57B3}">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 ds:uri="http://www.w3.org/2000/xmlns/"/>
    <ds:schemaRef ds:uri="http://www.w3.org/2001/XMLSchema-instance"/>
  </ds:schemaRefs>
</ds:datastoreItem>
</file>

<file path=customXml/itemProps2.xml><?xml version="1.0" encoding="utf-8"?>
<ds:datastoreItem xmlns:ds="http://schemas.openxmlformats.org/officeDocument/2006/customXml" ds:itemID="{EBA52FF4-E484-4953-8434-9402E3BE0AB5}">
  <ds:schemaRefs>
    <ds:schemaRef ds:uri="http://schemas.microsoft.com/sharepoint/v3/contenttype/forms"/>
  </ds:schemaRefs>
</ds:datastoreItem>
</file>

<file path=customXml/itemProps3.xml><?xml version="1.0" encoding="utf-8"?>
<ds:datastoreItem xmlns:ds="http://schemas.openxmlformats.org/officeDocument/2006/customXml" ds:itemID="{25FC92C0-A33F-467F-A65D-AA0CE0BD2B63}">
  <ds:schemaRefs>
    <ds:schemaRef ds:uri="16c05727-aa75-4e4a-9b5f-8a80a1165891"/>
    <ds:schemaRef ds:uri="230e9df3-be65-4c73-a93b-d1236ebd677e"/>
    <ds:schemaRef ds:uri="71af3243-3dd4-4a8d-8c0d-dd76da1f02a5"/>
    <ds:schemaRef ds:uri="http://schemas.microsoft.com/office/2006/metadata/contentType"/>
    <ds:schemaRef ds:uri="http://schemas.microsoft.com/office/2006/metadata/properties/metaAttributes"/>
    <ds:schemaRef ds:uri="http://schemas.microsoft.com/sharepoint/v3"/>
    <ds:schemaRef ds:uri="http://www.w3.org/2000/xmlns/"/>
    <ds:schemaRef ds:uri="http://www.w3.org/2001/XMLSchem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Custom</Template>
  <Application>Microsoft Office PowerPoint</Application>
  <PresentationFormat>Custom</PresentationFormat>
  <Slides>20</Slides>
  <Notes>4</Notes>
  <HiddenSlides>1</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Custom</vt:lpstr>
      <vt:lpstr>PowerPoint Presentation</vt:lpstr>
      <vt:lpstr>What is a Good Game? </vt:lpstr>
      <vt:lpstr>IndieToPlay.com   Indie-game recommending system</vt:lpstr>
      <vt:lpstr>Agenda</vt:lpstr>
      <vt:lpstr>Background</vt:lpstr>
      <vt:lpstr>Background</vt:lpstr>
      <vt:lpstr>Problem Statement</vt:lpstr>
      <vt:lpstr>Assumption</vt:lpstr>
      <vt:lpstr>Literature Review</vt:lpstr>
      <vt:lpstr>Project Definition</vt:lpstr>
      <vt:lpstr>Benefit (Significance)</vt:lpstr>
      <vt:lpstr>Risks</vt:lpstr>
      <vt:lpstr>Project Implement Plan – Phase &amp; Timeline</vt:lpstr>
      <vt:lpstr>Financial Analysis</vt:lpstr>
      <vt:lpstr>ML Canvas</vt:lpstr>
      <vt:lpstr>Data Preprocessing</vt:lpstr>
      <vt:lpstr>Model Benchmark</vt:lpstr>
      <vt:lpstr>Deployment</vt:lpstr>
      <vt:lpstr>Technical Challenge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revision>1</cp:revision>
  <dcterms:created xsi:type="dcterms:W3CDTF">2024-04-15T22:09:16Z</dcterms:created>
  <dcterms:modified xsi:type="dcterms:W3CDTF">2024-04-18T22:48:42Z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