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74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6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2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9095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03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413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4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0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2554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039D9-5727-449E-9D15-16FD90368856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4BE312-1CD3-46C7-A999-3EB31EC78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671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6252" y="2829111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专题：电学实验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41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46" y="1332084"/>
            <a:ext cx="8756139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3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455" y="130012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实验电路选择 </a:t>
            </a:r>
            <a:r>
              <a:rPr lang="en-US" altLang="zh-CN" smtClean="0"/>
              <a:t>– </a:t>
            </a:r>
            <a:r>
              <a:rPr lang="zh-CN" altLang="en-US" smtClean="0"/>
              <a:t>分压式、限流式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7872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69" y="1791609"/>
            <a:ext cx="6244536" cy="45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455" y="130012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实验电路选择 </a:t>
            </a:r>
            <a:r>
              <a:rPr lang="en-US" altLang="zh-CN" smtClean="0"/>
              <a:t>– </a:t>
            </a:r>
            <a:r>
              <a:rPr lang="zh-CN" altLang="en-US" smtClean="0"/>
              <a:t>分压式、限流式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7872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027" y="1669452"/>
            <a:ext cx="6927525" cy="47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455" y="130012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实验电路选择 </a:t>
            </a:r>
            <a:r>
              <a:rPr lang="en-US" altLang="zh-CN" smtClean="0"/>
              <a:t>– </a:t>
            </a:r>
            <a:r>
              <a:rPr lang="zh-CN" altLang="en-US" smtClean="0"/>
              <a:t>分压式、限流式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7872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5" y="1884911"/>
            <a:ext cx="5218514" cy="44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455" y="130012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实验电路选择 </a:t>
            </a:r>
            <a:r>
              <a:rPr lang="en-US" altLang="zh-CN" smtClean="0"/>
              <a:t>– </a:t>
            </a:r>
            <a:r>
              <a:rPr lang="zh-CN" altLang="en-US" smtClean="0"/>
              <a:t>分压式、限流式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7872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24" y="1960330"/>
            <a:ext cx="6222570" cy="45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4455" y="130012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实验电路选择 </a:t>
            </a:r>
            <a:r>
              <a:rPr lang="en-US" altLang="zh-CN" smtClean="0"/>
              <a:t>– </a:t>
            </a:r>
            <a:r>
              <a:rPr lang="zh-CN" altLang="en-US" smtClean="0"/>
              <a:t>测量电表选择原则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7872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文本框 8195"/>
          <p:cNvSpPr>
            <a:spLocks noChangeArrowheads="1"/>
          </p:cNvSpPr>
          <p:nvPr/>
        </p:nvSpPr>
        <p:spPr bwMode="auto">
          <a:xfrm>
            <a:off x="2678585" y="1960330"/>
            <a:ext cx="391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sym typeface="Arial" panose="020B0604020202020204" pitchFamily="34" charset="0"/>
              </a:rPr>
              <a:t>1.不能超出仪表的量程</a:t>
            </a:r>
          </a:p>
        </p:txBody>
      </p:sp>
      <p:sp>
        <p:nvSpPr>
          <p:cNvPr id="7" name="文本框 8196"/>
          <p:cNvSpPr>
            <a:spLocks noChangeArrowheads="1"/>
          </p:cNvSpPr>
          <p:nvPr/>
        </p:nvSpPr>
        <p:spPr bwMode="auto">
          <a:xfrm>
            <a:off x="2678585" y="2761845"/>
            <a:ext cx="80533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sym typeface="Arial" panose="020B0604020202020204" pitchFamily="34" charset="0"/>
              </a:rPr>
              <a:t>2.尽可能使指针偏转度</a:t>
            </a:r>
            <a:r>
              <a:rPr lang="zh-CN" altLang="en-US" sz="2800" b="1">
                <a:solidFill>
                  <a:srgbClr val="FF0000"/>
                </a:solidFill>
                <a:sym typeface="Arial" panose="020B0604020202020204" pitchFamily="34" charset="0"/>
              </a:rPr>
              <a:t>超过满刻度的</a:t>
            </a:r>
            <a:r>
              <a:rPr lang="en-US" altLang="zh-CN" sz="2800" b="1">
                <a:solidFill>
                  <a:srgbClr val="FF0000"/>
                </a:solidFill>
                <a:sym typeface="Arial" panose="020B0604020202020204" pitchFamily="34" charset="0"/>
              </a:rPr>
              <a:t>1/3</a:t>
            </a:r>
            <a:r>
              <a:rPr lang="zh-CN" altLang="en-US" sz="2800" b="1">
                <a:solidFill>
                  <a:srgbClr val="000000"/>
                </a:solidFill>
                <a:sym typeface="Arial" panose="020B0604020202020204" pitchFamily="34" charset="0"/>
              </a:rPr>
              <a:t>，</a:t>
            </a: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sym typeface="Arial" panose="020B0604020202020204" pitchFamily="34" charset="0"/>
              </a:rPr>
              <a:t>最好能能超过满刻度的</a:t>
            </a:r>
            <a:r>
              <a:rPr lang="en-US" altLang="zh-CN" sz="2800" b="1">
                <a:solidFill>
                  <a:srgbClr val="FF0000"/>
                </a:solidFill>
                <a:sym typeface="Arial" panose="020B0604020202020204" pitchFamily="34" charset="0"/>
              </a:rPr>
              <a:t>2/3</a:t>
            </a:r>
            <a:r>
              <a:rPr lang="zh-CN" altLang="en-US" sz="2800" b="1">
                <a:solidFill>
                  <a:srgbClr val="FF0000"/>
                </a:solidFill>
                <a:sym typeface="Arial" panose="020B0604020202020204" pitchFamily="34" charset="0"/>
              </a:rPr>
              <a:t>，或接近满偏刻度</a:t>
            </a:r>
          </a:p>
        </p:txBody>
      </p:sp>
      <p:pic>
        <p:nvPicPr>
          <p:cNvPr id="8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896" y="4232045"/>
            <a:ext cx="6282809" cy="19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85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7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77" y="1012966"/>
            <a:ext cx="9657473" cy="499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0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34" y="586431"/>
            <a:ext cx="10456101" cy="49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52" y="487433"/>
            <a:ext cx="8915378" cy="57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871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实验原理：</a:t>
                </a:r>
                <a:r>
                  <a:rPr lang="en-US" altLang="zh-CN" smtClean="0"/>
                  <a:t>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blipFill>
                <a:blip r:embed="rId2"/>
                <a:stretch>
                  <a:fillRect l="-2606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17979" y="201250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伏安法测量未知电阻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04" y="2719014"/>
            <a:ext cx="6101628" cy="35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72" y="2490065"/>
            <a:ext cx="5841723" cy="35641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7979" y="171575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smtClean="0"/>
              <a:t>.</a:t>
            </a:r>
            <a:r>
              <a:rPr lang="zh-CN" altLang="en-US" smtClean="0"/>
              <a:t>安阻法测量未知电阻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实验原理：</a:t>
                </a:r>
                <a:r>
                  <a:rPr lang="en-US" altLang="zh-CN" smtClean="0"/>
                  <a:t>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blipFill>
                <a:blip r:embed="rId3"/>
                <a:stretch>
                  <a:fillRect l="-2606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67871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83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04" y="2719014"/>
            <a:ext cx="5935597" cy="3062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实验原理：</a:t>
                </a:r>
                <a:r>
                  <a:rPr lang="en-US" altLang="zh-CN" smtClean="0"/>
                  <a:t>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79" y="1231582"/>
                <a:ext cx="1871025" cy="484172"/>
              </a:xfrm>
              <a:prstGeom prst="rect">
                <a:avLst/>
              </a:prstGeom>
              <a:blipFill>
                <a:blip r:embed="rId3"/>
                <a:stretch>
                  <a:fillRect l="-2606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517979" y="201250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伏阻法测量未知电阻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67871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599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68" y="983463"/>
            <a:ext cx="9956400" cy="47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84" y="1596492"/>
            <a:ext cx="10429136" cy="35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3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80" y="1176556"/>
            <a:ext cx="9563617" cy="38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8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872" y="85912"/>
            <a:ext cx="679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cap="none" spc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：测量未知电阻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4455" y="130012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实验误差 </a:t>
            </a:r>
            <a:r>
              <a:rPr lang="en-US" altLang="zh-CN" smtClean="0"/>
              <a:t>-- </a:t>
            </a:r>
            <a:r>
              <a:rPr lang="zh-CN" altLang="en-US" smtClean="0"/>
              <a:t>内</a:t>
            </a:r>
            <a:r>
              <a:rPr lang="zh-CN" altLang="en-US"/>
              <a:t>接</a:t>
            </a:r>
            <a:r>
              <a:rPr lang="zh-CN" altLang="en-US" smtClean="0"/>
              <a:t>法与外接法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5" y="1009242"/>
            <a:ext cx="5949101" cy="16624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58129" y="3545866"/>
            <a:ext cx="37753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口诀：大内小外</a:t>
            </a:r>
            <a:endParaRPr lang="en-US" altLang="zh-CN" sz="400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8045" y="27763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内外接法选择：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45" y="3250385"/>
            <a:ext cx="6250917" cy="1940388"/>
          </a:xfrm>
          <a:prstGeom prst="rect">
            <a:avLst/>
          </a:prstGeom>
        </p:spPr>
      </p:pic>
      <p:sp>
        <p:nvSpPr>
          <p:cNvPr id="9" name="文本框 27"/>
          <p:cNvSpPr>
            <a:spLocks noChangeArrowheads="1"/>
          </p:cNvSpPr>
          <p:nvPr/>
        </p:nvSpPr>
        <p:spPr bwMode="auto">
          <a:xfrm>
            <a:off x="1735876" y="5688077"/>
            <a:ext cx="84677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例：若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待测电阻阻值约为100Ω，电流表内阻为5Ω，</a:t>
            </a:r>
          </a:p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电压表内阻为9000Ω,由此时应该用电流表</a:t>
            </a:r>
            <a:r>
              <a:rPr lang="zh-CN" altLang="en-US" sz="2800" b="1" u="sng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           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接法</a:t>
            </a:r>
          </a:p>
        </p:txBody>
      </p:sp>
    </p:spTree>
    <p:extLst>
      <p:ext uri="{BB962C8B-B14F-4D97-AF65-F5344CB8AC3E}">
        <p14:creationId xmlns:p14="http://schemas.microsoft.com/office/powerpoint/2010/main" val="10577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23" y="1307777"/>
            <a:ext cx="9917264" cy="39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57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宽屏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华文中宋</vt:lpstr>
      <vt:lpstr>宋体</vt:lpstr>
      <vt:lpstr>Arial</vt:lpstr>
      <vt:lpstr>Calibri</vt:lpstr>
      <vt:lpstr>Cambria Math</vt:lpstr>
      <vt:lpstr>Gill Sans MT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13676</dc:creator>
  <cp:lastModifiedBy>13676</cp:lastModifiedBy>
  <cp:revision>1</cp:revision>
  <dcterms:created xsi:type="dcterms:W3CDTF">2020-04-04T10:14:36Z</dcterms:created>
  <dcterms:modified xsi:type="dcterms:W3CDTF">2020-04-04T10:15:19Z</dcterms:modified>
</cp:coreProperties>
</file>