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96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1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425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407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184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143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0D9E2D-B0E0-4779-91EC-7948D127AD0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19C661-4B0B-4F9F-945D-321AC3F457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64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88427" y="3189816"/>
            <a:ext cx="4758409" cy="439018"/>
          </a:xfrm>
        </p:spPr>
        <p:txBody>
          <a:bodyPr/>
          <a:lstStyle/>
          <a:p>
            <a:r>
              <a:rPr lang="zh-CN" altLang="en-US" smtClean="0"/>
              <a:t>实验</a:t>
            </a:r>
            <a:r>
              <a:rPr lang="en-US" altLang="zh-CN" smtClean="0"/>
              <a:t>2</a:t>
            </a:r>
            <a:r>
              <a:rPr lang="zh-CN" altLang="en-US" smtClean="0"/>
              <a:t>：描绘</a:t>
            </a:r>
            <a:r>
              <a:rPr lang="zh-CN" altLang="en-US"/>
              <a:t>小灯泡伏安特性曲线</a:t>
            </a:r>
          </a:p>
        </p:txBody>
      </p:sp>
    </p:spTree>
    <p:extLst>
      <p:ext uri="{BB962C8B-B14F-4D97-AF65-F5344CB8AC3E}">
        <p14:creationId xmlns:p14="http://schemas.microsoft.com/office/powerpoint/2010/main" val="335656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265" y="160341"/>
            <a:ext cx="10261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2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：描绘小灯泡伏安特性曲线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实验原理：</a:t>
                </a:r>
                <a:r>
                  <a:rPr lang="en-US" altLang="zh-CN" smtClean="0"/>
                  <a:t>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blipFill>
                <a:blip r:embed="rId2"/>
                <a:stretch>
                  <a:fillRect l="-2606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32" y="1715754"/>
            <a:ext cx="3574090" cy="36045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7727" y="207509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数据从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开始：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电路接法选用分压式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79" y="3266288"/>
            <a:ext cx="4048742" cy="27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8" y="436329"/>
            <a:ext cx="10911087" cy="57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89" y="236385"/>
            <a:ext cx="8119169" cy="64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40" y="0"/>
            <a:ext cx="8616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6" y="877644"/>
            <a:ext cx="10411829" cy="50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</TotalTime>
  <Words>36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华文中宋</vt:lpstr>
      <vt:lpstr>宋体</vt:lpstr>
      <vt:lpstr>Arial</vt:lpstr>
      <vt:lpstr>Cambria Math</vt:lpstr>
      <vt:lpstr>Gill Sans MT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13676</dc:creator>
  <cp:lastModifiedBy>13676</cp:lastModifiedBy>
  <cp:revision>2</cp:revision>
  <dcterms:created xsi:type="dcterms:W3CDTF">2020-04-04T10:15:47Z</dcterms:created>
  <dcterms:modified xsi:type="dcterms:W3CDTF">2020-04-04T10:17:30Z</dcterms:modified>
</cp:coreProperties>
</file>