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C34E875-1CFD-466F-B790-FB8CAF87EC4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F184827-9799-43F1-9311-83DB8361967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789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E875-1CFD-466F-B790-FB8CAF87EC4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4827-9799-43F1-9311-83DB83619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8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E875-1CFD-466F-B790-FB8CAF87EC4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4827-9799-43F1-9311-83DB83619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3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E875-1CFD-466F-B790-FB8CAF87EC4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4827-9799-43F1-9311-83DB83619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14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C34E875-1CFD-466F-B790-FB8CAF87EC4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184827-9799-43F1-9311-83DB8361967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72575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E875-1CFD-466F-B790-FB8CAF87EC4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4827-9799-43F1-9311-83DB83619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944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E875-1CFD-466F-B790-FB8CAF87EC4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4827-9799-43F1-9311-83DB83619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5182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E875-1CFD-466F-B790-FB8CAF87EC4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4827-9799-43F1-9311-83DB83619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96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E875-1CFD-466F-B790-FB8CAF87EC4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4827-9799-43F1-9311-83DB83619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43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C34E875-1CFD-466F-B790-FB8CAF87EC4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F184827-9799-43F1-9311-83DB8361967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24062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C34E875-1CFD-466F-B790-FB8CAF87EC4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F184827-9799-43F1-9311-83DB83619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20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C34E875-1CFD-466F-B790-FB8CAF87EC4E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F184827-9799-43F1-9311-83DB8361967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683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35118" y="2792651"/>
            <a:ext cx="8045373" cy="742279"/>
          </a:xfrm>
        </p:spPr>
        <p:txBody>
          <a:bodyPr/>
          <a:lstStyle/>
          <a:p>
            <a:r>
              <a:rPr lang="zh-CN" altLang="en-US"/>
              <a:t>实验</a:t>
            </a:r>
            <a:r>
              <a:rPr lang="en-US" altLang="zh-CN"/>
              <a:t>4</a:t>
            </a:r>
            <a:r>
              <a:rPr lang="zh-CN" altLang="en-US"/>
              <a:t>：电表改装</a:t>
            </a:r>
          </a:p>
        </p:txBody>
      </p:sp>
    </p:spTree>
    <p:extLst>
      <p:ext uri="{BB962C8B-B14F-4D97-AF65-F5344CB8AC3E}">
        <p14:creationId xmlns:p14="http://schemas.microsoft.com/office/powerpoint/2010/main" val="372932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5578" y="0"/>
            <a:ext cx="5413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实验</a:t>
            </a:r>
            <a:r>
              <a:rPr lang="en-US" altLang="zh-CN" sz="5400" b="1" smtClean="0">
                <a:ln/>
                <a:solidFill>
                  <a:schemeClr val="accent3"/>
                </a:solidFill>
              </a:rPr>
              <a:t>4</a:t>
            </a:r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：电表改装</a:t>
            </a:r>
            <a:endParaRPr lang="zh-CN" altLang="en-US" sz="5400" b="1" cap="none" spc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926" y="1109975"/>
            <a:ext cx="3995642" cy="16639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568" y="1109975"/>
            <a:ext cx="4246780" cy="167575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97173" y="1244009"/>
            <a:ext cx="1913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改装电压表原理：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串联分压</a:t>
            </a:r>
            <a:endParaRPr lang="en-US" altLang="zh-CN" smtClean="0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串联电阻越大，量程越大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632" y="3722569"/>
            <a:ext cx="3863675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037" y="1036122"/>
            <a:ext cx="6244931" cy="24194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33107" y="1922673"/>
            <a:ext cx="272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改装电流表原理：</a:t>
            </a:r>
            <a:endParaRPr lang="en-US" altLang="zh-CN" smtClean="0"/>
          </a:p>
          <a:p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并联分流</a:t>
            </a:r>
            <a:endParaRPr lang="en-US" altLang="zh-CN" smtClean="0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并联电阻越小，量程越大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5578" y="0"/>
            <a:ext cx="5413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实验</a:t>
            </a:r>
            <a:r>
              <a:rPr lang="en-US" altLang="zh-CN" sz="5400" b="1" smtClean="0">
                <a:ln/>
                <a:solidFill>
                  <a:schemeClr val="accent3"/>
                </a:solidFill>
              </a:rPr>
              <a:t>4</a:t>
            </a:r>
            <a:r>
              <a:rPr lang="zh-CN" altLang="en-US" sz="5400" b="1" cap="none" spc="0" smtClean="0">
                <a:ln/>
                <a:solidFill>
                  <a:schemeClr val="accent3"/>
                </a:solidFill>
                <a:effectLst/>
              </a:rPr>
              <a:t>：电表改装</a:t>
            </a:r>
            <a:endParaRPr lang="zh-CN" altLang="en-US" sz="5400" b="1" cap="none" spc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236" y="3901725"/>
            <a:ext cx="5156599" cy="218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4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89" y="3119019"/>
            <a:ext cx="10412301" cy="13041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88" y="4671372"/>
            <a:ext cx="10345503" cy="17294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88" y="455069"/>
            <a:ext cx="10310754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1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838" y="95693"/>
            <a:ext cx="10129529" cy="668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2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957" y="90938"/>
            <a:ext cx="9237803" cy="665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2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950" y="90211"/>
            <a:ext cx="8623897" cy="676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8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19" y="630771"/>
            <a:ext cx="10402747" cy="577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9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79" y="485977"/>
            <a:ext cx="10502759" cy="612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0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45</Words>
  <Application>Microsoft Office PowerPoint</Application>
  <PresentationFormat>宽屏</PresentationFormat>
  <Paragraphs>11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华文中宋</vt:lpstr>
      <vt:lpstr>宋体</vt:lpstr>
      <vt:lpstr>Arial</vt:lpstr>
      <vt:lpstr>Gill Sans MT</vt:lpstr>
      <vt:lpstr>Impact</vt:lpstr>
      <vt:lpstr>Badge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13676</dc:creator>
  <cp:lastModifiedBy>13676</cp:lastModifiedBy>
  <cp:revision>1</cp:revision>
  <dcterms:created xsi:type="dcterms:W3CDTF">2020-04-04T10:19:57Z</dcterms:created>
  <dcterms:modified xsi:type="dcterms:W3CDTF">2020-04-04T10:20:59Z</dcterms:modified>
</cp:coreProperties>
</file>