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6087"/>
            <a:ext cx="8825658" cy="1443978"/>
          </a:xfrm>
        </p:spPr>
        <p:txBody>
          <a:bodyPr/>
          <a:lstStyle/>
          <a:p>
            <a:r>
              <a:rPr lang="en-CA" dirty="0" smtClean="0"/>
              <a:t>LabVIEW </a:t>
            </a:r>
            <a:r>
              <a:rPr lang="en-CA" dirty="0" err="1" smtClean="0"/>
              <a:t>DataGrid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46944"/>
            <a:ext cx="8825658" cy="464539"/>
          </a:xfrm>
        </p:spPr>
        <p:txBody>
          <a:bodyPr/>
          <a:lstStyle/>
          <a:p>
            <a:r>
              <a:rPr lang="en-CA" dirty="0" smtClean="0"/>
              <a:t>An open source project to replace LabVIEW’s Table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071828" y="4414057"/>
            <a:ext cx="8825658" cy="14439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000" i="1" dirty="0" smtClean="0"/>
              <a:t>Presenter</a:t>
            </a:r>
            <a:r>
              <a:rPr lang="en-CA" sz="2000" dirty="0" smtClean="0"/>
              <a:t>: Mike King</a:t>
            </a:r>
          </a:p>
          <a:p>
            <a:r>
              <a:rPr lang="en-CA" sz="2000" i="1" dirty="0" smtClean="0"/>
              <a:t>Contact</a:t>
            </a:r>
            <a:r>
              <a:rPr lang="en-CA" sz="2000" dirty="0" smtClean="0"/>
              <a:t>: mike.king@prolucid.ca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848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Reason and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LabVIEW’s Tables are very limited</a:t>
            </a:r>
          </a:p>
          <a:p>
            <a:r>
              <a:rPr lang="en-CA" dirty="0" err="1" smtClean="0"/>
              <a:t>DataGrids</a:t>
            </a:r>
            <a:r>
              <a:rPr lang="en-CA" dirty="0" smtClean="0"/>
              <a:t> are a proven excellent solution for tabular data</a:t>
            </a:r>
          </a:p>
          <a:p>
            <a:r>
              <a:rPr lang="en-CA" dirty="0" smtClean="0"/>
              <a:t>.NET has a great </a:t>
            </a:r>
            <a:r>
              <a:rPr lang="en-CA" dirty="0" err="1" smtClean="0"/>
              <a:t>DataGridView</a:t>
            </a:r>
            <a:r>
              <a:rPr lang="en-CA" dirty="0" smtClean="0"/>
              <a:t> component</a:t>
            </a:r>
          </a:p>
          <a:p>
            <a:r>
              <a:rPr lang="en-CA" dirty="0" smtClean="0"/>
              <a:t>.NET containers in LabVIEW are fast and integrate well</a:t>
            </a:r>
          </a:p>
          <a:p>
            <a:endParaRPr lang="en-CA" dirty="0"/>
          </a:p>
          <a:p>
            <a:r>
              <a:rPr lang="en-CA" dirty="0" smtClean="0"/>
              <a:t>Purpose is to therefore, provide a LabVIEW Table replacement with more capabilities that is much easier to use (by both developers and end users) than the native table.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LabVIEW Tables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1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FF0000"/>
                </a:solidFill>
              </a:rPr>
              <a:t>Forced to Implement Manually</a:t>
            </a:r>
          </a:p>
          <a:p>
            <a:r>
              <a:rPr lang="en-CA" dirty="0" smtClean="0"/>
              <a:t>Additional cell data types</a:t>
            </a:r>
          </a:p>
          <a:p>
            <a:r>
              <a:rPr lang="en-CA" dirty="0" smtClean="0"/>
              <a:t>No word wrapping</a:t>
            </a:r>
          </a:p>
          <a:p>
            <a:r>
              <a:rPr lang="en-CA" dirty="0" smtClean="0"/>
              <a:t>Auto column resizing</a:t>
            </a:r>
          </a:p>
          <a:p>
            <a:r>
              <a:rPr lang="en-CA" dirty="0" smtClean="0"/>
              <a:t>Cell text wrapping</a:t>
            </a:r>
          </a:p>
          <a:p>
            <a:r>
              <a:rPr lang="en-CA" dirty="0" smtClean="0"/>
              <a:t>Column sorts and filters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All these are native to </a:t>
            </a:r>
            <a:r>
              <a:rPr lang="en-CA" dirty="0" err="1" smtClean="0">
                <a:solidFill>
                  <a:srgbClr val="FF0000"/>
                </a:solidFill>
              </a:rPr>
              <a:t>.Net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DataGridView</a:t>
            </a:r>
            <a:r>
              <a:rPr lang="en-CA" dirty="0" smtClean="0">
                <a:solidFill>
                  <a:srgbClr val="FF0000"/>
                </a:solidFill>
              </a:rPr>
              <a:t>, no custom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526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.Net</a:t>
            </a:r>
            <a:r>
              <a:rPr lang="en-CA" dirty="0" smtClean="0"/>
              <a:t> control that provides </a:t>
            </a:r>
            <a:r>
              <a:rPr lang="en-CA" dirty="0"/>
              <a:t>a powerful and flexible way to display data in a tabular </a:t>
            </a:r>
            <a:r>
              <a:rPr lang="en-CA" dirty="0" smtClean="0"/>
              <a:t>format.</a:t>
            </a:r>
          </a:p>
          <a:p>
            <a:r>
              <a:rPr lang="en-CA" dirty="0" smtClean="0"/>
              <a:t>Variable from simple read only to massive editable complex datasets</a:t>
            </a:r>
          </a:p>
          <a:p>
            <a:r>
              <a:rPr lang="en-CA" dirty="0" smtClean="0"/>
              <a:t>It’s common to all UI frameworks in all languages except LabVIEW</a:t>
            </a:r>
          </a:p>
          <a:p>
            <a:r>
              <a:rPr lang="en-CA" dirty="0" smtClean="0"/>
              <a:t>It uses additional </a:t>
            </a:r>
            <a:r>
              <a:rPr lang="en-CA" dirty="0" err="1" smtClean="0"/>
              <a:t>.Net</a:t>
            </a:r>
            <a:r>
              <a:rPr lang="en-CA" dirty="0" smtClean="0"/>
              <a:t> objects for it’s data and configuration</a:t>
            </a:r>
          </a:p>
          <a:p>
            <a:endParaRPr lang="en-CA" dirty="0"/>
          </a:p>
          <a:p>
            <a:r>
              <a:rPr lang="en-CA" dirty="0" smtClean="0"/>
              <a:t>LabVIEW </a:t>
            </a:r>
            <a:r>
              <a:rPr lang="en-CA" dirty="0" err="1" smtClean="0"/>
              <a:t>DataGrid</a:t>
            </a:r>
            <a:r>
              <a:rPr lang="en-CA" dirty="0" smtClean="0"/>
              <a:t> makes use of this in LabVIEW with wrapper classes and objects to make data input and configuration of the grid simple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0923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Turn This Typical LabVIEW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69" y="2603500"/>
            <a:ext cx="672907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Into a more functional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825" y="2603500"/>
            <a:ext cx="670716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7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the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63" y="2970645"/>
            <a:ext cx="3956086" cy="26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740</TotalTime>
  <Words>210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LabVIEW DataGrid</vt:lpstr>
      <vt:lpstr>Project Reason and Purpose</vt:lpstr>
      <vt:lpstr>LabVIEW Tables </vt:lpstr>
      <vt:lpstr>What is DataGridView</vt:lpstr>
      <vt:lpstr>Lets Turn This Typical LabVIEW Table</vt:lpstr>
      <vt:lpstr>Into a more functional DataGridView</vt:lpstr>
      <vt:lpstr>Demo the DataGridView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DataGridView</dc:title>
  <dc:creator>Mike</dc:creator>
  <cp:lastModifiedBy>Mike</cp:lastModifiedBy>
  <cp:revision>8</cp:revision>
  <dcterms:created xsi:type="dcterms:W3CDTF">2015-10-21T15:38:29Z</dcterms:created>
  <dcterms:modified xsi:type="dcterms:W3CDTF">2015-10-22T03:58:48Z</dcterms:modified>
</cp:coreProperties>
</file>