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unipsycho" TargetMode="External"/><Relationship Id="rId2" Type="http://schemas.openxmlformats.org/officeDocument/2006/relationships/hyperlink" Target="mailto:unipsycho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ike.king@prolucid.c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ni.com/t5/LabVIEW/OpenSource-Project-for-a-NET-Datagrid-for-LabVIEW/m-p/3205078#M929642" TargetMode="External"/><Relationship Id="rId2" Type="http://schemas.openxmlformats.org/officeDocument/2006/relationships/hyperlink" Target="https://github.com/unipsycho/LabVIEWdotNetDataGri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vag.org/topic/19274-full-datagridview-for-labview-open-source-project-underwa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06087"/>
            <a:ext cx="8825658" cy="1443978"/>
          </a:xfrm>
        </p:spPr>
        <p:txBody>
          <a:bodyPr/>
          <a:lstStyle/>
          <a:p>
            <a:r>
              <a:rPr lang="en-CA" dirty="0" smtClean="0"/>
              <a:t>LabVIEW </a:t>
            </a:r>
            <a:r>
              <a:rPr lang="en-CA" dirty="0" err="1" smtClean="0"/>
              <a:t>DataGrid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746944"/>
            <a:ext cx="8825658" cy="464539"/>
          </a:xfrm>
        </p:spPr>
        <p:txBody>
          <a:bodyPr/>
          <a:lstStyle/>
          <a:p>
            <a:r>
              <a:rPr lang="en-CA" dirty="0" smtClean="0"/>
              <a:t>An open source project to replace LabVIEW’s Table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071828" y="4414057"/>
            <a:ext cx="8825658" cy="14439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2000" i="1" dirty="0" smtClean="0"/>
              <a:t>Presenter</a:t>
            </a:r>
            <a:r>
              <a:rPr lang="en-CA" sz="2000" dirty="0" smtClean="0"/>
              <a:t>: Mike King</a:t>
            </a:r>
          </a:p>
          <a:p>
            <a:r>
              <a:rPr lang="en-CA" sz="2000" i="1" dirty="0" smtClean="0"/>
              <a:t>Contact</a:t>
            </a:r>
            <a:r>
              <a:rPr lang="en-CA" sz="2000" dirty="0" smtClean="0"/>
              <a:t>: </a:t>
            </a:r>
            <a:r>
              <a:rPr lang="en-CA" sz="2000" dirty="0" smtClean="0"/>
              <a:t>unipsycho@gmail.com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8488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DataGridView</a:t>
            </a:r>
            <a:r>
              <a:rPr lang="en-CA" dirty="0" smtClean="0"/>
              <a:t> Properties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799" t="37181" r="27008" b="28266"/>
          <a:stretch/>
        </p:blipFill>
        <p:spPr>
          <a:xfrm>
            <a:off x="739833" y="2618509"/>
            <a:ext cx="2726576" cy="34880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65665" y="2603500"/>
            <a:ext cx="7813964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Many basic features and properties are working</a:t>
            </a:r>
          </a:p>
          <a:p>
            <a:r>
              <a:rPr lang="en-CA" dirty="0" smtClean="0"/>
              <a:t>Adjustments and editing</a:t>
            </a:r>
          </a:p>
          <a:p>
            <a:r>
              <a:rPr lang="en-CA" dirty="0" smtClean="0"/>
              <a:t>Visibility</a:t>
            </a:r>
          </a:p>
          <a:p>
            <a:r>
              <a:rPr lang="en-CA" dirty="0" smtClean="0"/>
              <a:t>Colors (Separate Class)</a:t>
            </a:r>
          </a:p>
          <a:p>
            <a:r>
              <a:rPr lang="en-CA" dirty="0" smtClean="0"/>
              <a:t>Cell Styles (Separate Class)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6261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DataGridView</a:t>
            </a:r>
            <a:r>
              <a:rPr lang="en-CA" dirty="0" smtClean="0"/>
              <a:t>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429" y="2603500"/>
            <a:ext cx="5651938" cy="3416300"/>
          </a:xfrm>
        </p:spPr>
        <p:txBody>
          <a:bodyPr/>
          <a:lstStyle/>
          <a:p>
            <a:r>
              <a:rPr lang="en-CA" dirty="0" smtClean="0"/>
              <a:t>Top level Helpers will make </a:t>
            </a:r>
            <a:r>
              <a:rPr lang="en-CA" dirty="0" err="1" smtClean="0"/>
              <a:t>DataGridView</a:t>
            </a:r>
            <a:r>
              <a:rPr lang="en-CA" dirty="0" smtClean="0"/>
              <a:t> simple to use, even for beginners in LabVIEW</a:t>
            </a:r>
          </a:p>
          <a:p>
            <a:r>
              <a:rPr lang="en-CA" dirty="0" smtClean="0"/>
              <a:t>Basic methods will be made to replicate LabVIEW common table methods</a:t>
            </a:r>
          </a:p>
          <a:p>
            <a:r>
              <a:rPr lang="en-CA" dirty="0" smtClean="0"/>
              <a:t>Advanced methods will enable and configure extra features</a:t>
            </a:r>
          </a:p>
          <a:p>
            <a:r>
              <a:rPr lang="en-CA" dirty="0" err="1" smtClean="0"/>
              <a:t>.net</a:t>
            </a:r>
            <a:r>
              <a:rPr lang="en-CA" dirty="0" smtClean="0"/>
              <a:t> methods can be used directly as 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5314950"/>
            <a:ext cx="1819275" cy="704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603500"/>
            <a:ext cx="2714625" cy="1838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746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Ways to contribute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3034144"/>
            <a:ext cx="5511852" cy="298565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CA" dirty="0" smtClean="0"/>
              <a:t>Download the </a:t>
            </a:r>
            <a:r>
              <a:rPr lang="en-CA" dirty="0" err="1" smtClean="0"/>
              <a:t>GridView</a:t>
            </a:r>
            <a:r>
              <a:rPr lang="en-CA" dirty="0" smtClean="0"/>
              <a:t> and use it, give feedback</a:t>
            </a:r>
          </a:p>
          <a:p>
            <a:pPr>
              <a:buFont typeface="+mj-lt"/>
              <a:buAutoNum type="arabicPeriod"/>
            </a:pPr>
            <a:r>
              <a:rPr lang="en-CA" dirty="0" smtClean="0"/>
              <a:t>Contribute ideas, issues, and documentation</a:t>
            </a:r>
          </a:p>
          <a:p>
            <a:pPr>
              <a:buFont typeface="+mj-lt"/>
              <a:buAutoNum type="arabicPeriod"/>
            </a:pPr>
            <a:r>
              <a:rPr lang="en-CA" dirty="0" smtClean="0"/>
              <a:t>Contribute code enhancements, features</a:t>
            </a:r>
          </a:p>
          <a:p>
            <a:pPr>
              <a:buFont typeface="+mj-lt"/>
              <a:buAutoNum type="arabicPeriod"/>
            </a:pPr>
            <a:r>
              <a:rPr lang="en-CA" dirty="0" smtClean="0"/>
              <a:t>View the </a:t>
            </a:r>
            <a:r>
              <a:rPr lang="en-CA" dirty="0" err="1" smtClean="0"/>
              <a:t>Github</a:t>
            </a:r>
            <a:r>
              <a:rPr lang="en-CA" dirty="0" smtClean="0"/>
              <a:t> project’s Todo.md file for more areas to contribute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64" y="806524"/>
            <a:ext cx="3616035" cy="57357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88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Contacting Mike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him on NI’s forums, user ‘</a:t>
            </a:r>
            <a:r>
              <a:rPr lang="en-CA" dirty="0" err="1" smtClean="0"/>
              <a:t>Mike_King</a:t>
            </a:r>
            <a:r>
              <a:rPr lang="en-CA" dirty="0" smtClean="0"/>
              <a:t>’</a:t>
            </a:r>
          </a:p>
          <a:p>
            <a:r>
              <a:rPr lang="en-CA" dirty="0" smtClean="0"/>
              <a:t>Email him at </a:t>
            </a:r>
            <a:r>
              <a:rPr lang="en-CA" dirty="0" smtClean="0">
                <a:hlinkClick r:id="rId2"/>
              </a:rPr>
              <a:t>unipsycho@gmail.com</a:t>
            </a:r>
            <a:endParaRPr lang="en-CA" dirty="0" smtClean="0"/>
          </a:p>
          <a:p>
            <a:r>
              <a:rPr lang="en-CA" dirty="0" err="1" smtClean="0"/>
              <a:t>Github</a:t>
            </a:r>
            <a:r>
              <a:rPr lang="en-CA" dirty="0" smtClean="0"/>
              <a:t>:  </a:t>
            </a:r>
            <a:r>
              <a:rPr lang="en-CA" dirty="0" smtClean="0">
                <a:hlinkClick r:id="rId3"/>
              </a:rPr>
              <a:t>http://github.com/unipsycho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@</a:t>
            </a:r>
            <a:r>
              <a:rPr lang="en-CA" dirty="0" err="1" smtClean="0"/>
              <a:t>Prolucid</a:t>
            </a:r>
            <a:r>
              <a:rPr lang="en-CA" dirty="0" smtClean="0"/>
              <a:t>:   </a:t>
            </a:r>
            <a:r>
              <a:rPr lang="en-CA" dirty="0" smtClean="0">
                <a:hlinkClick r:id="rId4"/>
              </a:rPr>
              <a:t>mike.king@prolucid.ca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2111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GitHub Source Code</a:t>
            </a:r>
          </a:p>
          <a:p>
            <a:pPr lvl="1"/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github.com/unipsycho/LabVIEWdotNetDataGrid</a:t>
            </a:r>
            <a:endParaRPr lang="en-CA" dirty="0" smtClean="0"/>
          </a:p>
          <a:p>
            <a:pPr lvl="1"/>
            <a:endParaRPr lang="en-CA" dirty="0"/>
          </a:p>
          <a:p>
            <a:r>
              <a:rPr lang="en-CA" dirty="0" smtClean="0"/>
              <a:t>Discussion Forums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forums.ni.com/t5/LabVIEW/OpenSource-Project-for-a-NET-Datagrid-for-LabVIEW/m-p/3205078#M929642</a:t>
            </a:r>
            <a:endParaRPr lang="en-CA" dirty="0" smtClean="0"/>
          </a:p>
          <a:p>
            <a:pPr lvl="1"/>
            <a:r>
              <a:rPr lang="en-CA" dirty="0">
                <a:hlinkClick r:id="rId4"/>
              </a:rPr>
              <a:t>https://lavag.org/topic/19274-full-datagridview-for-labview-open-source-project-underway</a:t>
            </a:r>
            <a:r>
              <a:rPr lang="en-CA" dirty="0" smtClean="0">
                <a:hlinkClick r:id="rId4"/>
              </a:rPr>
              <a:t>/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90402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Mike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97" y="2409825"/>
            <a:ext cx="3509000" cy="4140604"/>
          </a:xfrm>
        </p:spPr>
        <p:txBody>
          <a:bodyPr>
            <a:normAutofit/>
          </a:bodyPr>
          <a:lstStyle/>
          <a:p>
            <a:r>
              <a:rPr lang="en-CA" dirty="0" smtClean="0"/>
              <a:t>Led and built teams &amp; innovation within product development groups </a:t>
            </a:r>
          </a:p>
          <a:p>
            <a:r>
              <a:rPr lang="en-CA" dirty="0" smtClean="0"/>
              <a:t>Technical expertise in LabVIEW, C# and Web systems for over 15 years</a:t>
            </a:r>
          </a:p>
          <a:p>
            <a:r>
              <a:rPr lang="en-CA" dirty="0" smtClean="0"/>
              <a:t>Architected platforms in instrumentation, controls and automation</a:t>
            </a:r>
          </a:p>
          <a:p>
            <a:r>
              <a:rPr lang="en-CA" dirty="0" smtClean="0"/>
              <a:t>System integration of LabVIEW with web tools, HTML, and Database Systems</a:t>
            </a:r>
          </a:p>
          <a:p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58121" y="399012"/>
            <a:ext cx="4688892" cy="35225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r>
              <a:rPr lang="en-CA" dirty="0" smtClean="0"/>
              <a:t>Mike’s currently working for </a:t>
            </a:r>
            <a:r>
              <a:rPr lang="en-CA" dirty="0" err="1" smtClean="0"/>
              <a:t>Prolucid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29" y="2116111"/>
            <a:ext cx="6834713" cy="4434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https://media.glassdoor.com/sqll/816302/prolucid-squarelogo-142387003679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5" b="31945"/>
          <a:stretch/>
        </p:blipFill>
        <p:spPr bwMode="auto">
          <a:xfrm>
            <a:off x="6850067" y="1325054"/>
            <a:ext cx="19050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26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Reason and 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LabVIEW’s Tables are very limited</a:t>
            </a:r>
          </a:p>
          <a:p>
            <a:r>
              <a:rPr lang="en-CA" dirty="0" err="1" smtClean="0"/>
              <a:t>DataGrids</a:t>
            </a:r>
            <a:r>
              <a:rPr lang="en-CA" dirty="0" smtClean="0"/>
              <a:t> are a proven excellent solution for tabular data</a:t>
            </a:r>
          </a:p>
          <a:p>
            <a:r>
              <a:rPr lang="en-CA" dirty="0" smtClean="0"/>
              <a:t>.NET has a great </a:t>
            </a:r>
            <a:r>
              <a:rPr lang="en-CA" dirty="0" err="1" smtClean="0"/>
              <a:t>DataGridView</a:t>
            </a:r>
            <a:r>
              <a:rPr lang="en-CA" dirty="0" smtClean="0"/>
              <a:t> component</a:t>
            </a:r>
          </a:p>
          <a:p>
            <a:r>
              <a:rPr lang="en-CA" dirty="0" smtClean="0"/>
              <a:t>.NET containers in LabVIEW are fast and integrate well</a:t>
            </a:r>
          </a:p>
          <a:p>
            <a:endParaRPr lang="en-CA" dirty="0"/>
          </a:p>
          <a:p>
            <a:r>
              <a:rPr lang="en-CA" dirty="0" smtClean="0"/>
              <a:t>Purpose is to therefore, provide a LabVIEW Table replacement with more capabilities that is much easier to use (by both developers and end users) than the native table.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07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LabVIEW Tables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81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>
                <a:solidFill>
                  <a:srgbClr val="FF0000"/>
                </a:solidFill>
              </a:rPr>
              <a:t>Forced to Implement Manually</a:t>
            </a:r>
          </a:p>
          <a:p>
            <a:r>
              <a:rPr lang="en-CA" dirty="0" smtClean="0"/>
              <a:t>Additional cell data types</a:t>
            </a:r>
          </a:p>
          <a:p>
            <a:r>
              <a:rPr lang="en-CA" dirty="0" smtClean="0"/>
              <a:t>No word wrapping</a:t>
            </a:r>
          </a:p>
          <a:p>
            <a:r>
              <a:rPr lang="en-CA" dirty="0" smtClean="0"/>
              <a:t>Auto column resizing</a:t>
            </a:r>
          </a:p>
          <a:p>
            <a:r>
              <a:rPr lang="en-CA" dirty="0" smtClean="0"/>
              <a:t>Cell text wrapping</a:t>
            </a:r>
          </a:p>
          <a:p>
            <a:r>
              <a:rPr lang="en-CA" dirty="0" smtClean="0"/>
              <a:t>Column sorts and filters</a:t>
            </a:r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All these are native to </a:t>
            </a:r>
            <a:r>
              <a:rPr lang="en-CA" dirty="0" err="1" smtClean="0">
                <a:solidFill>
                  <a:srgbClr val="FF0000"/>
                </a:solidFill>
              </a:rPr>
              <a:t>.Net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DataGridView</a:t>
            </a:r>
            <a:r>
              <a:rPr lang="en-CA" dirty="0" smtClean="0">
                <a:solidFill>
                  <a:srgbClr val="FF0000"/>
                </a:solidFill>
              </a:rPr>
              <a:t>, no custom programming</a:t>
            </a:r>
          </a:p>
        </p:txBody>
      </p:sp>
    </p:spTree>
    <p:extLst>
      <p:ext uri="{BB962C8B-B14F-4D97-AF65-F5344CB8AC3E}">
        <p14:creationId xmlns:p14="http://schemas.microsoft.com/office/powerpoint/2010/main" val="263526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DataGridView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err="1" smtClean="0"/>
              <a:t>.Net</a:t>
            </a:r>
            <a:r>
              <a:rPr lang="en-CA" dirty="0" smtClean="0"/>
              <a:t> control that provides </a:t>
            </a:r>
            <a:r>
              <a:rPr lang="en-CA" dirty="0"/>
              <a:t>a powerful and flexible way to display data in a tabular </a:t>
            </a:r>
            <a:r>
              <a:rPr lang="en-CA" dirty="0" smtClean="0"/>
              <a:t>format.</a:t>
            </a:r>
          </a:p>
          <a:p>
            <a:r>
              <a:rPr lang="en-CA" dirty="0" smtClean="0"/>
              <a:t>Variable from simple read only to massive editable complex datasets</a:t>
            </a:r>
          </a:p>
          <a:p>
            <a:r>
              <a:rPr lang="en-CA" dirty="0" smtClean="0"/>
              <a:t>It’s common to all UI frameworks in all languages except LabVIEW</a:t>
            </a:r>
          </a:p>
          <a:p>
            <a:r>
              <a:rPr lang="en-CA" dirty="0" smtClean="0"/>
              <a:t>It uses additional </a:t>
            </a:r>
            <a:r>
              <a:rPr lang="en-CA" dirty="0" err="1" smtClean="0"/>
              <a:t>.Net</a:t>
            </a:r>
            <a:r>
              <a:rPr lang="en-CA" dirty="0" smtClean="0"/>
              <a:t> objects for it’s data and configuration</a:t>
            </a:r>
          </a:p>
          <a:p>
            <a:endParaRPr lang="en-CA" dirty="0"/>
          </a:p>
          <a:p>
            <a:r>
              <a:rPr lang="en-CA" dirty="0" smtClean="0"/>
              <a:t>LabVIEW </a:t>
            </a:r>
            <a:r>
              <a:rPr lang="en-CA" dirty="0" err="1" smtClean="0"/>
              <a:t>DataGrid</a:t>
            </a:r>
            <a:r>
              <a:rPr lang="en-CA" dirty="0" smtClean="0"/>
              <a:t> makes use of this in LabVIEW with wrapper classes and objects to make data input and configuration of the grid simple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0923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Lets Turn This Typical LabVIEW Table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869" y="2603500"/>
            <a:ext cx="672907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3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Into a more functional </a:t>
            </a:r>
            <a:r>
              <a:rPr lang="en-CA" dirty="0" err="1" smtClean="0"/>
              <a:t>DataGridView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740193"/>
            <a:ext cx="8761413" cy="314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7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 the </a:t>
            </a:r>
            <a:r>
              <a:rPr lang="en-CA" dirty="0" err="1" smtClean="0"/>
              <a:t>DataGridView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363" y="2970645"/>
            <a:ext cx="3956086" cy="26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9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.NET Classes Implemented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574987" cy="3416300"/>
          </a:xfrm>
        </p:spPr>
        <p:txBody>
          <a:bodyPr/>
          <a:lstStyle/>
          <a:p>
            <a:r>
              <a:rPr lang="en-CA" dirty="0" err="1"/>
              <a:t>DataGridView</a:t>
            </a:r>
            <a:endParaRPr lang="en-CA" dirty="0"/>
          </a:p>
          <a:p>
            <a:pPr lvl="1"/>
            <a:r>
              <a:rPr lang="en-CA" dirty="0" err="1"/>
              <a:t>GridColumn</a:t>
            </a:r>
            <a:endParaRPr lang="en-CA" dirty="0"/>
          </a:p>
          <a:p>
            <a:pPr lvl="1"/>
            <a:r>
              <a:rPr lang="en-CA" dirty="0" err="1" smtClean="0"/>
              <a:t>CellStyle</a:t>
            </a:r>
            <a:endParaRPr lang="en-CA" dirty="0"/>
          </a:p>
          <a:p>
            <a:pPr lvl="2"/>
            <a:r>
              <a:rPr lang="en-CA" dirty="0" smtClean="0"/>
              <a:t>Color</a:t>
            </a:r>
          </a:p>
          <a:p>
            <a:pPr lvl="2"/>
            <a:r>
              <a:rPr lang="en-CA" dirty="0" smtClean="0"/>
              <a:t>Font</a:t>
            </a:r>
          </a:p>
          <a:p>
            <a:endParaRPr lang="en-CA" dirty="0" smtClean="0"/>
          </a:p>
          <a:p>
            <a:r>
              <a:rPr lang="en-CA" dirty="0" err="1" smtClean="0"/>
              <a:t>DataTable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58889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2076</TotalTime>
  <Words>417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LabVIEW DataGrid</vt:lpstr>
      <vt:lpstr>About Mike</vt:lpstr>
      <vt:lpstr>Project Reason and Purpose</vt:lpstr>
      <vt:lpstr>LabVIEW Tables </vt:lpstr>
      <vt:lpstr>What is DataGridView</vt:lpstr>
      <vt:lpstr>Lets Turn This Typical LabVIEW Table</vt:lpstr>
      <vt:lpstr>Into a more functional DataGridView</vt:lpstr>
      <vt:lpstr>Demo the DataGridView</vt:lpstr>
      <vt:lpstr>.NET Classes Implemented</vt:lpstr>
      <vt:lpstr>DataGridView Properties</vt:lpstr>
      <vt:lpstr>DataGridView Methods</vt:lpstr>
      <vt:lpstr>Ways to contribute</vt:lpstr>
      <vt:lpstr>Contacting Mike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 DataGridView</dc:title>
  <dc:creator>Mike</dc:creator>
  <cp:lastModifiedBy>Mike</cp:lastModifiedBy>
  <cp:revision>20</cp:revision>
  <dcterms:created xsi:type="dcterms:W3CDTF">2015-10-21T15:38:29Z</dcterms:created>
  <dcterms:modified xsi:type="dcterms:W3CDTF">2015-10-27T07:24:07Z</dcterms:modified>
</cp:coreProperties>
</file>