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3" r:id="rId3"/>
    <p:sldId id="272" r:id="rId4"/>
    <p:sldId id="257" r:id="rId5"/>
    <p:sldId id="260" r:id="rId6"/>
    <p:sldId id="258" r:id="rId7"/>
    <p:sldId id="259" r:id="rId8"/>
    <p:sldId id="301" r:id="rId9"/>
    <p:sldId id="302" r:id="rId10"/>
    <p:sldId id="275" r:id="rId11"/>
    <p:sldId id="303" r:id="rId12"/>
    <p:sldId id="300" r:id="rId13"/>
    <p:sldId id="269" r:id="rId14"/>
    <p:sldId id="270"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3" autoAdjust="0"/>
  </p:normalViewPr>
  <p:slideViewPr>
    <p:cSldViewPr>
      <p:cViewPr varScale="1">
        <p:scale>
          <a:sx n="53" d="100"/>
          <a:sy n="53" d="100"/>
        </p:scale>
        <p:origin x="1258"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45D291FE-F5C2-42AE-9DF0-5FAE0A26B14D}" type="datetimeFigureOut">
              <a:rPr lang="en-ID" smtClean="0"/>
              <a:t>25/10/2023</a:t>
            </a:fld>
            <a:endParaRPr lang="en-ID"/>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EA7FAA-4C0D-440E-8B3C-3CC4204EC412}" type="slidenum">
              <a:rPr lang="en-ID" smtClean="0"/>
              <a:t>‹#›</a:t>
            </a:fld>
            <a:endParaRPr lang="en-ID"/>
          </a:p>
        </p:txBody>
      </p:sp>
    </p:spTree>
    <p:extLst>
      <p:ext uri="{BB962C8B-B14F-4D97-AF65-F5344CB8AC3E}">
        <p14:creationId xmlns:p14="http://schemas.microsoft.com/office/powerpoint/2010/main" val="144795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5</a:t>
            </a:fld>
            <a:endParaRPr lang="en-ID"/>
          </a:p>
        </p:txBody>
      </p:sp>
    </p:spTree>
    <p:extLst>
      <p:ext uri="{BB962C8B-B14F-4D97-AF65-F5344CB8AC3E}">
        <p14:creationId xmlns:p14="http://schemas.microsoft.com/office/powerpoint/2010/main" val="103241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12</a:t>
            </a:fld>
            <a:endParaRPr lang="en-ID"/>
          </a:p>
        </p:txBody>
      </p:sp>
    </p:spTree>
    <p:extLst>
      <p:ext uri="{BB962C8B-B14F-4D97-AF65-F5344CB8AC3E}">
        <p14:creationId xmlns:p14="http://schemas.microsoft.com/office/powerpoint/2010/main" val="315601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a:p>
        </p:txBody>
      </p:sp>
      <p:sp>
        <p:nvSpPr>
          <p:cNvPr id="2" name="Holder 2"/>
          <p:cNvSpPr>
            <a:spLocks noGrp="1"/>
          </p:cNvSpPr>
          <p:nvPr>
            <p:ph type="ctrTitle"/>
          </p:nvPr>
        </p:nvSpPr>
        <p:spPr>
          <a:xfrm>
            <a:off x="1552457" y="2996216"/>
            <a:ext cx="15183085" cy="2197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52457" y="5978936"/>
            <a:ext cx="15183085"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17" name="bg object 17"/>
          <p:cNvSpPr/>
          <p:nvPr/>
        </p:nvSpPr>
        <p:spPr>
          <a:xfrm>
            <a:off x="10499715" y="2796341"/>
            <a:ext cx="6290310" cy="5392420"/>
          </a:xfrm>
          <a:custGeom>
            <a:avLst/>
            <a:gdLst/>
            <a:ahLst/>
            <a:cxnLst/>
            <a:rect l="l" t="t" r="r" b="b"/>
            <a:pathLst>
              <a:path w="6290309" h="5392420">
                <a:moveTo>
                  <a:pt x="4441699" y="2614489"/>
                </a:moveTo>
                <a:lnTo>
                  <a:pt x="4149453" y="2614489"/>
                </a:lnTo>
                <a:lnTo>
                  <a:pt x="5064605" y="684260"/>
                </a:lnTo>
                <a:lnTo>
                  <a:pt x="4824649" y="575749"/>
                </a:lnTo>
                <a:lnTo>
                  <a:pt x="5535583" y="0"/>
                </a:lnTo>
                <a:lnTo>
                  <a:pt x="5544564" y="792772"/>
                </a:lnTo>
                <a:lnTo>
                  <a:pt x="5305837" y="792772"/>
                </a:lnTo>
                <a:lnTo>
                  <a:pt x="4441699" y="2614489"/>
                </a:lnTo>
                <a:close/>
              </a:path>
              <a:path w="6290309" h="5392420">
                <a:moveTo>
                  <a:pt x="5545794" y="901283"/>
                </a:moveTo>
                <a:lnTo>
                  <a:pt x="5305837" y="792772"/>
                </a:lnTo>
                <a:lnTo>
                  <a:pt x="5544564" y="792772"/>
                </a:lnTo>
                <a:lnTo>
                  <a:pt x="5545794" y="901283"/>
                </a:lnTo>
                <a:close/>
              </a:path>
              <a:path w="6290309" h="5392420">
                <a:moveTo>
                  <a:pt x="2151946" y="4434929"/>
                </a:moveTo>
                <a:lnTo>
                  <a:pt x="1922201" y="4303438"/>
                </a:lnTo>
                <a:lnTo>
                  <a:pt x="3290461" y="1861291"/>
                </a:lnTo>
                <a:lnTo>
                  <a:pt x="3813136" y="2319593"/>
                </a:lnTo>
                <a:lnTo>
                  <a:pt x="3336410" y="2319593"/>
                </a:lnTo>
                <a:lnTo>
                  <a:pt x="2151946" y="4434929"/>
                </a:lnTo>
                <a:close/>
              </a:path>
              <a:path w="6290309" h="5392420">
                <a:moveTo>
                  <a:pt x="5330611" y="3162153"/>
                </a:moveTo>
                <a:lnTo>
                  <a:pt x="4626813" y="3162153"/>
                </a:lnTo>
                <a:lnTo>
                  <a:pt x="5347957" y="2745979"/>
                </a:lnTo>
                <a:lnTo>
                  <a:pt x="5347957" y="2062995"/>
                </a:lnTo>
                <a:lnTo>
                  <a:pt x="6289913" y="2608106"/>
                </a:lnTo>
                <a:lnTo>
                  <a:pt x="5330611" y="3162153"/>
                </a:lnTo>
                <a:close/>
              </a:path>
              <a:path w="6290309" h="5392420">
                <a:moveTo>
                  <a:pt x="4215824" y="3090663"/>
                </a:moveTo>
                <a:lnTo>
                  <a:pt x="3336410" y="2319593"/>
                </a:lnTo>
                <a:lnTo>
                  <a:pt x="3813136" y="2319593"/>
                </a:lnTo>
                <a:lnTo>
                  <a:pt x="4149453" y="2614489"/>
                </a:lnTo>
                <a:lnTo>
                  <a:pt x="4441699" y="2614489"/>
                </a:lnTo>
                <a:lnTo>
                  <a:pt x="4215824" y="3090663"/>
                </a:lnTo>
                <a:close/>
              </a:path>
              <a:path w="6290309" h="5392420">
                <a:moveTo>
                  <a:pt x="4316051" y="3748115"/>
                </a:moveTo>
                <a:lnTo>
                  <a:pt x="3598065" y="3748115"/>
                </a:lnTo>
                <a:lnTo>
                  <a:pt x="4319209" y="3331941"/>
                </a:lnTo>
                <a:lnTo>
                  <a:pt x="4319209" y="2984704"/>
                </a:lnTo>
                <a:lnTo>
                  <a:pt x="4626813" y="3162153"/>
                </a:lnTo>
                <a:lnTo>
                  <a:pt x="5330611" y="3162153"/>
                </a:lnTo>
                <a:lnTo>
                  <a:pt x="4316051" y="3748115"/>
                </a:lnTo>
                <a:close/>
              </a:path>
              <a:path w="6290309" h="5392420">
                <a:moveTo>
                  <a:pt x="3248442" y="4364715"/>
                </a:moveTo>
                <a:lnTo>
                  <a:pt x="2582080" y="4364715"/>
                </a:lnTo>
                <a:lnTo>
                  <a:pt x="3303225" y="3948542"/>
                </a:lnTo>
                <a:lnTo>
                  <a:pt x="3303225" y="3578326"/>
                </a:lnTo>
                <a:lnTo>
                  <a:pt x="3598065" y="3748115"/>
                </a:lnTo>
                <a:lnTo>
                  <a:pt x="4316051" y="3748115"/>
                </a:lnTo>
                <a:lnTo>
                  <a:pt x="3248442" y="4364715"/>
                </a:lnTo>
                <a:close/>
              </a:path>
              <a:path w="6290309" h="5392420">
                <a:moveTo>
                  <a:pt x="1469092" y="5392383"/>
                </a:moveTo>
                <a:lnTo>
                  <a:pt x="0" y="4543440"/>
                </a:lnTo>
                <a:lnTo>
                  <a:pt x="815595" y="4072373"/>
                </a:lnTo>
                <a:lnTo>
                  <a:pt x="815595" y="4535781"/>
                </a:lnTo>
                <a:lnTo>
                  <a:pt x="1538016" y="4953231"/>
                </a:lnTo>
                <a:lnTo>
                  <a:pt x="2229460" y="4953231"/>
                </a:lnTo>
                <a:lnTo>
                  <a:pt x="1469092" y="5392383"/>
                </a:lnTo>
                <a:close/>
              </a:path>
              <a:path w="6290309" h="5392420">
                <a:moveTo>
                  <a:pt x="2229460" y="4953231"/>
                </a:moveTo>
                <a:lnTo>
                  <a:pt x="1538016" y="4953231"/>
                </a:lnTo>
                <a:lnTo>
                  <a:pt x="2259161" y="4537057"/>
                </a:lnTo>
                <a:lnTo>
                  <a:pt x="2259161" y="4286842"/>
                </a:lnTo>
                <a:lnTo>
                  <a:pt x="2305110" y="4205140"/>
                </a:lnTo>
                <a:lnTo>
                  <a:pt x="2582080" y="4364715"/>
                </a:lnTo>
                <a:lnTo>
                  <a:pt x="3248442" y="4364715"/>
                </a:lnTo>
                <a:lnTo>
                  <a:pt x="2229460" y="4953231"/>
                </a:lnTo>
                <a:close/>
              </a:path>
            </a:pathLst>
          </a:custGeom>
          <a:solidFill>
            <a:srgbClr val="F0ABC1"/>
          </a:solidFill>
        </p:spPr>
        <p:txBody>
          <a:bodyPr wrap="square" lIns="0" tIns="0" rIns="0" bIns="0" rtlCol="0"/>
          <a:lstStyle/>
          <a:p>
            <a:endParaRPr/>
          </a:p>
        </p:txBody>
      </p:sp>
      <p:sp>
        <p:nvSpPr>
          <p:cNvPr id="18" name="bg object 18"/>
          <p:cNvSpPr/>
          <p:nvPr/>
        </p:nvSpPr>
        <p:spPr>
          <a:xfrm>
            <a:off x="16775589" y="5380192"/>
            <a:ext cx="13335" cy="12065"/>
          </a:xfrm>
          <a:custGeom>
            <a:avLst/>
            <a:gdLst/>
            <a:ahLst/>
            <a:cxnLst/>
            <a:rect l="l" t="t" r="r" b="b"/>
            <a:pathLst>
              <a:path w="13334" h="12064">
                <a:moveTo>
                  <a:pt x="5105" y="11489"/>
                </a:moveTo>
                <a:lnTo>
                  <a:pt x="2552" y="7659"/>
                </a:lnTo>
                <a:lnTo>
                  <a:pt x="0" y="0"/>
                </a:lnTo>
                <a:lnTo>
                  <a:pt x="12763" y="7659"/>
                </a:lnTo>
                <a:lnTo>
                  <a:pt x="5105" y="11489"/>
                </a:lnTo>
                <a:close/>
              </a:path>
            </a:pathLst>
          </a:custGeom>
          <a:solidFill>
            <a:srgbClr val="2A4A81"/>
          </a:solidFill>
        </p:spPr>
        <p:txBody>
          <a:bodyPr wrap="square" lIns="0" tIns="0" rIns="0" bIns="0" rtlCol="0"/>
          <a:lstStyle/>
          <a:p>
            <a:endParaRPr/>
          </a:p>
        </p:txBody>
      </p:sp>
      <p:sp>
        <p:nvSpPr>
          <p:cNvPr id="19" name="bg object 19"/>
          <p:cNvSpPr/>
          <p:nvPr/>
        </p:nvSpPr>
        <p:spPr>
          <a:xfrm>
            <a:off x="10535454" y="4570824"/>
            <a:ext cx="6168658" cy="3589816"/>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12383626" y="1975484"/>
            <a:ext cx="3439795" cy="5163185"/>
          </a:xfrm>
          <a:custGeom>
            <a:avLst/>
            <a:gdLst/>
            <a:ahLst/>
            <a:cxnLst/>
            <a:rect l="l" t="t" r="r" b="b"/>
            <a:pathLst>
              <a:path w="3439794" h="5163184">
                <a:moveTo>
                  <a:pt x="3425165" y="397024"/>
                </a:moveTo>
                <a:lnTo>
                  <a:pt x="2048561" y="397024"/>
                </a:lnTo>
                <a:lnTo>
                  <a:pt x="2737797" y="0"/>
                </a:lnTo>
                <a:lnTo>
                  <a:pt x="3425165" y="397024"/>
                </a:lnTo>
                <a:close/>
              </a:path>
              <a:path w="3439794" h="5163184">
                <a:moveTo>
                  <a:pt x="2402113" y="2005548"/>
                </a:moveTo>
                <a:lnTo>
                  <a:pt x="2038350" y="1796184"/>
                </a:lnTo>
                <a:lnTo>
                  <a:pt x="2038350" y="393194"/>
                </a:lnTo>
                <a:lnTo>
                  <a:pt x="2048561" y="397024"/>
                </a:lnTo>
                <a:lnTo>
                  <a:pt x="3425165" y="397024"/>
                </a:lnTo>
                <a:lnTo>
                  <a:pt x="3429585" y="399577"/>
                </a:lnTo>
                <a:lnTo>
                  <a:pt x="3439796" y="399577"/>
                </a:lnTo>
                <a:lnTo>
                  <a:pt x="3439796" y="690643"/>
                </a:lnTo>
                <a:lnTo>
                  <a:pt x="2699506" y="1290648"/>
                </a:lnTo>
                <a:lnTo>
                  <a:pt x="2942015" y="1420862"/>
                </a:lnTo>
                <a:lnTo>
                  <a:pt x="2667181" y="2000441"/>
                </a:lnTo>
                <a:lnTo>
                  <a:pt x="2412324" y="2000441"/>
                </a:lnTo>
                <a:lnTo>
                  <a:pt x="2402113" y="2005548"/>
                </a:lnTo>
                <a:close/>
              </a:path>
              <a:path w="3439794" h="5163184">
                <a:moveTo>
                  <a:pt x="3439796" y="399577"/>
                </a:moveTo>
                <a:lnTo>
                  <a:pt x="3429585" y="399577"/>
                </a:lnTo>
                <a:lnTo>
                  <a:pt x="3439796" y="394471"/>
                </a:lnTo>
                <a:lnTo>
                  <a:pt x="3439796" y="399577"/>
                </a:lnTo>
                <a:close/>
              </a:path>
              <a:path w="3439794" h="5163184">
                <a:moveTo>
                  <a:pt x="2741626" y="3958755"/>
                </a:moveTo>
                <a:lnTo>
                  <a:pt x="2421259" y="3773647"/>
                </a:lnTo>
                <a:lnTo>
                  <a:pt x="3433414" y="1640438"/>
                </a:lnTo>
                <a:lnTo>
                  <a:pt x="3439796" y="1644268"/>
                </a:lnTo>
                <a:lnTo>
                  <a:pt x="3439796" y="3554071"/>
                </a:lnTo>
                <a:lnTo>
                  <a:pt x="2741626" y="3957478"/>
                </a:lnTo>
                <a:lnTo>
                  <a:pt x="2741626" y="3958755"/>
                </a:lnTo>
                <a:close/>
              </a:path>
              <a:path w="3439794" h="5163184">
                <a:moveTo>
                  <a:pt x="2412324" y="2537892"/>
                </a:moveTo>
                <a:lnTo>
                  <a:pt x="2412324" y="2000441"/>
                </a:lnTo>
                <a:lnTo>
                  <a:pt x="2667181" y="2000441"/>
                </a:lnTo>
                <a:lnTo>
                  <a:pt x="2412324" y="2537892"/>
                </a:lnTo>
                <a:close/>
              </a:path>
              <a:path w="3439794" h="5163184">
                <a:moveTo>
                  <a:pt x="345894" y="3995776"/>
                </a:moveTo>
                <a:lnTo>
                  <a:pt x="0" y="3796626"/>
                </a:lnTo>
                <a:lnTo>
                  <a:pt x="6381" y="1939164"/>
                </a:lnTo>
                <a:lnTo>
                  <a:pt x="694341" y="1542140"/>
                </a:lnTo>
                <a:lnTo>
                  <a:pt x="1387405" y="1942994"/>
                </a:lnTo>
                <a:lnTo>
                  <a:pt x="1398893" y="1942994"/>
                </a:lnTo>
                <a:lnTo>
                  <a:pt x="1398893" y="2544275"/>
                </a:lnTo>
                <a:lnTo>
                  <a:pt x="1197227" y="2544275"/>
                </a:lnTo>
                <a:lnTo>
                  <a:pt x="386860" y="3990670"/>
                </a:lnTo>
                <a:lnTo>
                  <a:pt x="356105" y="3990670"/>
                </a:lnTo>
                <a:lnTo>
                  <a:pt x="345894" y="3995776"/>
                </a:lnTo>
                <a:close/>
              </a:path>
              <a:path w="3439794" h="5163184">
                <a:moveTo>
                  <a:pt x="1398893" y="1942994"/>
                </a:moveTo>
                <a:lnTo>
                  <a:pt x="1387405" y="1942994"/>
                </a:lnTo>
                <a:lnTo>
                  <a:pt x="1398893" y="1936611"/>
                </a:lnTo>
                <a:lnTo>
                  <a:pt x="1398893" y="1942994"/>
                </a:lnTo>
                <a:close/>
              </a:path>
              <a:path w="3439794" h="5163184">
                <a:moveTo>
                  <a:pt x="1398893" y="2652787"/>
                </a:moveTo>
                <a:lnTo>
                  <a:pt x="1197227" y="2544275"/>
                </a:lnTo>
                <a:lnTo>
                  <a:pt x="1398893" y="2544275"/>
                </a:lnTo>
                <a:lnTo>
                  <a:pt x="1398893" y="2652787"/>
                </a:lnTo>
                <a:close/>
              </a:path>
              <a:path w="3439794" h="5163184">
                <a:moveTo>
                  <a:pt x="698170" y="5162594"/>
                </a:moveTo>
                <a:lnTo>
                  <a:pt x="430134" y="5008125"/>
                </a:lnTo>
                <a:lnTo>
                  <a:pt x="1396340" y="3283430"/>
                </a:lnTo>
                <a:lnTo>
                  <a:pt x="1396340" y="4757910"/>
                </a:lnTo>
                <a:lnTo>
                  <a:pt x="698170" y="5161318"/>
                </a:lnTo>
                <a:lnTo>
                  <a:pt x="698170" y="5162594"/>
                </a:lnTo>
                <a:close/>
              </a:path>
              <a:path w="3439794" h="5163184">
                <a:moveTo>
                  <a:pt x="356105" y="4045564"/>
                </a:moveTo>
                <a:lnTo>
                  <a:pt x="356105" y="3990670"/>
                </a:lnTo>
                <a:lnTo>
                  <a:pt x="386860" y="3990670"/>
                </a:lnTo>
                <a:lnTo>
                  <a:pt x="356105" y="4045564"/>
                </a:lnTo>
                <a:close/>
              </a:path>
            </a:pathLst>
          </a:custGeom>
          <a:solidFill>
            <a:srgbClr val="94DDDE"/>
          </a:solidFill>
        </p:spPr>
        <p:txBody>
          <a:bodyPr wrap="square" lIns="0" tIns="0" rIns="0" bIns="0" rtlCol="0"/>
          <a:lstStyle/>
          <a:p>
            <a:endParaRPr/>
          </a:p>
        </p:txBody>
      </p:sp>
      <p:sp>
        <p:nvSpPr>
          <p:cNvPr id="21" name="bg object 21"/>
          <p:cNvSpPr/>
          <p:nvPr/>
        </p:nvSpPr>
        <p:spPr>
          <a:xfrm>
            <a:off x="11335733" y="3580177"/>
            <a:ext cx="3460750" cy="4146550"/>
          </a:xfrm>
          <a:custGeom>
            <a:avLst/>
            <a:gdLst/>
            <a:ahLst/>
            <a:cxnLst/>
            <a:rect l="l" t="t" r="r" b="b"/>
            <a:pathLst>
              <a:path w="3460750" h="4146550">
                <a:moveTo>
                  <a:pt x="2434022" y="337023"/>
                </a:moveTo>
                <a:lnTo>
                  <a:pt x="2303833" y="261704"/>
                </a:lnTo>
                <a:lnTo>
                  <a:pt x="2755666" y="0"/>
                </a:lnTo>
                <a:lnTo>
                  <a:pt x="3329541" y="331917"/>
                </a:lnTo>
                <a:lnTo>
                  <a:pt x="2444233" y="331917"/>
                </a:lnTo>
                <a:lnTo>
                  <a:pt x="2434022" y="337023"/>
                </a:lnTo>
                <a:close/>
              </a:path>
              <a:path w="3460750" h="4146550">
                <a:moveTo>
                  <a:pt x="3125811" y="1637885"/>
                </a:moveTo>
                <a:lnTo>
                  <a:pt x="2465931" y="1059582"/>
                </a:lnTo>
                <a:lnTo>
                  <a:pt x="2444233" y="1048093"/>
                </a:lnTo>
                <a:lnTo>
                  <a:pt x="2444233" y="331917"/>
                </a:lnTo>
                <a:lnTo>
                  <a:pt x="3329541" y="331917"/>
                </a:lnTo>
                <a:lnTo>
                  <a:pt x="3448730" y="400854"/>
                </a:lnTo>
                <a:lnTo>
                  <a:pt x="3460218" y="400854"/>
                </a:lnTo>
                <a:lnTo>
                  <a:pt x="3460218" y="933198"/>
                </a:lnTo>
                <a:lnTo>
                  <a:pt x="3125811" y="1637885"/>
                </a:lnTo>
                <a:close/>
              </a:path>
              <a:path w="3460750" h="4146550">
                <a:moveTo>
                  <a:pt x="3460218" y="400854"/>
                </a:moveTo>
                <a:lnTo>
                  <a:pt x="3448730" y="400854"/>
                </a:lnTo>
                <a:lnTo>
                  <a:pt x="3460218" y="395747"/>
                </a:lnTo>
                <a:lnTo>
                  <a:pt x="3460218" y="400854"/>
                </a:lnTo>
                <a:close/>
              </a:path>
              <a:path w="3460750" h="4146550">
                <a:moveTo>
                  <a:pt x="2762047" y="2942576"/>
                </a:moveTo>
                <a:lnTo>
                  <a:pt x="2444233" y="2758745"/>
                </a:lnTo>
                <a:lnTo>
                  <a:pt x="2444233" y="1678736"/>
                </a:lnTo>
                <a:lnTo>
                  <a:pt x="2506775" y="1567672"/>
                </a:lnTo>
                <a:lnTo>
                  <a:pt x="3387465" y="2340018"/>
                </a:lnTo>
                <a:lnTo>
                  <a:pt x="3460218" y="2340018"/>
                </a:lnTo>
                <a:lnTo>
                  <a:pt x="3460218" y="2537892"/>
                </a:lnTo>
                <a:lnTo>
                  <a:pt x="2762047" y="2941300"/>
                </a:lnTo>
                <a:lnTo>
                  <a:pt x="2762047" y="2942576"/>
                </a:lnTo>
                <a:close/>
              </a:path>
              <a:path w="3460750" h="4146550">
                <a:moveTo>
                  <a:pt x="3460218" y="2340018"/>
                </a:moveTo>
                <a:lnTo>
                  <a:pt x="3387465" y="2340018"/>
                </a:lnTo>
                <a:lnTo>
                  <a:pt x="3460218" y="2188102"/>
                </a:lnTo>
                <a:lnTo>
                  <a:pt x="3460218" y="2340018"/>
                </a:lnTo>
                <a:close/>
              </a:path>
              <a:path w="3460750" h="4146550">
                <a:moveTo>
                  <a:pt x="1386820" y="2389806"/>
                </a:moveTo>
                <a:lnTo>
                  <a:pt x="10210" y="2389806"/>
                </a:lnTo>
                <a:lnTo>
                  <a:pt x="698170" y="1991505"/>
                </a:lnTo>
                <a:lnTo>
                  <a:pt x="1386820" y="2389806"/>
                </a:lnTo>
                <a:close/>
              </a:path>
              <a:path w="3460750" h="4146550">
                <a:moveTo>
                  <a:pt x="703275" y="4146416"/>
                </a:moveTo>
                <a:lnTo>
                  <a:pt x="0" y="3740455"/>
                </a:lnTo>
                <a:lnTo>
                  <a:pt x="0" y="2385976"/>
                </a:lnTo>
                <a:lnTo>
                  <a:pt x="10210" y="2389806"/>
                </a:lnTo>
                <a:lnTo>
                  <a:pt x="1386820" y="2389806"/>
                </a:lnTo>
                <a:lnTo>
                  <a:pt x="1391234" y="2392359"/>
                </a:lnTo>
                <a:lnTo>
                  <a:pt x="1401445" y="2392359"/>
                </a:lnTo>
                <a:lnTo>
                  <a:pt x="1401445" y="2442147"/>
                </a:lnTo>
                <a:lnTo>
                  <a:pt x="853886" y="3418750"/>
                </a:lnTo>
                <a:lnTo>
                  <a:pt x="1075973" y="3537475"/>
                </a:lnTo>
                <a:lnTo>
                  <a:pt x="1323587" y="3679178"/>
                </a:lnTo>
                <a:lnTo>
                  <a:pt x="1401445" y="3679178"/>
                </a:lnTo>
                <a:lnTo>
                  <a:pt x="1401445" y="3741732"/>
                </a:lnTo>
                <a:lnTo>
                  <a:pt x="703275" y="4145139"/>
                </a:lnTo>
                <a:lnTo>
                  <a:pt x="703275" y="4146416"/>
                </a:lnTo>
                <a:close/>
              </a:path>
              <a:path w="3460750" h="4146550">
                <a:moveTo>
                  <a:pt x="1401445" y="2392359"/>
                </a:moveTo>
                <a:lnTo>
                  <a:pt x="1391234" y="2392359"/>
                </a:lnTo>
                <a:lnTo>
                  <a:pt x="1401445" y="2387253"/>
                </a:lnTo>
                <a:lnTo>
                  <a:pt x="1401445" y="2392359"/>
                </a:lnTo>
                <a:close/>
              </a:path>
              <a:path w="3460750" h="4146550">
                <a:moveTo>
                  <a:pt x="1401445" y="3679178"/>
                </a:moveTo>
                <a:lnTo>
                  <a:pt x="1323587" y="3679178"/>
                </a:lnTo>
                <a:lnTo>
                  <a:pt x="1401445" y="3541305"/>
                </a:lnTo>
                <a:lnTo>
                  <a:pt x="1401445" y="3679178"/>
                </a:lnTo>
                <a:close/>
              </a:path>
            </a:pathLst>
          </a:custGeom>
          <a:solidFill>
            <a:srgbClr val="F6B4A6"/>
          </a:solidFill>
        </p:spPr>
        <p:txBody>
          <a:bodyPr wrap="square" lIns="0" tIns="0" rIns="0" bIns="0" rtlCol="0"/>
          <a:lstStyle/>
          <a:p>
            <a:endParaRPr/>
          </a:p>
        </p:txBody>
      </p:sp>
      <p:sp>
        <p:nvSpPr>
          <p:cNvPr id="22" name="bg object 22"/>
          <p:cNvSpPr/>
          <p:nvPr/>
        </p:nvSpPr>
        <p:spPr>
          <a:xfrm>
            <a:off x="10478017" y="1951228"/>
            <a:ext cx="6330950" cy="6381750"/>
          </a:xfrm>
          <a:custGeom>
            <a:avLst/>
            <a:gdLst/>
            <a:ahLst/>
            <a:cxnLst/>
            <a:rect l="l" t="t" r="r" b="b"/>
            <a:pathLst>
              <a:path w="6330950" h="6381750">
                <a:moveTo>
                  <a:pt x="3945890" y="1774189"/>
                </a:moveTo>
                <a:lnTo>
                  <a:pt x="3905250" y="1774189"/>
                </a:lnTo>
                <a:lnTo>
                  <a:pt x="3905250" y="412750"/>
                </a:lnTo>
                <a:lnTo>
                  <a:pt x="4620260" y="0"/>
                </a:lnTo>
                <a:lnTo>
                  <a:pt x="4703832" y="48260"/>
                </a:lnTo>
                <a:lnTo>
                  <a:pt x="4620260" y="48260"/>
                </a:lnTo>
                <a:lnTo>
                  <a:pt x="3976370" y="419100"/>
                </a:lnTo>
                <a:lnTo>
                  <a:pt x="4033679" y="452120"/>
                </a:lnTo>
                <a:lnTo>
                  <a:pt x="3945890" y="452119"/>
                </a:lnTo>
                <a:lnTo>
                  <a:pt x="3945890" y="1774189"/>
                </a:lnTo>
                <a:close/>
              </a:path>
              <a:path w="6330950" h="6381750">
                <a:moveTo>
                  <a:pt x="4714257" y="793750"/>
                </a:moveTo>
                <a:lnTo>
                  <a:pt x="4626610" y="793750"/>
                </a:lnTo>
                <a:lnTo>
                  <a:pt x="5267960" y="422909"/>
                </a:lnTo>
                <a:lnTo>
                  <a:pt x="4620260" y="48260"/>
                </a:lnTo>
                <a:lnTo>
                  <a:pt x="4703832" y="48260"/>
                </a:lnTo>
                <a:lnTo>
                  <a:pt x="5341620" y="416559"/>
                </a:lnTo>
                <a:lnTo>
                  <a:pt x="5341620" y="458470"/>
                </a:lnTo>
                <a:lnTo>
                  <a:pt x="5298440" y="458470"/>
                </a:lnTo>
                <a:lnTo>
                  <a:pt x="4714257" y="793750"/>
                </a:lnTo>
                <a:close/>
              </a:path>
              <a:path w="6330950" h="6381750">
                <a:moveTo>
                  <a:pt x="4603750" y="1290605"/>
                </a:moveTo>
                <a:lnTo>
                  <a:pt x="4603750" y="830580"/>
                </a:lnTo>
                <a:lnTo>
                  <a:pt x="3945890" y="452120"/>
                </a:lnTo>
                <a:lnTo>
                  <a:pt x="4033679" y="452120"/>
                </a:lnTo>
                <a:lnTo>
                  <a:pt x="4626610" y="793750"/>
                </a:lnTo>
                <a:lnTo>
                  <a:pt x="4714257" y="793750"/>
                </a:lnTo>
                <a:lnTo>
                  <a:pt x="4645660" y="833119"/>
                </a:lnTo>
                <a:lnTo>
                  <a:pt x="4645660" y="1256646"/>
                </a:lnTo>
                <a:lnTo>
                  <a:pt x="4603750" y="1290605"/>
                </a:lnTo>
                <a:close/>
              </a:path>
              <a:path w="6330950" h="6381750">
                <a:moveTo>
                  <a:pt x="5006991" y="1291590"/>
                </a:moveTo>
                <a:lnTo>
                  <a:pt x="4603750" y="1291590"/>
                </a:lnTo>
                <a:lnTo>
                  <a:pt x="4645660" y="1257300"/>
                </a:lnTo>
                <a:lnTo>
                  <a:pt x="4645660" y="1256646"/>
                </a:lnTo>
                <a:lnTo>
                  <a:pt x="5298440" y="727710"/>
                </a:lnTo>
                <a:lnTo>
                  <a:pt x="5298440" y="458470"/>
                </a:lnTo>
                <a:lnTo>
                  <a:pt x="5341620" y="458470"/>
                </a:lnTo>
                <a:lnTo>
                  <a:pt x="5341620" y="706120"/>
                </a:lnTo>
                <a:lnTo>
                  <a:pt x="5326380" y="706120"/>
                </a:lnTo>
                <a:lnTo>
                  <a:pt x="5552440" y="826769"/>
                </a:lnTo>
                <a:lnTo>
                  <a:pt x="5553042" y="882650"/>
                </a:lnTo>
                <a:lnTo>
                  <a:pt x="5510530" y="882650"/>
                </a:lnTo>
                <a:lnTo>
                  <a:pt x="5006991" y="1291590"/>
                </a:lnTo>
                <a:close/>
              </a:path>
              <a:path w="6330950" h="6381750">
                <a:moveTo>
                  <a:pt x="5341620" y="713740"/>
                </a:moveTo>
                <a:lnTo>
                  <a:pt x="5326380" y="706120"/>
                </a:lnTo>
                <a:lnTo>
                  <a:pt x="5341620" y="706120"/>
                </a:lnTo>
                <a:lnTo>
                  <a:pt x="5341620" y="713740"/>
                </a:lnTo>
                <a:close/>
              </a:path>
              <a:path w="6330950" h="6381750">
                <a:moveTo>
                  <a:pt x="5561887" y="1703070"/>
                </a:moveTo>
                <a:lnTo>
                  <a:pt x="5519420" y="1703070"/>
                </a:lnTo>
                <a:lnTo>
                  <a:pt x="5510530" y="882650"/>
                </a:lnTo>
                <a:lnTo>
                  <a:pt x="5553042" y="882650"/>
                </a:lnTo>
                <a:lnTo>
                  <a:pt x="5561887" y="1703070"/>
                </a:lnTo>
                <a:close/>
              </a:path>
              <a:path w="6330950" h="6381750">
                <a:moveTo>
                  <a:pt x="4603750" y="1291590"/>
                </a:moveTo>
                <a:lnTo>
                  <a:pt x="4603750" y="1290605"/>
                </a:lnTo>
                <a:lnTo>
                  <a:pt x="4645660" y="1256646"/>
                </a:lnTo>
                <a:lnTo>
                  <a:pt x="4645660" y="1257300"/>
                </a:lnTo>
                <a:lnTo>
                  <a:pt x="4603750" y="1291590"/>
                </a:lnTo>
                <a:close/>
              </a:path>
              <a:path w="6330950" h="6381750">
                <a:moveTo>
                  <a:pt x="4946119" y="1812289"/>
                </a:moveTo>
                <a:lnTo>
                  <a:pt x="4645660" y="1812289"/>
                </a:lnTo>
                <a:lnTo>
                  <a:pt x="4823460" y="1437640"/>
                </a:lnTo>
                <a:lnTo>
                  <a:pt x="4645660" y="1341120"/>
                </a:lnTo>
                <a:lnTo>
                  <a:pt x="4643120" y="1341120"/>
                </a:lnTo>
                <a:lnTo>
                  <a:pt x="4582160" y="1308100"/>
                </a:lnTo>
                <a:lnTo>
                  <a:pt x="4603750" y="1290605"/>
                </a:lnTo>
                <a:lnTo>
                  <a:pt x="4603750" y="1291590"/>
                </a:lnTo>
                <a:lnTo>
                  <a:pt x="5006991" y="1291590"/>
                </a:lnTo>
                <a:lnTo>
                  <a:pt x="4861560" y="1409700"/>
                </a:lnTo>
                <a:lnTo>
                  <a:pt x="5088890" y="1511300"/>
                </a:lnTo>
                <a:lnTo>
                  <a:pt x="5080000" y="1530350"/>
                </a:lnTo>
                <a:lnTo>
                  <a:pt x="4946119" y="1812289"/>
                </a:lnTo>
                <a:close/>
              </a:path>
              <a:path w="6330950" h="6381750">
                <a:moveTo>
                  <a:pt x="4603750" y="1902199"/>
                </a:moveTo>
                <a:lnTo>
                  <a:pt x="4603750" y="1320800"/>
                </a:lnTo>
                <a:lnTo>
                  <a:pt x="4643120" y="1341120"/>
                </a:lnTo>
                <a:lnTo>
                  <a:pt x="4645660" y="1341120"/>
                </a:lnTo>
                <a:lnTo>
                  <a:pt x="4645660" y="1812289"/>
                </a:lnTo>
                <a:lnTo>
                  <a:pt x="4946119" y="1812289"/>
                </a:lnTo>
                <a:lnTo>
                  <a:pt x="4925012" y="1856739"/>
                </a:lnTo>
                <a:lnTo>
                  <a:pt x="4625340" y="1856739"/>
                </a:lnTo>
                <a:lnTo>
                  <a:pt x="4603750" y="1902199"/>
                </a:lnTo>
                <a:close/>
              </a:path>
              <a:path w="6330950" h="6381750">
                <a:moveTo>
                  <a:pt x="1912620" y="3763010"/>
                </a:moveTo>
                <a:lnTo>
                  <a:pt x="1873250" y="3763010"/>
                </a:lnTo>
                <a:lnTo>
                  <a:pt x="1873250" y="1945639"/>
                </a:lnTo>
                <a:lnTo>
                  <a:pt x="2588260" y="1532890"/>
                </a:lnTo>
                <a:lnTo>
                  <a:pt x="2673917" y="1582420"/>
                </a:lnTo>
                <a:lnTo>
                  <a:pt x="2585720" y="1582420"/>
                </a:lnTo>
                <a:lnTo>
                  <a:pt x="1943100" y="1953260"/>
                </a:lnTo>
                <a:lnTo>
                  <a:pt x="2000297" y="1986280"/>
                </a:lnTo>
                <a:lnTo>
                  <a:pt x="1912620" y="1986280"/>
                </a:lnTo>
                <a:lnTo>
                  <a:pt x="1912620" y="3763010"/>
                </a:lnTo>
                <a:close/>
              </a:path>
              <a:path w="6330950" h="6381750">
                <a:moveTo>
                  <a:pt x="2680987" y="2327910"/>
                </a:moveTo>
                <a:lnTo>
                  <a:pt x="2592070" y="2327910"/>
                </a:lnTo>
                <a:lnTo>
                  <a:pt x="3233420" y="1957070"/>
                </a:lnTo>
                <a:lnTo>
                  <a:pt x="2585720" y="1582420"/>
                </a:lnTo>
                <a:lnTo>
                  <a:pt x="2673917" y="1582420"/>
                </a:lnTo>
                <a:lnTo>
                  <a:pt x="3148330" y="1856739"/>
                </a:lnTo>
                <a:lnTo>
                  <a:pt x="3231672" y="1856739"/>
                </a:lnTo>
                <a:lnTo>
                  <a:pt x="3187700" y="1882139"/>
                </a:lnTo>
                <a:lnTo>
                  <a:pt x="3305810" y="1950720"/>
                </a:lnTo>
                <a:lnTo>
                  <a:pt x="3305810" y="1992630"/>
                </a:lnTo>
                <a:lnTo>
                  <a:pt x="3265170" y="1992630"/>
                </a:lnTo>
                <a:lnTo>
                  <a:pt x="2680987" y="2327910"/>
                </a:lnTo>
                <a:close/>
              </a:path>
              <a:path w="6330950" h="6381750">
                <a:moveTo>
                  <a:pt x="3231672" y="1856739"/>
                </a:moveTo>
                <a:lnTo>
                  <a:pt x="3148330" y="1856739"/>
                </a:lnTo>
                <a:lnTo>
                  <a:pt x="3597910" y="1596390"/>
                </a:lnTo>
                <a:lnTo>
                  <a:pt x="3683526" y="1645920"/>
                </a:lnTo>
                <a:lnTo>
                  <a:pt x="3596640" y="1645920"/>
                </a:lnTo>
                <a:lnTo>
                  <a:pt x="3231672" y="1856739"/>
                </a:lnTo>
                <a:close/>
              </a:path>
              <a:path w="6330950" h="6381750">
                <a:moveTo>
                  <a:pt x="4257181" y="3879850"/>
                </a:moveTo>
                <a:lnTo>
                  <a:pt x="4208780" y="3879850"/>
                </a:lnTo>
                <a:lnTo>
                  <a:pt x="5290820" y="1600200"/>
                </a:lnTo>
                <a:lnTo>
                  <a:pt x="5414997" y="1656080"/>
                </a:lnTo>
                <a:lnTo>
                  <a:pt x="5312410" y="1656080"/>
                </a:lnTo>
                <a:lnTo>
                  <a:pt x="4640580" y="3070860"/>
                </a:lnTo>
                <a:lnTo>
                  <a:pt x="4645660" y="3070860"/>
                </a:lnTo>
                <a:lnTo>
                  <a:pt x="4645660" y="3149600"/>
                </a:lnTo>
                <a:lnTo>
                  <a:pt x="4602480" y="3149600"/>
                </a:lnTo>
                <a:lnTo>
                  <a:pt x="4316730" y="3752850"/>
                </a:lnTo>
                <a:lnTo>
                  <a:pt x="4316730" y="3761740"/>
                </a:lnTo>
                <a:lnTo>
                  <a:pt x="4400256" y="3810000"/>
                </a:lnTo>
                <a:lnTo>
                  <a:pt x="4319270" y="3810000"/>
                </a:lnTo>
                <a:lnTo>
                  <a:pt x="4319270" y="3823970"/>
                </a:lnTo>
                <a:lnTo>
                  <a:pt x="4283710" y="3823970"/>
                </a:lnTo>
                <a:lnTo>
                  <a:pt x="4274820" y="3841750"/>
                </a:lnTo>
                <a:lnTo>
                  <a:pt x="4274820" y="3842695"/>
                </a:lnTo>
                <a:lnTo>
                  <a:pt x="4257181" y="3879850"/>
                </a:lnTo>
                <a:close/>
              </a:path>
              <a:path w="6330950" h="6381750">
                <a:moveTo>
                  <a:pt x="3690637" y="2391410"/>
                </a:moveTo>
                <a:lnTo>
                  <a:pt x="3602990" y="2391410"/>
                </a:lnTo>
                <a:lnTo>
                  <a:pt x="4244340" y="2020570"/>
                </a:lnTo>
                <a:lnTo>
                  <a:pt x="3596640" y="1645920"/>
                </a:lnTo>
                <a:lnTo>
                  <a:pt x="3683526" y="1645920"/>
                </a:lnTo>
                <a:lnTo>
                  <a:pt x="3905250" y="1774189"/>
                </a:lnTo>
                <a:lnTo>
                  <a:pt x="3945890" y="1774189"/>
                </a:lnTo>
                <a:lnTo>
                  <a:pt x="3945890" y="1798320"/>
                </a:lnTo>
                <a:lnTo>
                  <a:pt x="4316730" y="2012950"/>
                </a:lnTo>
                <a:lnTo>
                  <a:pt x="4316730" y="2056130"/>
                </a:lnTo>
                <a:lnTo>
                  <a:pt x="4274820" y="2056130"/>
                </a:lnTo>
                <a:lnTo>
                  <a:pt x="3690637" y="2391410"/>
                </a:lnTo>
                <a:close/>
              </a:path>
              <a:path w="6330950" h="6381750">
                <a:moveTo>
                  <a:pt x="4733192" y="3924300"/>
                </a:moveTo>
                <a:lnTo>
                  <a:pt x="4645660" y="3924300"/>
                </a:lnTo>
                <a:lnTo>
                  <a:pt x="5299710" y="3547110"/>
                </a:lnTo>
                <a:lnTo>
                  <a:pt x="5299710" y="1684020"/>
                </a:lnTo>
                <a:lnTo>
                  <a:pt x="5312410" y="1656080"/>
                </a:lnTo>
                <a:lnTo>
                  <a:pt x="5414997" y="1656080"/>
                </a:lnTo>
                <a:lnTo>
                  <a:pt x="5446042" y="1670050"/>
                </a:lnTo>
                <a:lnTo>
                  <a:pt x="5340350" y="1670050"/>
                </a:lnTo>
                <a:lnTo>
                  <a:pt x="5340350" y="2868930"/>
                </a:lnTo>
                <a:lnTo>
                  <a:pt x="5423919" y="2917190"/>
                </a:lnTo>
                <a:lnTo>
                  <a:pt x="5342890" y="2917190"/>
                </a:lnTo>
                <a:lnTo>
                  <a:pt x="5342890" y="3572510"/>
                </a:lnTo>
                <a:lnTo>
                  <a:pt x="4733192" y="3924300"/>
                </a:lnTo>
                <a:close/>
              </a:path>
              <a:path w="6330950" h="6381750">
                <a:moveTo>
                  <a:pt x="5562600" y="1769110"/>
                </a:moveTo>
                <a:lnTo>
                  <a:pt x="5340350" y="1670050"/>
                </a:lnTo>
                <a:lnTo>
                  <a:pt x="5446042" y="1670050"/>
                </a:lnTo>
                <a:lnTo>
                  <a:pt x="5519420" y="1703070"/>
                </a:lnTo>
                <a:lnTo>
                  <a:pt x="5561887" y="1703070"/>
                </a:lnTo>
                <a:lnTo>
                  <a:pt x="5562600" y="1769110"/>
                </a:lnTo>
                <a:close/>
              </a:path>
              <a:path w="6330950" h="6381750">
                <a:moveTo>
                  <a:pt x="4603750" y="1902460"/>
                </a:moveTo>
                <a:lnTo>
                  <a:pt x="4603750" y="1902199"/>
                </a:lnTo>
                <a:lnTo>
                  <a:pt x="4625340" y="1856739"/>
                </a:lnTo>
                <a:lnTo>
                  <a:pt x="4603750" y="1902460"/>
                </a:lnTo>
                <a:close/>
              </a:path>
              <a:path w="6330950" h="6381750">
                <a:moveTo>
                  <a:pt x="4903302" y="1902460"/>
                </a:moveTo>
                <a:lnTo>
                  <a:pt x="4603750" y="1902460"/>
                </a:lnTo>
                <a:lnTo>
                  <a:pt x="4625340" y="1856739"/>
                </a:lnTo>
                <a:lnTo>
                  <a:pt x="4925012" y="1856739"/>
                </a:lnTo>
                <a:lnTo>
                  <a:pt x="4903302" y="1902460"/>
                </a:lnTo>
                <a:close/>
              </a:path>
              <a:path w="6330950" h="6381750">
                <a:moveTo>
                  <a:pt x="4263452" y="3249930"/>
                </a:moveTo>
                <a:lnTo>
                  <a:pt x="3963670" y="3249930"/>
                </a:lnTo>
                <a:lnTo>
                  <a:pt x="4603750" y="1902199"/>
                </a:lnTo>
                <a:lnTo>
                  <a:pt x="4603750" y="1902460"/>
                </a:lnTo>
                <a:lnTo>
                  <a:pt x="4903302" y="1902460"/>
                </a:lnTo>
                <a:lnTo>
                  <a:pt x="4263452" y="3249930"/>
                </a:lnTo>
                <a:close/>
              </a:path>
              <a:path w="6330950" h="6381750">
                <a:moveTo>
                  <a:pt x="2579135" y="4011929"/>
                </a:moveTo>
                <a:lnTo>
                  <a:pt x="2269490" y="4011929"/>
                </a:lnTo>
                <a:lnTo>
                  <a:pt x="2570480" y="3474720"/>
                </a:lnTo>
                <a:lnTo>
                  <a:pt x="2570480" y="2364740"/>
                </a:lnTo>
                <a:lnTo>
                  <a:pt x="1912620" y="1986280"/>
                </a:lnTo>
                <a:lnTo>
                  <a:pt x="2000297" y="1986280"/>
                </a:lnTo>
                <a:lnTo>
                  <a:pt x="2592070" y="2327910"/>
                </a:lnTo>
                <a:lnTo>
                  <a:pt x="2680987" y="2327910"/>
                </a:lnTo>
                <a:lnTo>
                  <a:pt x="2612390" y="2367280"/>
                </a:lnTo>
                <a:lnTo>
                  <a:pt x="2612390" y="3398520"/>
                </a:lnTo>
                <a:lnTo>
                  <a:pt x="2611120" y="3401060"/>
                </a:lnTo>
                <a:lnTo>
                  <a:pt x="2921430" y="3401060"/>
                </a:lnTo>
                <a:lnTo>
                  <a:pt x="2579135" y="4011929"/>
                </a:lnTo>
                <a:close/>
              </a:path>
              <a:path w="6330950" h="6381750">
                <a:moveTo>
                  <a:pt x="3307079" y="2674620"/>
                </a:moveTo>
                <a:lnTo>
                  <a:pt x="3265170" y="2651760"/>
                </a:lnTo>
                <a:lnTo>
                  <a:pt x="3265170" y="1992630"/>
                </a:lnTo>
                <a:lnTo>
                  <a:pt x="3305810" y="1992630"/>
                </a:lnTo>
                <a:lnTo>
                  <a:pt x="3305810" y="2221230"/>
                </a:lnTo>
                <a:lnTo>
                  <a:pt x="3392302" y="2270760"/>
                </a:lnTo>
                <a:lnTo>
                  <a:pt x="3307079" y="2270760"/>
                </a:lnTo>
                <a:lnTo>
                  <a:pt x="3307079" y="2674620"/>
                </a:lnTo>
                <a:close/>
              </a:path>
              <a:path w="6330950" h="6381750">
                <a:moveTo>
                  <a:pt x="4274820" y="2593340"/>
                </a:moveTo>
                <a:lnTo>
                  <a:pt x="4274820" y="2056130"/>
                </a:lnTo>
                <a:lnTo>
                  <a:pt x="4316730" y="2056130"/>
                </a:lnTo>
                <a:lnTo>
                  <a:pt x="4316730" y="2504440"/>
                </a:lnTo>
                <a:lnTo>
                  <a:pt x="4274820" y="2593340"/>
                </a:lnTo>
                <a:close/>
              </a:path>
              <a:path w="6330950" h="6381750">
                <a:moveTo>
                  <a:pt x="3622040" y="2914650"/>
                </a:moveTo>
                <a:lnTo>
                  <a:pt x="3581400" y="2914650"/>
                </a:lnTo>
                <a:lnTo>
                  <a:pt x="3581400" y="2428240"/>
                </a:lnTo>
                <a:lnTo>
                  <a:pt x="3307079" y="2270760"/>
                </a:lnTo>
                <a:lnTo>
                  <a:pt x="3392302" y="2270760"/>
                </a:lnTo>
                <a:lnTo>
                  <a:pt x="3602990" y="2391410"/>
                </a:lnTo>
                <a:lnTo>
                  <a:pt x="3690637" y="2391410"/>
                </a:lnTo>
                <a:lnTo>
                  <a:pt x="3622040" y="2430780"/>
                </a:lnTo>
                <a:lnTo>
                  <a:pt x="3622040" y="2914650"/>
                </a:lnTo>
                <a:close/>
              </a:path>
              <a:path w="6330950" h="6381750">
                <a:moveTo>
                  <a:pt x="2921430" y="3401060"/>
                </a:moveTo>
                <a:lnTo>
                  <a:pt x="2611120" y="3401060"/>
                </a:lnTo>
                <a:lnTo>
                  <a:pt x="3084830" y="2555240"/>
                </a:lnTo>
                <a:lnTo>
                  <a:pt x="3307079" y="2674620"/>
                </a:lnTo>
                <a:lnTo>
                  <a:pt x="3363685" y="2724150"/>
                </a:lnTo>
                <a:lnTo>
                  <a:pt x="3300729" y="2724150"/>
                </a:lnTo>
                <a:lnTo>
                  <a:pt x="2921430" y="3401060"/>
                </a:lnTo>
                <a:close/>
              </a:path>
              <a:path w="6330950" h="6381750">
                <a:moveTo>
                  <a:pt x="4156710" y="3474720"/>
                </a:moveTo>
                <a:lnTo>
                  <a:pt x="3300729" y="2724150"/>
                </a:lnTo>
                <a:lnTo>
                  <a:pt x="3363685" y="2724150"/>
                </a:lnTo>
                <a:lnTo>
                  <a:pt x="3581400" y="2914650"/>
                </a:lnTo>
                <a:lnTo>
                  <a:pt x="3622040" y="2914650"/>
                </a:lnTo>
                <a:lnTo>
                  <a:pt x="3622040" y="2950210"/>
                </a:lnTo>
                <a:lnTo>
                  <a:pt x="3963670" y="3249930"/>
                </a:lnTo>
                <a:lnTo>
                  <a:pt x="4263452" y="3249930"/>
                </a:lnTo>
                <a:lnTo>
                  <a:pt x="4156710" y="3474720"/>
                </a:lnTo>
                <a:close/>
              </a:path>
              <a:path w="6330950" h="6381750">
                <a:moveTo>
                  <a:pt x="1774635" y="6179820"/>
                </a:moveTo>
                <a:lnTo>
                  <a:pt x="1483360" y="6179820"/>
                </a:lnTo>
                <a:lnTo>
                  <a:pt x="6240780" y="3435350"/>
                </a:lnTo>
                <a:lnTo>
                  <a:pt x="5342890" y="2917190"/>
                </a:lnTo>
                <a:lnTo>
                  <a:pt x="5423919" y="2917190"/>
                </a:lnTo>
                <a:lnTo>
                  <a:pt x="6299200" y="3422650"/>
                </a:lnTo>
                <a:lnTo>
                  <a:pt x="6299200" y="3567429"/>
                </a:lnTo>
                <a:lnTo>
                  <a:pt x="1774635" y="6179820"/>
                </a:lnTo>
                <a:close/>
              </a:path>
              <a:path w="6330950" h="6381750">
                <a:moveTo>
                  <a:pt x="4645660" y="3070860"/>
                </a:moveTo>
                <a:lnTo>
                  <a:pt x="4640580" y="3070860"/>
                </a:lnTo>
                <a:lnTo>
                  <a:pt x="4645660" y="3060700"/>
                </a:lnTo>
                <a:lnTo>
                  <a:pt x="4645660" y="3070860"/>
                </a:lnTo>
                <a:close/>
              </a:path>
              <a:path w="6330950" h="6381750">
                <a:moveTo>
                  <a:pt x="2202967" y="5222240"/>
                </a:moveTo>
                <a:lnTo>
                  <a:pt x="2153920" y="5222240"/>
                </a:lnTo>
                <a:lnTo>
                  <a:pt x="3335020" y="3114040"/>
                </a:lnTo>
                <a:lnTo>
                  <a:pt x="3411818" y="3181350"/>
                </a:lnTo>
                <a:lnTo>
                  <a:pt x="3347720" y="3181350"/>
                </a:lnTo>
                <a:lnTo>
                  <a:pt x="3307079" y="3253740"/>
                </a:lnTo>
                <a:lnTo>
                  <a:pt x="3305810" y="3253740"/>
                </a:lnTo>
                <a:lnTo>
                  <a:pt x="3305810" y="3328670"/>
                </a:lnTo>
                <a:lnTo>
                  <a:pt x="3265170" y="3328670"/>
                </a:lnTo>
                <a:lnTo>
                  <a:pt x="2612390" y="4493260"/>
                </a:lnTo>
                <a:lnTo>
                  <a:pt x="2612390" y="4568190"/>
                </a:lnTo>
                <a:lnTo>
                  <a:pt x="2570480" y="4568190"/>
                </a:lnTo>
                <a:lnTo>
                  <a:pt x="2335530" y="4987290"/>
                </a:lnTo>
                <a:lnTo>
                  <a:pt x="2399208" y="5024120"/>
                </a:lnTo>
                <a:lnTo>
                  <a:pt x="2315210" y="5024120"/>
                </a:lnTo>
                <a:lnTo>
                  <a:pt x="2269490" y="5105400"/>
                </a:lnTo>
                <a:lnTo>
                  <a:pt x="2269490" y="5180330"/>
                </a:lnTo>
                <a:lnTo>
                  <a:pt x="2226310" y="5180330"/>
                </a:lnTo>
                <a:lnTo>
                  <a:pt x="2202967" y="5222240"/>
                </a:lnTo>
                <a:close/>
              </a:path>
              <a:path w="6330950" h="6381750">
                <a:moveTo>
                  <a:pt x="4728790" y="3926840"/>
                </a:moveTo>
                <a:lnTo>
                  <a:pt x="4602480" y="3926840"/>
                </a:lnTo>
                <a:lnTo>
                  <a:pt x="4602480" y="3149600"/>
                </a:lnTo>
                <a:lnTo>
                  <a:pt x="4645660" y="3149600"/>
                </a:lnTo>
                <a:lnTo>
                  <a:pt x="4645660" y="3924300"/>
                </a:lnTo>
                <a:lnTo>
                  <a:pt x="4733192" y="3924300"/>
                </a:lnTo>
                <a:lnTo>
                  <a:pt x="4728790" y="3926840"/>
                </a:lnTo>
                <a:close/>
              </a:path>
              <a:path w="6330950" h="6381750">
                <a:moveTo>
                  <a:pt x="3700768" y="4512310"/>
                </a:moveTo>
                <a:lnTo>
                  <a:pt x="3580129" y="4512310"/>
                </a:lnTo>
                <a:lnTo>
                  <a:pt x="3580129" y="3385820"/>
                </a:lnTo>
                <a:lnTo>
                  <a:pt x="3347720" y="3181350"/>
                </a:lnTo>
                <a:lnTo>
                  <a:pt x="3411818" y="3181350"/>
                </a:lnTo>
                <a:lnTo>
                  <a:pt x="3658151" y="3397250"/>
                </a:lnTo>
                <a:lnTo>
                  <a:pt x="3594100" y="3397250"/>
                </a:lnTo>
                <a:lnTo>
                  <a:pt x="3622040" y="3422650"/>
                </a:lnTo>
                <a:lnTo>
                  <a:pt x="3622040" y="4511040"/>
                </a:lnTo>
                <a:lnTo>
                  <a:pt x="3702969" y="4511040"/>
                </a:lnTo>
                <a:lnTo>
                  <a:pt x="3700768" y="4512310"/>
                </a:lnTo>
                <a:close/>
              </a:path>
              <a:path w="6330950" h="6381750">
                <a:moveTo>
                  <a:pt x="2694250" y="5123180"/>
                </a:moveTo>
                <a:lnTo>
                  <a:pt x="2612390" y="5123180"/>
                </a:lnTo>
                <a:lnTo>
                  <a:pt x="3265170" y="4745990"/>
                </a:lnTo>
                <a:lnTo>
                  <a:pt x="3265170" y="3328670"/>
                </a:lnTo>
                <a:lnTo>
                  <a:pt x="3305810" y="3328670"/>
                </a:lnTo>
                <a:lnTo>
                  <a:pt x="3305810" y="4354830"/>
                </a:lnTo>
                <a:lnTo>
                  <a:pt x="3385451" y="4400550"/>
                </a:lnTo>
                <a:lnTo>
                  <a:pt x="3308350" y="4400550"/>
                </a:lnTo>
                <a:lnTo>
                  <a:pt x="3308350" y="4768850"/>
                </a:lnTo>
                <a:lnTo>
                  <a:pt x="2694250" y="5123180"/>
                </a:lnTo>
                <a:close/>
              </a:path>
              <a:path w="6330950" h="6381750">
                <a:moveTo>
                  <a:pt x="4224020" y="3949700"/>
                </a:moveTo>
                <a:lnTo>
                  <a:pt x="3594100" y="3397250"/>
                </a:lnTo>
                <a:lnTo>
                  <a:pt x="3658151" y="3397250"/>
                </a:lnTo>
                <a:lnTo>
                  <a:pt x="4208780" y="3879850"/>
                </a:lnTo>
                <a:lnTo>
                  <a:pt x="4257181" y="3879850"/>
                </a:lnTo>
                <a:lnTo>
                  <a:pt x="4224020" y="3949700"/>
                </a:lnTo>
                <a:close/>
              </a:path>
              <a:path w="6330950" h="6381750">
                <a:moveTo>
                  <a:pt x="1482090" y="6348730"/>
                </a:moveTo>
                <a:lnTo>
                  <a:pt x="1471930" y="6342380"/>
                </a:lnTo>
                <a:lnTo>
                  <a:pt x="0" y="5492750"/>
                </a:lnTo>
                <a:lnTo>
                  <a:pt x="0" y="5349240"/>
                </a:lnTo>
                <a:lnTo>
                  <a:pt x="835660" y="4866640"/>
                </a:lnTo>
                <a:lnTo>
                  <a:pt x="835660" y="3989070"/>
                </a:lnTo>
                <a:lnTo>
                  <a:pt x="1550670" y="3576320"/>
                </a:lnTo>
                <a:lnTo>
                  <a:pt x="1636252" y="3625850"/>
                </a:lnTo>
                <a:lnTo>
                  <a:pt x="1548130" y="3625850"/>
                </a:lnTo>
                <a:lnTo>
                  <a:pt x="904240" y="3997960"/>
                </a:lnTo>
                <a:lnTo>
                  <a:pt x="959532" y="4029710"/>
                </a:lnTo>
                <a:lnTo>
                  <a:pt x="875030" y="4029710"/>
                </a:lnTo>
                <a:lnTo>
                  <a:pt x="875030" y="4916170"/>
                </a:lnTo>
                <a:lnTo>
                  <a:pt x="833119" y="4916170"/>
                </a:lnTo>
                <a:lnTo>
                  <a:pt x="63500" y="5360670"/>
                </a:lnTo>
                <a:lnTo>
                  <a:pt x="1483360" y="6179820"/>
                </a:lnTo>
                <a:lnTo>
                  <a:pt x="1774635" y="6179820"/>
                </a:lnTo>
                <a:lnTo>
                  <a:pt x="1482090" y="6348730"/>
                </a:lnTo>
                <a:close/>
              </a:path>
              <a:path w="6330950" h="6381750">
                <a:moveTo>
                  <a:pt x="1642127" y="4371340"/>
                </a:moveTo>
                <a:lnTo>
                  <a:pt x="1554480" y="4371340"/>
                </a:lnTo>
                <a:lnTo>
                  <a:pt x="2195830" y="4000500"/>
                </a:lnTo>
                <a:lnTo>
                  <a:pt x="1548130" y="3625850"/>
                </a:lnTo>
                <a:lnTo>
                  <a:pt x="1636252" y="3625850"/>
                </a:lnTo>
                <a:lnTo>
                  <a:pt x="1873250" y="3763010"/>
                </a:lnTo>
                <a:lnTo>
                  <a:pt x="1912620" y="3763010"/>
                </a:lnTo>
                <a:lnTo>
                  <a:pt x="1912620" y="3788410"/>
                </a:lnTo>
                <a:lnTo>
                  <a:pt x="2269490" y="3994150"/>
                </a:lnTo>
                <a:lnTo>
                  <a:pt x="2269490" y="4011929"/>
                </a:lnTo>
                <a:lnTo>
                  <a:pt x="2579135" y="4011929"/>
                </a:lnTo>
                <a:lnTo>
                  <a:pt x="2565614" y="4036060"/>
                </a:lnTo>
                <a:lnTo>
                  <a:pt x="2226310" y="4036060"/>
                </a:lnTo>
                <a:lnTo>
                  <a:pt x="1642127" y="4371340"/>
                </a:lnTo>
                <a:close/>
              </a:path>
              <a:path w="6330950" h="6381750">
                <a:moveTo>
                  <a:pt x="4625340" y="3986529"/>
                </a:moveTo>
                <a:lnTo>
                  <a:pt x="4319270" y="3810000"/>
                </a:lnTo>
                <a:lnTo>
                  <a:pt x="4400256" y="3810000"/>
                </a:lnTo>
                <a:lnTo>
                  <a:pt x="4602480" y="3926840"/>
                </a:lnTo>
                <a:lnTo>
                  <a:pt x="4728790" y="3926840"/>
                </a:lnTo>
                <a:lnTo>
                  <a:pt x="4625340" y="3986529"/>
                </a:lnTo>
                <a:close/>
              </a:path>
              <a:path w="6330950" h="6381750">
                <a:moveTo>
                  <a:pt x="4274820" y="3842695"/>
                </a:moveTo>
                <a:lnTo>
                  <a:pt x="4274820" y="3841750"/>
                </a:lnTo>
                <a:lnTo>
                  <a:pt x="4283710" y="3823970"/>
                </a:lnTo>
                <a:lnTo>
                  <a:pt x="4274820" y="3842695"/>
                </a:lnTo>
                <a:close/>
              </a:path>
              <a:path w="6330950" h="6381750">
                <a:moveTo>
                  <a:pt x="3702969" y="4511040"/>
                </a:moveTo>
                <a:lnTo>
                  <a:pt x="3622040" y="4511040"/>
                </a:lnTo>
                <a:lnTo>
                  <a:pt x="4274820" y="4133850"/>
                </a:lnTo>
                <a:lnTo>
                  <a:pt x="4274820" y="3842695"/>
                </a:lnTo>
                <a:lnTo>
                  <a:pt x="4283710" y="3823970"/>
                </a:lnTo>
                <a:lnTo>
                  <a:pt x="4319270" y="3823970"/>
                </a:lnTo>
                <a:lnTo>
                  <a:pt x="4319270" y="4155440"/>
                </a:lnTo>
                <a:lnTo>
                  <a:pt x="3702969" y="4511040"/>
                </a:lnTo>
                <a:close/>
              </a:path>
              <a:path w="6330950" h="6381750">
                <a:moveTo>
                  <a:pt x="1655390" y="5708650"/>
                </a:moveTo>
                <a:lnTo>
                  <a:pt x="1532890" y="5708650"/>
                </a:lnTo>
                <a:lnTo>
                  <a:pt x="1532890" y="4408170"/>
                </a:lnTo>
                <a:lnTo>
                  <a:pt x="875030" y="4029710"/>
                </a:lnTo>
                <a:lnTo>
                  <a:pt x="959532" y="4029710"/>
                </a:lnTo>
                <a:lnTo>
                  <a:pt x="1554480" y="4371340"/>
                </a:lnTo>
                <a:lnTo>
                  <a:pt x="1642127" y="4371340"/>
                </a:lnTo>
                <a:lnTo>
                  <a:pt x="1573530" y="4410710"/>
                </a:lnTo>
                <a:lnTo>
                  <a:pt x="1573530" y="5706110"/>
                </a:lnTo>
                <a:lnTo>
                  <a:pt x="1659792" y="5706110"/>
                </a:lnTo>
                <a:lnTo>
                  <a:pt x="1655390" y="5708650"/>
                </a:lnTo>
                <a:close/>
              </a:path>
              <a:path w="6330950" h="6381750">
                <a:moveTo>
                  <a:pt x="2226310" y="4086860"/>
                </a:moveTo>
                <a:lnTo>
                  <a:pt x="2226310" y="4036060"/>
                </a:lnTo>
                <a:lnTo>
                  <a:pt x="2565614" y="4036060"/>
                </a:lnTo>
                <a:lnTo>
                  <a:pt x="2547111" y="4069079"/>
                </a:lnTo>
                <a:lnTo>
                  <a:pt x="2236470" y="4069079"/>
                </a:lnTo>
                <a:lnTo>
                  <a:pt x="2226310" y="4086860"/>
                </a:lnTo>
                <a:close/>
              </a:path>
              <a:path w="6330950" h="6381750">
                <a:moveTo>
                  <a:pt x="2170430" y="5280660"/>
                </a:moveTo>
                <a:lnTo>
                  <a:pt x="1924050" y="5139690"/>
                </a:lnTo>
                <a:lnTo>
                  <a:pt x="1703070" y="5021580"/>
                </a:lnTo>
                <a:lnTo>
                  <a:pt x="2236470" y="4069079"/>
                </a:lnTo>
                <a:lnTo>
                  <a:pt x="2547111" y="4069079"/>
                </a:lnTo>
                <a:lnTo>
                  <a:pt x="1962150" y="5113020"/>
                </a:lnTo>
                <a:lnTo>
                  <a:pt x="2153920" y="5222240"/>
                </a:lnTo>
                <a:lnTo>
                  <a:pt x="2202967" y="5222240"/>
                </a:lnTo>
                <a:lnTo>
                  <a:pt x="2170430" y="5280660"/>
                </a:lnTo>
                <a:close/>
              </a:path>
              <a:path w="6330950" h="6381750">
                <a:moveTo>
                  <a:pt x="3601720" y="4569460"/>
                </a:moveTo>
                <a:lnTo>
                  <a:pt x="3308350" y="4400550"/>
                </a:lnTo>
                <a:lnTo>
                  <a:pt x="3385451" y="4400550"/>
                </a:lnTo>
                <a:lnTo>
                  <a:pt x="3580129" y="4512310"/>
                </a:lnTo>
                <a:lnTo>
                  <a:pt x="3700768" y="4512310"/>
                </a:lnTo>
                <a:lnTo>
                  <a:pt x="3601720" y="4569460"/>
                </a:lnTo>
                <a:close/>
              </a:path>
              <a:path w="6330950" h="6381750">
                <a:moveTo>
                  <a:pt x="2612390" y="5123180"/>
                </a:moveTo>
                <a:lnTo>
                  <a:pt x="2570480" y="5123180"/>
                </a:lnTo>
                <a:lnTo>
                  <a:pt x="2570480" y="4568190"/>
                </a:lnTo>
                <a:lnTo>
                  <a:pt x="2612390" y="4568190"/>
                </a:lnTo>
                <a:lnTo>
                  <a:pt x="2612390" y="5123180"/>
                </a:lnTo>
                <a:close/>
              </a:path>
              <a:path w="6330950" h="6381750">
                <a:moveTo>
                  <a:pt x="1551940" y="5768340"/>
                </a:moveTo>
                <a:lnTo>
                  <a:pt x="833119" y="5353050"/>
                </a:lnTo>
                <a:lnTo>
                  <a:pt x="833119" y="4916170"/>
                </a:lnTo>
                <a:lnTo>
                  <a:pt x="875030" y="4916170"/>
                </a:lnTo>
                <a:lnTo>
                  <a:pt x="875030" y="5328920"/>
                </a:lnTo>
                <a:lnTo>
                  <a:pt x="1532890" y="5708650"/>
                </a:lnTo>
                <a:lnTo>
                  <a:pt x="1655390" y="5708650"/>
                </a:lnTo>
                <a:lnTo>
                  <a:pt x="1551940" y="5768340"/>
                </a:lnTo>
                <a:close/>
              </a:path>
              <a:path w="6330950" h="6381750">
                <a:moveTo>
                  <a:pt x="2590800" y="5182870"/>
                </a:moveTo>
                <a:lnTo>
                  <a:pt x="2315210" y="5024120"/>
                </a:lnTo>
                <a:lnTo>
                  <a:pt x="2399208" y="5024120"/>
                </a:lnTo>
                <a:lnTo>
                  <a:pt x="2570480" y="5123180"/>
                </a:lnTo>
                <a:lnTo>
                  <a:pt x="2694250" y="5123180"/>
                </a:lnTo>
                <a:lnTo>
                  <a:pt x="2590800" y="5182870"/>
                </a:lnTo>
                <a:close/>
              </a:path>
              <a:path w="6330950" h="6381750">
                <a:moveTo>
                  <a:pt x="1659792" y="5706110"/>
                </a:moveTo>
                <a:lnTo>
                  <a:pt x="1573530" y="5706110"/>
                </a:lnTo>
                <a:lnTo>
                  <a:pt x="2226310" y="5328920"/>
                </a:lnTo>
                <a:lnTo>
                  <a:pt x="2226310" y="5180330"/>
                </a:lnTo>
                <a:lnTo>
                  <a:pt x="2269490" y="5180330"/>
                </a:lnTo>
                <a:lnTo>
                  <a:pt x="2269490" y="5354320"/>
                </a:lnTo>
                <a:lnTo>
                  <a:pt x="1659792" y="5706110"/>
                </a:lnTo>
                <a:close/>
              </a:path>
            </a:pathLst>
          </a:custGeom>
          <a:solidFill>
            <a:srgbClr val="2A4A8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16525" y="1790804"/>
            <a:ext cx="13454948" cy="756919"/>
          </a:xfrm>
          <a:prstGeom prst="rect">
            <a:avLst/>
          </a:prstGeom>
        </p:spPr>
        <p:txBody>
          <a:bodyPr wrap="square" lIns="0" tIns="0" rIns="0" bIns="0">
            <a:spAutoFit/>
          </a:bodyPr>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a:xfrm>
            <a:off x="1243159" y="3576860"/>
            <a:ext cx="15801681" cy="4483100"/>
          </a:xfrm>
          <a:prstGeom prst="rect">
            <a:avLst/>
          </a:prstGeom>
        </p:spPr>
        <p:txBody>
          <a:bodyPr wrap="square" lIns="0" tIns="0" rIns="0" bIns="0">
            <a:spAutoFit/>
          </a:bodyPr>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914400" y="12108961"/>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Phạm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Tuấn</a:t>
            </a:r>
            <a:r>
              <a:rPr lang="en-US" sz="2600" b="1" dirty="0">
                <a:solidFill>
                  <a:schemeClr val="bg1"/>
                </a:solidFill>
                <a:latin typeface="Muli"/>
                <a:ea typeface="Times New Roman" panose="02020603050405020304" pitchFamily="18" charset="0"/>
                <a:cs typeface="Times New Roman" panose="02020603050405020304" pitchFamily="18" charset="0"/>
              </a:rPr>
              <a:t> Minh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Trung</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Phước</a:t>
            </a:r>
            <a:r>
              <a:rPr lang="en-US" sz="2600" b="1" dirty="0">
                <a:solidFill>
                  <a:schemeClr val="bg1"/>
                </a:solidFill>
                <a:latin typeface="Muli"/>
                <a:ea typeface="Times New Roman" panose="02020603050405020304" pitchFamily="18" charset="0"/>
                <a:cs typeface="Times New Roman" panose="02020603050405020304" pitchFamily="18" charset="0"/>
              </a:rPr>
              <a:t> Chung</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Hoàng</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Ngọc</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endParaRPr lang="en-US" sz="2600" b="1"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Vũ</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Tiến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Cường</a:t>
            </a:r>
            <a:endParaRPr lang="en-ID" sz="2600" dirty="0">
              <a:solidFill>
                <a:schemeClr val="bg1"/>
              </a:solidFill>
              <a:latin typeface="Muli"/>
              <a:ea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62AA502-E9BE-149B-394D-0996C153EE7E}"/>
              </a:ext>
            </a:extLst>
          </p:cNvPr>
          <p:cNvSpPr txBox="1"/>
          <p:nvPr/>
        </p:nvSpPr>
        <p:spPr>
          <a:xfrm>
            <a:off x="2057400" y="-2940280"/>
            <a:ext cx="6215817" cy="1118319"/>
          </a:xfrm>
          <a:prstGeom prst="rect">
            <a:avLst/>
          </a:prstGeom>
          <a:noFill/>
        </p:spPr>
        <p:txBody>
          <a:bodyPr wrap="square" rtlCol="0">
            <a:spAutoFit/>
          </a:bodyPr>
          <a:lstStyle/>
          <a:p>
            <a:r>
              <a:rPr lang="en-US" sz="6667" b="1" dirty="0">
                <a:solidFill>
                  <a:schemeClr val="bg1"/>
                </a:solidFill>
                <a:latin typeface="Muli"/>
              </a:rPr>
              <a:t>NGHIÊN CỨU</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301180" y="3039896"/>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CHÍNH SÁCH AN NINH</a:t>
            </a:r>
          </a:p>
          <a:p>
            <a:pPr>
              <a:spcBef>
                <a:spcPts val="400"/>
              </a:spcBef>
            </a:pPr>
            <a:r>
              <a:rPr lang="vi-VN" sz="2600" b="1" kern="0" dirty="0">
                <a:solidFill>
                  <a:schemeClr val="bg1"/>
                </a:solidFill>
                <a:latin typeface="Muli"/>
              </a:rPr>
              <a:t>Môn : </a:t>
            </a:r>
            <a:r>
              <a:rPr lang="en-US" sz="2600" b="1" kern="0" dirty="0">
                <a:solidFill>
                  <a:schemeClr val="bg1"/>
                </a:solidFill>
                <a:latin typeface="Muli"/>
              </a:rPr>
              <a:t>AN TOÀN VÀ BẢO MẬT HTTT</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1</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a:t>
            </a:r>
            <a:r>
              <a:rPr lang="en-US" sz="2600" b="1" kern="0" dirty="0">
                <a:solidFill>
                  <a:schemeClr val="bg1"/>
                </a:solidFill>
                <a:latin typeface="Muli"/>
              </a:rPr>
              <a:t>Ts. </a:t>
            </a:r>
            <a:r>
              <a:rPr lang="en-US" sz="2600" b="1" kern="0" dirty="0" err="1">
                <a:solidFill>
                  <a:schemeClr val="bg1"/>
                </a:solidFill>
                <a:latin typeface="Muli"/>
              </a:rPr>
              <a:t>Trần</a:t>
            </a:r>
            <a:r>
              <a:rPr lang="en-US" sz="2600" b="1" kern="0" dirty="0">
                <a:solidFill>
                  <a:schemeClr val="bg1"/>
                </a:solidFill>
                <a:latin typeface="Muli"/>
              </a:rPr>
              <a:t> </a:t>
            </a:r>
            <a:r>
              <a:rPr lang="en-US" sz="2600" b="1" kern="0" dirty="0" err="1">
                <a:solidFill>
                  <a:schemeClr val="bg1"/>
                </a:solidFill>
                <a:latin typeface="Muli"/>
              </a:rPr>
              <a:t>Trung</a:t>
            </a:r>
            <a:endParaRPr lang="en-US" sz="2600" b="1" kern="0" dirty="0">
              <a:solidFill>
                <a:schemeClr val="bg1"/>
              </a:solidFill>
              <a:latin typeface="Muli"/>
            </a:endParaRP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11582093" y="-3334333"/>
            <a:ext cx="5892800"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2600" b="1" kern="0" dirty="0">
                <a:solidFill>
                  <a:schemeClr val="bg1"/>
                </a:solidFill>
                <a:latin typeface="Muli"/>
              </a:rPr>
            </a:br>
            <a:br>
              <a:rPr lang="vi-VN" sz="2600" b="1" kern="0" dirty="0">
                <a:solidFill>
                  <a:schemeClr val="bg1"/>
                </a:solidFill>
                <a:latin typeface="Muli"/>
              </a:rPr>
            </a:br>
            <a:br>
              <a:rPr lang="vi-VN" sz="2600" b="1" kern="0" dirty="0">
                <a:solidFill>
                  <a:schemeClr val="bg1"/>
                </a:solidFill>
                <a:latin typeface="Muli"/>
              </a:rPr>
            </a:br>
            <a:r>
              <a:rPr lang="vi-VN" sz="2600" b="1" kern="0" dirty="0">
                <a:solidFill>
                  <a:schemeClr val="bg1"/>
                </a:solidFill>
                <a:latin typeface="Muli"/>
              </a:rPr>
              <a:t>TRƯỜNG ĐẠI HỌC KIẾN TRÚC HÀ NỘI</a:t>
            </a:r>
            <a:br>
              <a:rPr lang="vi-VN" sz="2600" b="1" kern="0" dirty="0">
                <a:solidFill>
                  <a:schemeClr val="bg1"/>
                </a:solidFill>
                <a:latin typeface="Muli"/>
              </a:rPr>
            </a:br>
            <a:r>
              <a:rPr lang="vi-VN" sz="2600" b="1" kern="0" dirty="0">
                <a:solidFill>
                  <a:schemeClr val="bg1"/>
                </a:solidFill>
                <a:latin typeface="Muli"/>
              </a:rPr>
              <a:t> </a:t>
            </a:r>
            <a:br>
              <a:rPr lang="vi-VN" sz="2600" b="1" kern="0" dirty="0">
                <a:solidFill>
                  <a:schemeClr val="bg1"/>
                </a:solidFill>
                <a:latin typeface="Muli"/>
              </a:rPr>
            </a:br>
            <a:r>
              <a:rPr lang="vi-VN" sz="26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800" y="10287000"/>
            <a:ext cx="4346823" cy="4327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3048000" y="342900"/>
            <a:ext cx="11785549" cy="1036181"/>
          </a:xfrm>
          <a:prstGeom prst="rect">
            <a:avLst/>
          </a:prstGeom>
        </p:spPr>
        <p:txBody>
          <a:bodyPr vert="horz" wrap="square" lIns="0" tIns="48260" rIns="0" bIns="0" rtlCol="0">
            <a:spAutoFit/>
          </a:bodyPr>
          <a:lstStyle/>
          <a:p>
            <a:pPr marL="12700" marR="5080" algn="ctr">
              <a:lnSpc>
                <a:spcPts val="7650"/>
              </a:lnSpc>
              <a:spcBef>
                <a:spcPts val="380"/>
              </a:spcBef>
            </a:pPr>
            <a:r>
              <a:rPr lang="en-US" sz="6500" dirty="0">
                <a:solidFill>
                  <a:srgbClr val="2F5496"/>
                </a:solidFill>
                <a:latin typeface="+mn-lt"/>
                <a:cs typeface="Times New Roman" panose="02020603050405020304" pitchFamily="18" charset="0"/>
              </a:rPr>
              <a:t>HTML5</a:t>
            </a:r>
            <a:endParaRPr sz="6500" dirty="0">
              <a:latin typeface="+mn-lt"/>
            </a:endParaRPr>
          </a:p>
        </p:txBody>
      </p:sp>
      <p:sp>
        <p:nvSpPr>
          <p:cNvPr id="7" name="object 7"/>
          <p:cNvSpPr txBox="1"/>
          <p:nvPr/>
        </p:nvSpPr>
        <p:spPr>
          <a:xfrm>
            <a:off x="609600" y="2171700"/>
            <a:ext cx="16313654" cy="6783908"/>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vi-VN" sz="4000" dirty="0"/>
              <a:t>Thẻ Multimedia: sử dụng thẻ &lt;audio&gt; để nhúng trình phát âm thanh trên trang web của bạn, cho phép người dùng nghe nhạc một cách trực tiếp từ trình duyệt.</a:t>
            </a:r>
            <a:endParaRPr lang="en-US" sz="4000" dirty="0"/>
          </a:p>
          <a:p>
            <a:pPr marL="457200" indent="-457200">
              <a:buFont typeface="Arial" panose="020B0604020202020204" pitchFamily="34" charset="0"/>
              <a:buChar char="•"/>
            </a:pPr>
            <a:endParaRPr lang="en-ID" sz="4000" dirty="0"/>
          </a:p>
          <a:p>
            <a:pPr marL="457200" indent="-457200">
              <a:buFont typeface="Arial" panose="020B0604020202020204" pitchFamily="34" charset="0"/>
              <a:buChar char="•"/>
            </a:pPr>
            <a:r>
              <a:rPr lang="vi-VN" sz="4000" dirty="0"/>
              <a:t>Hình Ảnh: nhúng hình ảnh CD đại diện của bài hát sử dụng thẻ &lt;img&gt;. Bằng cách sử dụng thẻ này, bạn có thể hiển thị hình ảnh và kiểm soát các thuộc tính như kích thước và đường dẫn hình ảnh.</a:t>
            </a:r>
            <a:endParaRPr lang="en-US" sz="4000" dirty="0"/>
          </a:p>
          <a:p>
            <a:pPr marL="457200" indent="-457200">
              <a:buFont typeface="Arial" panose="020B0604020202020204" pitchFamily="34" charset="0"/>
              <a:buChar char="•"/>
            </a:pPr>
            <a:endParaRPr lang="en-ID" sz="4000" dirty="0"/>
          </a:p>
          <a:p>
            <a:pPr marL="457200" indent="-457200">
              <a:buFont typeface="Arial" panose="020B0604020202020204" pitchFamily="34" charset="0"/>
              <a:buChar char="•"/>
            </a:pPr>
            <a:r>
              <a:rPr lang="vi-VN" sz="4000" dirty="0"/>
              <a:t>Danh Sách Bài Hát: Danh sách bài hát được hiển thị bằng thẻ &lt;ul&gt; và &lt;li&gt;. Thẻ &lt;ul&gt; tạo ra danh sách không sắp xếp, trong khi thẻ &lt;li&gt; sử dụng để hiển thị từng mục trong danh sách.</a:t>
            </a:r>
            <a:endParaRPr lang="en-ID" sz="4000" dirty="0"/>
          </a:p>
        </p:txBody>
      </p:sp>
    </p:spTree>
    <p:extLst>
      <p:ext uri="{BB962C8B-B14F-4D97-AF65-F5344CB8AC3E}">
        <p14:creationId xmlns:p14="http://schemas.microsoft.com/office/powerpoint/2010/main" val="9138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left)">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title"/>
          </p:nvPr>
        </p:nvSpPr>
        <p:spPr>
          <a:xfrm>
            <a:off x="3048000" y="342900"/>
            <a:ext cx="11785549" cy="1036181"/>
          </a:xfrm>
          <a:prstGeom prst="rect">
            <a:avLst/>
          </a:prstGeom>
        </p:spPr>
        <p:txBody>
          <a:bodyPr vert="horz" wrap="square" lIns="0" tIns="48260" rIns="0" bIns="0" rtlCol="0">
            <a:spAutoFit/>
          </a:bodyPr>
          <a:lstStyle/>
          <a:p>
            <a:pPr marL="12700" marR="5080" algn="ctr">
              <a:lnSpc>
                <a:spcPts val="7650"/>
              </a:lnSpc>
              <a:spcBef>
                <a:spcPts val="380"/>
              </a:spcBef>
            </a:pPr>
            <a:r>
              <a:rPr lang="en-US" sz="6500" dirty="0">
                <a:solidFill>
                  <a:srgbClr val="2F5496"/>
                </a:solidFill>
                <a:latin typeface="+mn-lt"/>
                <a:cs typeface="Times New Roman" panose="02020603050405020304" pitchFamily="18" charset="0"/>
              </a:rPr>
              <a:t>CSS3</a:t>
            </a:r>
            <a:endParaRPr sz="6500" dirty="0">
              <a:latin typeface="+mn-lt"/>
            </a:endParaRPr>
          </a:p>
        </p:txBody>
      </p:sp>
      <p:sp>
        <p:nvSpPr>
          <p:cNvPr id="7" name="object 7"/>
          <p:cNvSpPr txBox="1"/>
          <p:nvPr/>
        </p:nvSpPr>
        <p:spPr>
          <a:xfrm>
            <a:off x="783947" y="1747064"/>
            <a:ext cx="16313654" cy="7014741"/>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US" sz="3500" dirty="0" err="1">
                <a:latin typeface="Arial" panose="020B0604020202020204" pitchFamily="34" charset="0"/>
                <a:cs typeface="Arial" panose="020B0604020202020204" pitchFamily="34" charset="0"/>
              </a:rPr>
              <a:t>Chuyển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Động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Hiệu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ứng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đã</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sử</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dụng</a:t>
            </a:r>
            <a:r>
              <a:rPr lang="en-US" sz="3500" dirty="0">
                <a:latin typeface="Arial" panose="020B0604020202020204" pitchFamily="34" charset="0"/>
                <a:cs typeface="Arial" panose="020B0604020202020204" pitchFamily="34" charset="0"/>
              </a:rPr>
              <a:t> CSS3 </a:t>
            </a:r>
            <a:r>
              <a:rPr lang="en-US" sz="3500" dirty="0" err="1">
                <a:latin typeface="Arial" panose="020B0604020202020204" pitchFamily="34" charset="0"/>
                <a:cs typeface="Arial" panose="020B0604020202020204" pitchFamily="34" charset="0"/>
              </a:rPr>
              <a:t>để</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tạo</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các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hiệu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ứng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chuyển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động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trong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trình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phát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nhạc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của</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bạn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Điều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này</a:t>
            </a:r>
            <a:r>
              <a:rPr lang="en-US" sz="3500" dirty="0">
                <a:latin typeface="Arial" panose="020B0604020202020204" pitchFamily="34" charset="0"/>
                <a:cs typeface="Arial" panose="020B0604020202020204" pitchFamily="34" charset="0"/>
              </a:rPr>
              <a:t> bao </a:t>
            </a:r>
            <a:r>
              <a:rPr lang="en-US" sz="3500" dirty="0" err="1">
                <a:latin typeface="Arial" panose="020B0604020202020204" pitchFamily="34" charset="0"/>
                <a:cs typeface="Arial" panose="020B0604020202020204" pitchFamily="34" charset="0"/>
              </a:rPr>
              <a:t>gồm</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việc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định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dạng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thêm</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hiệu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ứng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cho</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các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phần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tử</a:t>
            </a:r>
            <a:r>
              <a:rPr lang="en-US" sz="3500" dirty="0">
                <a:latin typeface="Arial" panose="020B0604020202020204" pitchFamily="34" charset="0"/>
                <a:cs typeface="Arial" panose="020B0604020202020204" pitchFamily="34" charset="0"/>
              </a:rPr>
              <a:t> HTML </a:t>
            </a:r>
            <a:r>
              <a:rPr lang="en-US" sz="3500" dirty="0" err="1">
                <a:latin typeface="Arial" panose="020B0604020202020204" pitchFamily="34" charset="0"/>
                <a:cs typeface="Arial" panose="020B0604020202020204" pitchFamily="34" charset="0"/>
              </a:rPr>
              <a:t>như</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nút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điều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khiển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hình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ảnh</a:t>
            </a:r>
            <a:r>
              <a:rPr lang="en-US" sz="3500" dirty="0">
                <a:latin typeface="Arial" panose="020B0604020202020204" pitchFamily="34" charset="0"/>
                <a:cs typeface="Arial" panose="020B0604020202020204" pitchFamily="34" charset="0"/>
              </a:rPr>
              <a:t> CD </a:t>
            </a:r>
            <a:r>
              <a:rPr lang="en-US" sz="3500" dirty="0" err="1">
                <a:latin typeface="Arial" panose="020B0604020202020204" pitchFamily="34" charset="0"/>
                <a:cs typeface="Arial" panose="020B0604020202020204" pitchFamily="34" charset="0"/>
              </a:rPr>
              <a:t>đại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diện</a:t>
            </a:r>
            <a:r>
              <a:rPr lang="en-US" sz="3500" dirty="0">
                <a:latin typeface="Arial" panose="020B0604020202020204" pitchFamily="34" charset="0"/>
                <a:cs typeface="Arial" panose="020B0604020202020204" pitchFamily="34" charset="0"/>
              </a:rPr>
              <a:t>.</a:t>
            </a:r>
            <a:endParaRPr lang="en-ID" sz="35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500" dirty="0">
                <a:latin typeface="Arial" panose="020B0604020202020204" pitchFamily="34" charset="0"/>
                <a:cs typeface="Arial" panose="020B0604020202020204" pitchFamily="34" charset="0"/>
              </a:rPr>
              <a:t>Văn </a:t>
            </a:r>
            <a:r>
              <a:rPr lang="en-US" sz="3500" dirty="0" err="1">
                <a:latin typeface="Arial" panose="020B0604020202020204" pitchFamily="34" charset="0"/>
                <a:cs typeface="Arial" panose="020B0604020202020204" pitchFamily="34" charset="0"/>
              </a:rPr>
              <a:t>Bản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Phông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Chữ</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đã</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định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dạng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văn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bản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sử</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dụng</a:t>
            </a:r>
            <a:r>
              <a:rPr lang="en-US" sz="3500" dirty="0">
                <a:latin typeface="Arial" panose="020B0604020202020204" pitchFamily="34" charset="0"/>
                <a:cs typeface="Arial" panose="020B0604020202020204" pitchFamily="34" charset="0"/>
              </a:rPr>
              <a:t> CSS3, bao </a:t>
            </a:r>
            <a:r>
              <a:rPr lang="en-US" sz="3500" dirty="0" err="1">
                <a:latin typeface="Arial" panose="020B0604020202020204" pitchFamily="34" charset="0"/>
                <a:cs typeface="Arial" panose="020B0604020202020204" pitchFamily="34" charset="0"/>
              </a:rPr>
              <a:t>gồm</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cỡ</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chữ</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độ</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dày</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font-family (</a:t>
            </a:r>
            <a:r>
              <a:rPr lang="en-US" sz="3500" dirty="0" err="1">
                <a:latin typeface="Arial" panose="020B0604020202020204" pitchFamily="34" charset="0"/>
                <a:cs typeface="Arial" panose="020B0604020202020204" pitchFamily="34" charset="0"/>
              </a:rPr>
              <a:t>kiểu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phông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chữ</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Điều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này</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giúp</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trang</a:t>
            </a:r>
            <a:r>
              <a:rPr lang="en-US" sz="3500" dirty="0">
                <a:latin typeface="Arial" panose="020B0604020202020204" pitchFamily="34" charset="0"/>
                <a:cs typeface="Arial" panose="020B0604020202020204" pitchFamily="34" charset="0"/>
              </a:rPr>
              <a:t> web </a:t>
            </a:r>
            <a:r>
              <a:rPr lang="en-US" sz="3500" dirty="0" err="1">
                <a:latin typeface="Arial" panose="020B0604020202020204" pitchFamily="34" charset="0"/>
                <a:cs typeface="Arial" panose="020B0604020202020204" pitchFamily="34" charset="0"/>
              </a:rPr>
              <a:t>có</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giao</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diện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người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dùng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thân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thiện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hơn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dễ</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đọc</a:t>
            </a:r>
            <a:r>
              <a:rPr lang="en-US" sz="3500" dirty="0">
                <a:latin typeface="Arial" panose="020B0604020202020204" pitchFamily="34" charset="0"/>
                <a:cs typeface="Arial" panose="020B0604020202020204" pitchFamily="34" charset="0"/>
              </a:rPr>
              <a:t>.</a:t>
            </a:r>
            <a:endParaRPr lang="en-ID" sz="35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500" dirty="0" err="1">
                <a:latin typeface="Arial" panose="020B0604020202020204" pitchFamily="34" charset="0"/>
                <a:cs typeface="Arial" panose="020B0604020202020204" pitchFamily="34" charset="0"/>
              </a:rPr>
              <a:t>Màu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Sắc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Nền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đã</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sử</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dụng</a:t>
            </a:r>
            <a:r>
              <a:rPr lang="en-US" sz="3500" dirty="0">
                <a:latin typeface="Arial" panose="020B0604020202020204" pitchFamily="34" charset="0"/>
                <a:cs typeface="Arial" panose="020B0604020202020204" pitchFamily="34" charset="0"/>
              </a:rPr>
              <a:t> CSS3 </a:t>
            </a:r>
            <a:r>
              <a:rPr lang="en-US" sz="3500" dirty="0" err="1">
                <a:latin typeface="Arial" panose="020B0604020202020204" pitchFamily="34" charset="0"/>
                <a:cs typeface="Arial" panose="020B0604020202020204" pitchFamily="34" charset="0"/>
              </a:rPr>
              <a:t>để</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định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dạng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màu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sắc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nền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cho</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trình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phát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nhạc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của</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bạn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Điều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này</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làm</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cho</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giao</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diện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trở</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nên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hấp</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dẫn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hơn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thích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hợp</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với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ngữ</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cảnh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âm</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nhạc</a:t>
            </a:r>
            <a:r>
              <a:rPr lang="en-US" sz="3500" dirty="0">
                <a:latin typeface="Arial" panose="020B0604020202020204" pitchFamily="34" charset="0"/>
                <a:cs typeface="Arial" panose="020B0604020202020204" pitchFamily="34" charset="0"/>
              </a:rPr>
              <a:t>.</a:t>
            </a:r>
            <a:endParaRPr lang="en-ID" sz="35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500" dirty="0" err="1">
                <a:latin typeface="Arial" panose="020B0604020202020204" pitchFamily="34" charset="0"/>
                <a:cs typeface="Arial" panose="020B0604020202020204" pitchFamily="34" charset="0"/>
              </a:rPr>
              <a:t>Kỹ</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Thuật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Loại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Bỏ</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Gạch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Chân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đã</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sử</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dụng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một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lớp</a:t>
            </a:r>
            <a:r>
              <a:rPr lang="en-US" sz="3500" dirty="0">
                <a:latin typeface="Arial" panose="020B0604020202020204" pitchFamily="34" charset="0"/>
                <a:cs typeface="Arial" panose="020B0604020202020204" pitchFamily="34" charset="0"/>
              </a:rPr>
              <a:t> .active </a:t>
            </a:r>
            <a:r>
              <a:rPr lang="en-US" sz="3500" dirty="0" err="1">
                <a:latin typeface="Arial" panose="020B0604020202020204" pitchFamily="34" charset="0"/>
                <a:cs typeface="Arial" panose="020B0604020202020204" pitchFamily="34" charset="0"/>
              </a:rPr>
              <a:t>để</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đánh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dấu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bài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hát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đang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phát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thay</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đổi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màu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nền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của</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nó</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để</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chỉ</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ra</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trạng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thái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hiện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tại</a:t>
            </a:r>
            <a:r>
              <a:rPr lang="en-US" sz="3500" dirty="0">
                <a:latin typeface="Arial" panose="020B0604020202020204" pitchFamily="34" charset="0"/>
                <a:cs typeface="Arial" panose="020B0604020202020204" pitchFamily="34" charset="0"/>
              </a:rPr>
              <a:t>.</a:t>
            </a:r>
            <a:endParaRPr lang="en-ID" sz="35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500" dirty="0" err="1">
                <a:latin typeface="Arial" panose="020B0604020202020204" pitchFamily="34" charset="0"/>
                <a:cs typeface="Arial" panose="020B0604020202020204" pitchFamily="34" charset="0"/>
              </a:rPr>
              <a:t>Lựa</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chọn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ngẫu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nhiên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lặp</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lại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đã</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sử</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dụng</a:t>
            </a:r>
            <a:r>
              <a:rPr lang="en-US" sz="3500" dirty="0">
                <a:latin typeface="Arial" panose="020B0604020202020204" pitchFamily="34" charset="0"/>
                <a:cs typeface="Arial" panose="020B0604020202020204" pitchFamily="34" charset="0"/>
              </a:rPr>
              <a:t> CSS3 </a:t>
            </a:r>
            <a:r>
              <a:rPr lang="en-US" sz="3500" dirty="0" err="1">
                <a:latin typeface="Arial" panose="020B0604020202020204" pitchFamily="34" charset="0"/>
                <a:cs typeface="Arial" panose="020B0604020202020204" pitchFamily="34" charset="0"/>
              </a:rPr>
              <a:t>để</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kiểm</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soát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chức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năng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lặp</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lại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bài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hát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chuyển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bài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hát</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ngẫu</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nhiên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bằng</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cách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thêm</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và</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xóa</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lớp</a:t>
            </a:r>
            <a:r>
              <a:rPr lang="en-US" sz="3500" dirty="0">
                <a:latin typeface="Arial" panose="020B0604020202020204" pitchFamily="34" charset="0"/>
                <a:cs typeface="Arial" panose="020B0604020202020204" pitchFamily="34" charset="0"/>
              </a:rPr>
              <a:t> CSS.</a:t>
            </a:r>
            <a:endParaRPr lang="en-ID" sz="3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762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grpSp>
        <p:nvGrpSpPr>
          <p:cNvPr id="2" name="object 7">
            <a:extLst>
              <a:ext uri="{FF2B5EF4-FFF2-40B4-BE49-F238E27FC236}">
                <a16:creationId xmlns:a16="http://schemas.microsoft.com/office/drawing/2014/main" id="{CC13615A-90C6-1D3F-D3D2-DECC4F32FDEE}"/>
              </a:ext>
            </a:extLst>
          </p:cNvPr>
          <p:cNvGrpSpPr/>
          <p:nvPr/>
        </p:nvGrpSpPr>
        <p:grpSpPr>
          <a:xfrm>
            <a:off x="20040600" y="1447557"/>
            <a:ext cx="3608704" cy="5626100"/>
            <a:chOff x="13031714" y="1710976"/>
            <a:chExt cx="3608704" cy="5626100"/>
          </a:xfrm>
        </p:grpSpPr>
        <p:sp>
          <p:nvSpPr>
            <p:cNvPr id="3" name="object 8">
              <a:extLst>
                <a:ext uri="{FF2B5EF4-FFF2-40B4-BE49-F238E27FC236}">
                  <a16:creationId xmlns:a16="http://schemas.microsoft.com/office/drawing/2014/main" id="{3DB2CC79-2CA3-8C05-B60E-8BF6947B3B0A}"/>
                </a:ext>
              </a:extLst>
            </p:cNvPr>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5" name="object 9">
              <a:extLst>
                <a:ext uri="{FF2B5EF4-FFF2-40B4-BE49-F238E27FC236}">
                  <a16:creationId xmlns:a16="http://schemas.microsoft.com/office/drawing/2014/main" id="{B22BDDE5-D84A-279B-98C6-AB2D1B42FB1C}"/>
                </a:ext>
              </a:extLst>
            </p:cNvPr>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6" name="object 10">
              <a:extLst>
                <a:ext uri="{FF2B5EF4-FFF2-40B4-BE49-F238E27FC236}">
                  <a16:creationId xmlns:a16="http://schemas.microsoft.com/office/drawing/2014/main" id="{62451EF3-264E-1E0A-6514-7F3D778DA273}"/>
                </a:ext>
              </a:extLst>
            </p:cNvPr>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7" name="object 11">
              <a:extLst>
                <a:ext uri="{FF2B5EF4-FFF2-40B4-BE49-F238E27FC236}">
                  <a16:creationId xmlns:a16="http://schemas.microsoft.com/office/drawing/2014/main" id="{C0FF8A5E-6C33-B6AB-8F37-A175C8552176}"/>
                </a:ext>
              </a:extLst>
            </p:cNvPr>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9" name="object 12">
              <a:extLst>
                <a:ext uri="{FF2B5EF4-FFF2-40B4-BE49-F238E27FC236}">
                  <a16:creationId xmlns:a16="http://schemas.microsoft.com/office/drawing/2014/main" id="{8B89206A-12CC-67C8-7F89-4FA544396442}"/>
                </a:ext>
              </a:extLst>
            </p:cNvPr>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1" name="object 13">
              <a:extLst>
                <a:ext uri="{FF2B5EF4-FFF2-40B4-BE49-F238E27FC236}">
                  <a16:creationId xmlns:a16="http://schemas.microsoft.com/office/drawing/2014/main" id="{BA98A794-7E07-A227-6F7D-6A64D180B945}"/>
                </a:ext>
              </a:extLst>
            </p:cNvPr>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2" name="object 14">
              <a:extLst>
                <a:ext uri="{FF2B5EF4-FFF2-40B4-BE49-F238E27FC236}">
                  <a16:creationId xmlns:a16="http://schemas.microsoft.com/office/drawing/2014/main" id="{E597945D-6BE7-7149-DD27-594BEEF6EB90}"/>
                </a:ext>
              </a:extLst>
            </p:cNvPr>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3" name="object 15">
              <a:extLst>
                <a:ext uri="{FF2B5EF4-FFF2-40B4-BE49-F238E27FC236}">
                  <a16:creationId xmlns:a16="http://schemas.microsoft.com/office/drawing/2014/main" id="{ABC37D1C-558D-5F94-2DEB-435B0A4732B5}"/>
                </a:ext>
              </a:extLst>
            </p:cNvPr>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4" name="object 16">
              <a:extLst>
                <a:ext uri="{FF2B5EF4-FFF2-40B4-BE49-F238E27FC236}">
                  <a16:creationId xmlns:a16="http://schemas.microsoft.com/office/drawing/2014/main" id="{70CA6DD0-F34D-9A44-CB3E-DB9909EFDCAA}"/>
                </a:ext>
              </a:extLst>
            </p:cNvPr>
            <p:cNvSpPr/>
            <p:nvPr/>
          </p:nvSpPr>
          <p:spPr>
            <a:xfrm>
              <a:off x="13094470" y="3073037"/>
              <a:ext cx="68913" cy="92457"/>
            </a:xfrm>
            <a:prstGeom prst="rect">
              <a:avLst/>
            </a:prstGeom>
            <a:blipFill>
              <a:blip r:embed="rId3" cstate="print"/>
              <a:stretch>
                <a:fillRect/>
              </a:stretch>
            </a:blipFill>
          </p:spPr>
          <p:txBody>
            <a:bodyPr wrap="square" lIns="0" tIns="0" rIns="0" bIns="0" rtlCol="0"/>
            <a:lstStyle/>
            <a:p>
              <a:endParaRPr/>
            </a:p>
          </p:txBody>
        </p:sp>
        <p:sp>
          <p:nvSpPr>
            <p:cNvPr id="15" name="object 17">
              <a:extLst>
                <a:ext uri="{FF2B5EF4-FFF2-40B4-BE49-F238E27FC236}">
                  <a16:creationId xmlns:a16="http://schemas.microsoft.com/office/drawing/2014/main" id="{DE89EE7C-AEF5-7FAD-FBD0-9C8C3F09BD77}"/>
                </a:ext>
              </a:extLst>
            </p:cNvPr>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16" name="object 18">
              <a:extLst>
                <a:ext uri="{FF2B5EF4-FFF2-40B4-BE49-F238E27FC236}">
                  <a16:creationId xmlns:a16="http://schemas.microsoft.com/office/drawing/2014/main" id="{3AE052F7-F51C-CF05-8479-8F6BB1708AE6}"/>
                </a:ext>
              </a:extLst>
            </p:cNvPr>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17" name="object 19">
              <a:extLst>
                <a:ext uri="{FF2B5EF4-FFF2-40B4-BE49-F238E27FC236}">
                  <a16:creationId xmlns:a16="http://schemas.microsoft.com/office/drawing/2014/main" id="{1069E174-5BEB-1917-D74E-214EDBD4741E}"/>
                </a:ext>
              </a:extLst>
            </p:cNvPr>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sp>
        <p:nvSpPr>
          <p:cNvPr id="18" name="object 3">
            <a:extLst>
              <a:ext uri="{FF2B5EF4-FFF2-40B4-BE49-F238E27FC236}">
                <a16:creationId xmlns:a16="http://schemas.microsoft.com/office/drawing/2014/main" id="{FE7602A9-0AD1-89E1-8D47-F8F1D4CEBD50}"/>
              </a:ext>
            </a:extLst>
          </p:cNvPr>
          <p:cNvSpPr txBox="1">
            <a:spLocks noGrp="1"/>
          </p:cNvSpPr>
          <p:nvPr>
            <p:ph type="title"/>
          </p:nvPr>
        </p:nvSpPr>
        <p:spPr>
          <a:xfrm>
            <a:off x="-10555605" y="-3670854"/>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19" name="object 5">
            <a:extLst>
              <a:ext uri="{FF2B5EF4-FFF2-40B4-BE49-F238E27FC236}">
                <a16:creationId xmlns:a16="http://schemas.microsoft.com/office/drawing/2014/main" id="{CFDF7942-FB00-C909-6C5E-77899AAE1913}"/>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0" name="object 6">
            <a:extLst>
              <a:ext uri="{FF2B5EF4-FFF2-40B4-BE49-F238E27FC236}">
                <a16:creationId xmlns:a16="http://schemas.microsoft.com/office/drawing/2014/main" id="{5950B659-1904-DD6C-2B99-878143544AD9}"/>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
        <p:nvSpPr>
          <p:cNvPr id="21" name="object 4">
            <a:extLst>
              <a:ext uri="{FF2B5EF4-FFF2-40B4-BE49-F238E27FC236}">
                <a16:creationId xmlns:a16="http://schemas.microsoft.com/office/drawing/2014/main" id="{C0DB0B64-3537-B3EC-A7EA-04EDA0D846D1}"/>
              </a:ext>
            </a:extLst>
          </p:cNvPr>
          <p:cNvSpPr txBox="1"/>
          <p:nvPr/>
        </p:nvSpPr>
        <p:spPr>
          <a:xfrm>
            <a:off x="-10564933" y="1326596"/>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pic>
        <p:nvPicPr>
          <p:cNvPr id="25" name="Picture 24">
            <a:extLst>
              <a:ext uri="{FF2B5EF4-FFF2-40B4-BE49-F238E27FC236}">
                <a16:creationId xmlns:a16="http://schemas.microsoft.com/office/drawing/2014/main" id="{D08710B3-83E7-4B82-4271-8D993F464291}"/>
              </a:ext>
            </a:extLst>
          </p:cNvPr>
          <p:cNvPicPr>
            <a:picLocks noChangeAspect="1"/>
          </p:cNvPicPr>
          <p:nvPr/>
        </p:nvPicPr>
        <p:blipFill>
          <a:blip r:embed="rId4"/>
          <a:stretch>
            <a:fillRect/>
          </a:stretch>
        </p:blipFill>
        <p:spPr>
          <a:xfrm>
            <a:off x="1905000" y="710693"/>
            <a:ext cx="15187612" cy="8865614"/>
          </a:xfrm>
          <a:prstGeom prst="rect">
            <a:avLst/>
          </a:prstGeom>
        </p:spPr>
      </p:pic>
    </p:spTree>
    <p:extLst>
      <p:ext uri="{BB962C8B-B14F-4D97-AF65-F5344CB8AC3E}">
        <p14:creationId xmlns:p14="http://schemas.microsoft.com/office/powerpoint/2010/main" val="256595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1513403" y="1532062"/>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4" name="object 4"/>
          <p:cNvSpPr txBox="1"/>
          <p:nvPr/>
        </p:nvSpPr>
        <p:spPr>
          <a:xfrm>
            <a:off x="1513403" y="6566977"/>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sp>
        <p:nvSpPr>
          <p:cNvPr id="5" name="object 5"/>
          <p:cNvSpPr txBox="1"/>
          <p:nvPr/>
        </p:nvSpPr>
        <p:spPr>
          <a:xfrm>
            <a:off x="1513403" y="8087676"/>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6" name="object 6"/>
          <p:cNvSpPr txBox="1"/>
          <p:nvPr/>
        </p:nvSpPr>
        <p:spPr>
          <a:xfrm>
            <a:off x="3201977" y="8087676"/>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grpSp>
        <p:nvGrpSpPr>
          <p:cNvPr id="7" name="object 7"/>
          <p:cNvGrpSpPr/>
          <p:nvPr/>
        </p:nvGrpSpPr>
        <p:grpSpPr>
          <a:xfrm>
            <a:off x="13031714" y="1710976"/>
            <a:ext cx="3608704" cy="5626100"/>
            <a:chOff x="13031714" y="1710976"/>
            <a:chExt cx="3608704" cy="5626100"/>
          </a:xfrm>
        </p:grpSpPr>
        <p:sp>
          <p:nvSpPr>
            <p:cNvPr id="8" name="object 8"/>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9" name="object 9"/>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10" name="object 10"/>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11" name="object 11"/>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12" name="object 12"/>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3" name="object 13"/>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4" name="object 14"/>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5" name="object 15"/>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6" name="object 16"/>
            <p:cNvSpPr/>
            <p:nvPr/>
          </p:nvSpPr>
          <p:spPr>
            <a:xfrm>
              <a:off x="13094470" y="3073037"/>
              <a:ext cx="68913" cy="9245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18" name="object 18"/>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19" name="object 19"/>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grpSp>
        <p:nvGrpSpPr>
          <p:cNvPr id="20" name="object 4">
            <a:extLst>
              <a:ext uri="{FF2B5EF4-FFF2-40B4-BE49-F238E27FC236}">
                <a16:creationId xmlns:a16="http://schemas.microsoft.com/office/drawing/2014/main" id="{9546BD90-BCBD-A060-F331-77AA41B175BC}"/>
              </a:ext>
            </a:extLst>
          </p:cNvPr>
          <p:cNvGrpSpPr/>
          <p:nvPr/>
        </p:nvGrpSpPr>
        <p:grpSpPr>
          <a:xfrm>
            <a:off x="-413186" y="19685973"/>
            <a:ext cx="3386454" cy="1669414"/>
            <a:chOff x="9620221" y="8617753"/>
            <a:chExt cx="3386454" cy="1669414"/>
          </a:xfrm>
        </p:grpSpPr>
        <p:sp>
          <p:nvSpPr>
            <p:cNvPr id="21" name="object 5">
              <a:extLst>
                <a:ext uri="{FF2B5EF4-FFF2-40B4-BE49-F238E27FC236}">
                  <a16:creationId xmlns:a16="http://schemas.microsoft.com/office/drawing/2014/main" id="{60F1F9F2-3EF1-1FD5-91C7-E28653AE5818}"/>
                </a:ext>
              </a:extLst>
            </p:cNvPr>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22" name="object 6">
              <a:extLst>
                <a:ext uri="{FF2B5EF4-FFF2-40B4-BE49-F238E27FC236}">
                  <a16:creationId xmlns:a16="http://schemas.microsoft.com/office/drawing/2014/main" id="{EDC13C70-293F-D17F-5751-BBA86B206550}"/>
                </a:ext>
              </a:extLst>
            </p:cNvPr>
            <p:cNvSpPr/>
            <p:nvPr/>
          </p:nvSpPr>
          <p:spPr>
            <a:xfrm>
              <a:off x="9620221" y="8617753"/>
              <a:ext cx="3386196" cy="1669245"/>
            </a:xfrm>
            <a:prstGeom prst="rect">
              <a:avLst/>
            </a:prstGeom>
            <a:blipFill>
              <a:blip r:embed="rId3" cstate="print"/>
              <a:stretch>
                <a:fillRect/>
              </a:stretch>
            </a:blipFill>
          </p:spPr>
          <p:txBody>
            <a:bodyPr wrap="square" lIns="0" tIns="0" rIns="0" bIns="0" rtlCol="0"/>
            <a:lstStyle/>
            <a:p>
              <a:endParaRPr/>
            </a:p>
          </p:txBody>
        </p:sp>
      </p:grpSp>
      <p:grpSp>
        <p:nvGrpSpPr>
          <p:cNvPr id="23" name="object 7">
            <a:extLst>
              <a:ext uri="{FF2B5EF4-FFF2-40B4-BE49-F238E27FC236}">
                <a16:creationId xmlns:a16="http://schemas.microsoft.com/office/drawing/2014/main" id="{CE560AE9-C5A4-3002-7708-947C51C1F38C}"/>
              </a:ext>
            </a:extLst>
          </p:cNvPr>
          <p:cNvGrpSpPr/>
          <p:nvPr/>
        </p:nvGrpSpPr>
        <p:grpSpPr>
          <a:xfrm>
            <a:off x="-166500" y="14093533"/>
            <a:ext cx="7394575" cy="6512559"/>
            <a:chOff x="9866907" y="3025313"/>
            <a:chExt cx="7394575" cy="6512559"/>
          </a:xfrm>
        </p:grpSpPr>
        <p:sp>
          <p:nvSpPr>
            <p:cNvPr id="24" name="object 8">
              <a:extLst>
                <a:ext uri="{FF2B5EF4-FFF2-40B4-BE49-F238E27FC236}">
                  <a16:creationId xmlns:a16="http://schemas.microsoft.com/office/drawing/2014/main" id="{18F95BF3-D56B-799E-86AE-F641062F919F}"/>
                </a:ext>
              </a:extLst>
            </p:cNvPr>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25" name="object 9">
              <a:extLst>
                <a:ext uri="{FF2B5EF4-FFF2-40B4-BE49-F238E27FC236}">
                  <a16:creationId xmlns:a16="http://schemas.microsoft.com/office/drawing/2014/main" id="{771FABCB-F430-C2C2-75A7-773AE87EA4EE}"/>
                </a:ext>
              </a:extLst>
            </p:cNvPr>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26" name="object 10">
              <a:extLst>
                <a:ext uri="{FF2B5EF4-FFF2-40B4-BE49-F238E27FC236}">
                  <a16:creationId xmlns:a16="http://schemas.microsoft.com/office/drawing/2014/main" id="{B7DF5B6E-EE26-E11F-09AD-BDCC54B53359}"/>
                </a:ext>
              </a:extLst>
            </p:cNvPr>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27" name="object 11">
              <a:extLst>
                <a:ext uri="{FF2B5EF4-FFF2-40B4-BE49-F238E27FC236}">
                  <a16:creationId xmlns:a16="http://schemas.microsoft.com/office/drawing/2014/main" id="{1F495003-F655-B18A-3ACA-66A2508D5DE2}"/>
                </a:ext>
              </a:extLst>
            </p:cNvPr>
            <p:cNvSpPr/>
            <p:nvPr/>
          </p:nvSpPr>
          <p:spPr>
            <a:xfrm>
              <a:off x="9866907" y="3025313"/>
              <a:ext cx="7394196" cy="4624621"/>
            </a:xfrm>
            <a:prstGeom prst="rect">
              <a:avLst/>
            </a:prstGeom>
            <a:blipFill>
              <a:blip r:embed="rId4" cstate="print"/>
              <a:stretch>
                <a:fillRect/>
              </a:stretch>
            </a:blipFill>
          </p:spPr>
          <p:txBody>
            <a:bodyPr wrap="square" lIns="0" tIns="0" rIns="0" bIns="0" rtlCol="0"/>
            <a:lstStyle/>
            <a:p>
              <a:endParaRPr/>
            </a:p>
          </p:txBody>
        </p:sp>
        <p:sp>
          <p:nvSpPr>
            <p:cNvPr id="28" name="object 12">
              <a:extLst>
                <a:ext uri="{FF2B5EF4-FFF2-40B4-BE49-F238E27FC236}">
                  <a16:creationId xmlns:a16="http://schemas.microsoft.com/office/drawing/2014/main" id="{2894B37E-F93C-380C-29E1-A9ECF31E4726}"/>
                </a:ext>
              </a:extLst>
            </p:cNvPr>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29" name="object 13">
              <a:extLst>
                <a:ext uri="{FF2B5EF4-FFF2-40B4-BE49-F238E27FC236}">
                  <a16:creationId xmlns:a16="http://schemas.microsoft.com/office/drawing/2014/main" id="{9A970349-3077-6F7B-C747-2B7FE737D40B}"/>
                </a:ext>
              </a:extLst>
            </p:cNvPr>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0" name="object 14">
              <a:extLst>
                <a:ext uri="{FF2B5EF4-FFF2-40B4-BE49-F238E27FC236}">
                  <a16:creationId xmlns:a16="http://schemas.microsoft.com/office/drawing/2014/main" id="{5C46C2A5-0FC8-1204-C586-FF64F36B0581}"/>
                </a:ext>
              </a:extLst>
            </p:cNvPr>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1" name="object 15">
              <a:extLst>
                <a:ext uri="{FF2B5EF4-FFF2-40B4-BE49-F238E27FC236}">
                  <a16:creationId xmlns:a16="http://schemas.microsoft.com/office/drawing/2014/main" id="{D310513E-EAF3-A00A-AA93-D717A8D64E79}"/>
                </a:ext>
              </a:extLst>
            </p:cNvPr>
            <p:cNvSpPr/>
            <p:nvPr/>
          </p:nvSpPr>
          <p:spPr>
            <a:xfrm>
              <a:off x="13981677" y="7486633"/>
              <a:ext cx="3278936" cy="2051163"/>
            </a:xfrm>
            <a:prstGeom prst="rect">
              <a:avLst/>
            </a:prstGeom>
            <a:blipFill>
              <a:blip r:embed="rId5" cstate="print"/>
              <a:stretch>
                <a:fillRect/>
              </a:stretch>
            </a:blipFill>
          </p:spPr>
          <p:txBody>
            <a:bodyPr wrap="square" lIns="0" tIns="0" rIns="0" bIns="0" rtlCol="0"/>
            <a:lstStyle/>
            <a:p>
              <a:endParaRPr/>
            </a:p>
          </p:txBody>
        </p:sp>
      </p:grpSp>
      <p:grpSp>
        <p:nvGrpSpPr>
          <p:cNvPr id="32" name="object 16">
            <a:extLst>
              <a:ext uri="{FF2B5EF4-FFF2-40B4-BE49-F238E27FC236}">
                <a16:creationId xmlns:a16="http://schemas.microsoft.com/office/drawing/2014/main" id="{451F24CF-E8C0-695F-6275-03E0EE281149}"/>
              </a:ext>
            </a:extLst>
          </p:cNvPr>
          <p:cNvGrpSpPr/>
          <p:nvPr/>
        </p:nvGrpSpPr>
        <p:grpSpPr>
          <a:xfrm>
            <a:off x="3292585" y="11783514"/>
            <a:ext cx="3279140" cy="2051685"/>
            <a:chOff x="13325992" y="715294"/>
            <a:chExt cx="3279140" cy="2051685"/>
          </a:xfrm>
        </p:grpSpPr>
        <p:sp>
          <p:nvSpPr>
            <p:cNvPr id="33" name="object 17">
              <a:extLst>
                <a:ext uri="{FF2B5EF4-FFF2-40B4-BE49-F238E27FC236}">
                  <a16:creationId xmlns:a16="http://schemas.microsoft.com/office/drawing/2014/main" id="{F59F0D9C-539C-D083-DFC8-6580C103B51B}"/>
                </a:ext>
              </a:extLst>
            </p:cNvPr>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34" name="object 18">
              <a:extLst>
                <a:ext uri="{FF2B5EF4-FFF2-40B4-BE49-F238E27FC236}">
                  <a16:creationId xmlns:a16="http://schemas.microsoft.com/office/drawing/2014/main" id="{D3815408-5157-03DD-CBEE-AD31402A5A95}"/>
                </a:ext>
              </a:extLst>
            </p:cNvPr>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5" name="object 19">
              <a:extLst>
                <a:ext uri="{FF2B5EF4-FFF2-40B4-BE49-F238E27FC236}">
                  <a16:creationId xmlns:a16="http://schemas.microsoft.com/office/drawing/2014/main" id="{1B857A58-E359-0731-04D2-CD0049E2F4A4}"/>
                </a:ext>
              </a:extLst>
            </p:cNvPr>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6" name="object 20">
              <a:extLst>
                <a:ext uri="{FF2B5EF4-FFF2-40B4-BE49-F238E27FC236}">
                  <a16:creationId xmlns:a16="http://schemas.microsoft.com/office/drawing/2014/main" id="{7EDFF5DB-A251-E07C-53BA-7148A55633F3}"/>
                </a:ext>
              </a:extLst>
            </p:cNvPr>
            <p:cNvSpPr/>
            <p:nvPr/>
          </p:nvSpPr>
          <p:spPr>
            <a:xfrm>
              <a:off x="13325992" y="715294"/>
              <a:ext cx="3278936" cy="2051163"/>
            </a:xfrm>
            <a:prstGeom prst="rect">
              <a:avLst/>
            </a:prstGeom>
            <a:blipFill>
              <a:blip r:embed="rId6" cstate="print"/>
              <a:stretch>
                <a:fillRect/>
              </a:stretch>
            </a:blipFill>
          </p:spPr>
          <p:txBody>
            <a:bodyPr wrap="square" lIns="0" tIns="0" rIns="0" bIns="0" rtlCol="0"/>
            <a:lstStyle/>
            <a:p>
              <a:endParaRPr/>
            </a:p>
          </p:txBody>
        </p:sp>
      </p:grpSp>
      <p:sp>
        <p:nvSpPr>
          <p:cNvPr id="38" name="object 2">
            <a:extLst>
              <a:ext uri="{FF2B5EF4-FFF2-40B4-BE49-F238E27FC236}">
                <a16:creationId xmlns:a16="http://schemas.microsoft.com/office/drawing/2014/main" id="{EF270972-C4A4-79D1-96AE-19070020A4A2}"/>
              </a:ext>
            </a:extLst>
          </p:cNvPr>
          <p:cNvSpPr txBox="1"/>
          <p:nvPr/>
        </p:nvSpPr>
        <p:spPr>
          <a:xfrm>
            <a:off x="-9201115" y="-1689653"/>
            <a:ext cx="7765231" cy="344504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en-US" sz="8000" b="1" spc="-155" dirty="0">
                <a:solidFill>
                  <a:srgbClr val="2A4A81"/>
                </a:solidFill>
                <a:latin typeface="Arial"/>
                <a:cs typeface="Arial"/>
              </a:rPr>
              <a:t> </a:t>
            </a:r>
            <a:r>
              <a:rPr lang="en-US" sz="8000" b="1" spc="-155" dirty="0" err="1">
                <a:solidFill>
                  <a:srgbClr val="2A4A81"/>
                </a:solidFill>
                <a:latin typeface="Arial"/>
                <a:cs typeface="Arial"/>
              </a:rPr>
              <a:t>thầy</a:t>
            </a:r>
            <a:r>
              <a:rPr lang="en-US" sz="8000" b="1" spc="-155" dirty="0">
                <a:solidFill>
                  <a:srgbClr val="2A4A81"/>
                </a:solidFill>
                <a:latin typeface="Arial"/>
                <a:cs typeface="Arial"/>
              </a:rPr>
              <a:t>, </a:t>
            </a:r>
            <a:r>
              <a:rPr lang="en-US" sz="8000" b="1" spc="-155" dirty="0" err="1">
                <a:solidFill>
                  <a:srgbClr val="2A4A81"/>
                </a:solidFill>
                <a:latin typeface="Arial"/>
                <a:cs typeface="Arial"/>
              </a:rPr>
              <a:t>cô</a:t>
            </a:r>
            <a:r>
              <a:rPr lang="en-US" sz="8000" b="1" spc="-155" dirty="0">
                <a:solidFill>
                  <a:srgbClr val="2A4A81"/>
                </a:solidFill>
                <a:latin typeface="Arial"/>
                <a:cs typeface="Arial"/>
              </a:rPr>
              <a:t> </a:t>
            </a: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endParaRPr sz="8000" dirty="0">
              <a:latin typeface="Arial"/>
              <a:cs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8816" y="2379166"/>
            <a:ext cx="7765231" cy="496956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vi-VN" sz="8000" b="1" spc="-155" dirty="0">
                <a:solidFill>
                  <a:srgbClr val="2A4A81"/>
                </a:solidFill>
                <a:latin typeface="Arial"/>
                <a:cs typeface="Arial"/>
              </a:rPr>
              <a:t> </a:t>
            </a:r>
            <a:r>
              <a:rPr lang="en-US" sz="8000" b="1" spc="-155" dirty="0" err="1">
                <a:solidFill>
                  <a:srgbClr val="2A4A81"/>
                </a:solidFill>
                <a:latin typeface="Arial"/>
                <a:cs typeface="Arial"/>
              </a:rPr>
              <a:t>cô</a:t>
            </a:r>
            <a:r>
              <a:rPr lang="vi-VN" sz="8000" b="1" spc="-155" dirty="0">
                <a:solidFill>
                  <a:srgbClr val="2A4A81"/>
                </a:solidFill>
                <a:latin typeface="Arial"/>
                <a:cs typeface="Arial"/>
              </a:rPr>
              <a:t> </a:t>
            </a:r>
          </a:p>
          <a:p>
            <a:pPr marL="12700" marR="5080" algn="just">
              <a:lnSpc>
                <a:spcPct val="78100"/>
              </a:lnSpc>
              <a:spcBef>
                <a:spcPts val="2200"/>
              </a:spcBef>
            </a:pPr>
            <a:r>
              <a:rPr lang="vi-VN" sz="8000" b="1" spc="-155" dirty="0">
                <a:solidFill>
                  <a:srgbClr val="2A4A81"/>
                </a:solidFill>
                <a:latin typeface="Arial"/>
                <a:cs typeface="Arial"/>
              </a:rPr>
              <a:t>và các bạn</a:t>
            </a:r>
            <a:r>
              <a:rPr lang="en-US" sz="8000" b="1" spc="-155" dirty="0">
                <a:solidFill>
                  <a:srgbClr val="2A4A81"/>
                </a:solidFill>
                <a:latin typeface="Arial"/>
                <a:cs typeface="Arial"/>
              </a:rPr>
              <a:t> </a:t>
            </a:r>
            <a:endParaRPr lang="vi-VN" sz="8000" b="1" spc="-155" dirty="0">
              <a:solidFill>
                <a:srgbClr val="2A4A81"/>
              </a:solidFill>
              <a:latin typeface="Arial"/>
              <a:cs typeface="Arial"/>
            </a:endParaRPr>
          </a:p>
          <a:p>
            <a:pPr marL="12700" marR="5080" algn="just">
              <a:lnSpc>
                <a:spcPct val="78100"/>
              </a:lnSpc>
              <a:spcBef>
                <a:spcPts val="2200"/>
              </a:spcBef>
            </a:pP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r>
              <a:rPr lang="vi-VN" sz="8000" b="1" spc="-155" dirty="0">
                <a:solidFill>
                  <a:srgbClr val="2A4A81"/>
                </a:solidFill>
                <a:latin typeface="Arial"/>
                <a:cs typeface="Arial"/>
              </a:rPr>
              <a:t> !</a:t>
            </a:r>
            <a:endParaRPr sz="8000" dirty="0">
              <a:latin typeface="Arial"/>
              <a:cs typeface="Arial"/>
            </a:endParaRPr>
          </a:p>
        </p:txBody>
      </p:sp>
      <p:grpSp>
        <p:nvGrpSpPr>
          <p:cNvPr id="4" name="object 4"/>
          <p:cNvGrpSpPr/>
          <p:nvPr/>
        </p:nvGrpSpPr>
        <p:grpSpPr>
          <a:xfrm>
            <a:off x="9620221" y="8617753"/>
            <a:ext cx="3386454" cy="1669414"/>
            <a:chOff x="9620221" y="8617753"/>
            <a:chExt cx="3386454" cy="1669414"/>
          </a:xfrm>
        </p:grpSpPr>
        <p:sp>
          <p:nvSpPr>
            <p:cNvPr id="5" name="object 5"/>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6" name="object 6"/>
            <p:cNvSpPr/>
            <p:nvPr/>
          </p:nvSpPr>
          <p:spPr>
            <a:xfrm>
              <a:off x="9620221" y="8617753"/>
              <a:ext cx="3386196" cy="1669245"/>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9866907" y="3025313"/>
            <a:ext cx="7394575" cy="6512559"/>
            <a:chOff x="9866907" y="3025313"/>
            <a:chExt cx="7394575" cy="6512559"/>
          </a:xfrm>
        </p:grpSpPr>
        <p:sp>
          <p:nvSpPr>
            <p:cNvPr id="8" name="object 8"/>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9" name="object 9"/>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10" name="object 10"/>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11" name="object 11"/>
            <p:cNvSpPr/>
            <p:nvPr/>
          </p:nvSpPr>
          <p:spPr>
            <a:xfrm>
              <a:off x="9866907" y="3025313"/>
              <a:ext cx="7394196" cy="462462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3" name="object 13"/>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4" name="object 14"/>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15" name="object 15"/>
            <p:cNvSpPr/>
            <p:nvPr/>
          </p:nvSpPr>
          <p:spPr>
            <a:xfrm>
              <a:off x="13981677" y="7486633"/>
              <a:ext cx="3278936" cy="2051163"/>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13325992" y="715294"/>
            <a:ext cx="3279140" cy="2051685"/>
            <a:chOff x="13325992" y="715294"/>
            <a:chExt cx="3279140" cy="2051685"/>
          </a:xfrm>
        </p:grpSpPr>
        <p:sp>
          <p:nvSpPr>
            <p:cNvPr id="17" name="object 17"/>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8" name="object 18"/>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9" name="object 19"/>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20" name="object 20"/>
            <p:cNvSpPr/>
            <p:nvPr/>
          </p:nvSpPr>
          <p:spPr>
            <a:xfrm>
              <a:off x="13325992" y="715294"/>
              <a:ext cx="3278936" cy="2051163"/>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grpSp>
        <p:nvGrpSpPr>
          <p:cNvPr id="6" name="object 6"/>
          <p:cNvGrpSpPr/>
          <p:nvPr/>
        </p:nvGrpSpPr>
        <p:grpSpPr>
          <a:xfrm>
            <a:off x="-8153400" y="-489593"/>
            <a:ext cx="7496175" cy="10287000"/>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2984776" y="6534974"/>
            <a:ext cx="638782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NGUYỄN THÀNH TRUNG (281-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PHẠM TUẤN MINH</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ID" sz="2600" b="1" dirty="0">
                <a:solidFill>
                  <a:schemeClr val="bg1"/>
                </a:solidFill>
                <a:latin typeface="Muli"/>
                <a:ea typeface="Times New Roman" panose="02020603050405020304" pitchFamily="18" charset="0"/>
                <a:cs typeface="Times New Roman" panose="02020603050405020304" pitchFamily="18" charset="0"/>
              </a:rPr>
              <a:t>HOÀNG NGỌC THÀNH</a:t>
            </a:r>
          </a:p>
        </p:txBody>
      </p:sp>
      <p:sp>
        <p:nvSpPr>
          <p:cNvPr id="39" name="TextBox 38">
            <a:extLst>
              <a:ext uri="{FF2B5EF4-FFF2-40B4-BE49-F238E27FC236}">
                <a16:creationId xmlns:a16="http://schemas.microsoft.com/office/drawing/2014/main" id="{A62AA502-E9BE-149B-394D-0996C153EE7E}"/>
              </a:ext>
            </a:extLst>
          </p:cNvPr>
          <p:cNvSpPr txBox="1"/>
          <p:nvPr/>
        </p:nvSpPr>
        <p:spPr>
          <a:xfrm>
            <a:off x="2590800" y="2149168"/>
            <a:ext cx="6215817" cy="1118319"/>
          </a:xfrm>
          <a:prstGeom prst="rect">
            <a:avLst/>
          </a:prstGeom>
          <a:noFill/>
        </p:spPr>
        <p:txBody>
          <a:bodyPr wrap="square" rtlCol="0">
            <a:spAutoFit/>
          </a:bodyPr>
          <a:lstStyle/>
          <a:p>
            <a:r>
              <a:rPr lang="en-US" sz="6667" b="1" dirty="0">
                <a:solidFill>
                  <a:schemeClr val="bg1"/>
                </a:solidFill>
                <a:latin typeface="Muli"/>
              </a:rPr>
              <a:t>BÀI TẬP LỚN</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18578" y="4302698"/>
            <a:ext cx="6596622"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WEBSITE </a:t>
            </a:r>
            <a:r>
              <a:rPr lang="en-US" sz="2600" b="1" kern="0">
                <a:solidFill>
                  <a:schemeClr val="bg1"/>
                </a:solidFill>
                <a:latin typeface="Muli"/>
              </a:rPr>
              <a:t>NGHE NHẠC (NV6,8)</a:t>
            </a:r>
            <a:endParaRPr lang="en-US" sz="2600" b="1" kern="0" dirty="0">
              <a:solidFill>
                <a:schemeClr val="bg1"/>
              </a:solidFill>
              <a:latin typeface="Muli"/>
            </a:endParaRPr>
          </a:p>
          <a:p>
            <a:pPr>
              <a:spcBef>
                <a:spcPts val="400"/>
              </a:spcBef>
            </a:pPr>
            <a:r>
              <a:rPr lang="vi-VN" sz="2600" b="1" kern="0" dirty="0">
                <a:solidFill>
                  <a:schemeClr val="bg1"/>
                </a:solidFill>
                <a:latin typeface="Muli"/>
              </a:rPr>
              <a:t>Môn : </a:t>
            </a:r>
            <a:r>
              <a:rPr lang="en-US" sz="2600" b="1" kern="0" dirty="0">
                <a:solidFill>
                  <a:schemeClr val="bg1"/>
                </a:solidFill>
                <a:latin typeface="Muli"/>
              </a:rPr>
              <a:t>CÔNG NGHỆ WEB</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6</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GV.</a:t>
            </a:r>
            <a:r>
              <a:rPr lang="en-US" sz="2600" b="1" kern="0" dirty="0">
                <a:solidFill>
                  <a:schemeClr val="bg1"/>
                </a:solidFill>
                <a:latin typeface="Muli"/>
              </a:rPr>
              <a:t> NGUYỄN THỊ HẠNH</a:t>
            </a: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9372600" y="991419"/>
            <a:ext cx="7742209"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3500" b="1" kern="0" dirty="0">
                <a:solidFill>
                  <a:schemeClr val="bg1"/>
                </a:solidFill>
                <a:latin typeface="Muli"/>
              </a:rPr>
            </a:br>
            <a:br>
              <a:rPr lang="vi-VN" sz="3500" b="1" kern="0" dirty="0">
                <a:solidFill>
                  <a:schemeClr val="bg1"/>
                </a:solidFill>
                <a:latin typeface="Muli"/>
              </a:rPr>
            </a:br>
            <a:br>
              <a:rPr lang="vi-VN" sz="3500" b="1" kern="0" dirty="0">
                <a:solidFill>
                  <a:schemeClr val="bg1"/>
                </a:solidFill>
                <a:latin typeface="Muli"/>
              </a:rPr>
            </a:br>
            <a:r>
              <a:rPr lang="vi-VN" sz="3500" b="1" kern="0" dirty="0">
                <a:solidFill>
                  <a:schemeClr val="bg1"/>
                </a:solidFill>
                <a:latin typeface="Muli"/>
              </a:rPr>
              <a:t>TRƯỜNG ĐẠI HỌC KIẾN TRÚC HÀ NỘI</a:t>
            </a:r>
            <a:br>
              <a:rPr lang="vi-VN" sz="3500" b="1" kern="0" dirty="0">
                <a:solidFill>
                  <a:schemeClr val="bg1"/>
                </a:solidFill>
                <a:latin typeface="Muli"/>
              </a:rPr>
            </a:br>
            <a:r>
              <a:rPr lang="vi-VN" sz="3500" b="1" kern="0" dirty="0">
                <a:solidFill>
                  <a:schemeClr val="bg1"/>
                </a:solidFill>
                <a:latin typeface="Muli"/>
              </a:rPr>
              <a:t> </a:t>
            </a:r>
            <a:br>
              <a:rPr lang="vi-VN" sz="3500" b="1" kern="0" dirty="0">
                <a:solidFill>
                  <a:schemeClr val="bg1"/>
                </a:solidFill>
                <a:latin typeface="Muli"/>
              </a:rPr>
            </a:br>
            <a:r>
              <a:rPr lang="vi-VN" sz="35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63180" y="3310962"/>
            <a:ext cx="4346823" cy="4327505"/>
          </a:xfrm>
          <a:prstGeom prst="rect">
            <a:avLst/>
          </a:prstGeom>
          <a:noFill/>
          <a:extLst>
            <a:ext uri="{909E8E84-426E-40DD-AFC4-6F175D3DCCD1}">
              <a14:hiddenFill xmlns:a14="http://schemas.microsoft.com/office/drawing/2010/main">
                <a:solidFill>
                  <a:srgbClr val="FFFFFF"/>
                </a:solidFill>
              </a14:hiddenFill>
            </a:ext>
          </a:extLst>
        </p:spPr>
      </p:pic>
      <p:sp>
        <p:nvSpPr>
          <p:cNvPr id="45" name="Title 44">
            <a:extLst>
              <a:ext uri="{FF2B5EF4-FFF2-40B4-BE49-F238E27FC236}">
                <a16:creationId xmlns:a16="http://schemas.microsoft.com/office/drawing/2014/main" id="{E09AB1F3-B76D-C36F-DD35-9A8F3785FDA8}"/>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310654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0" y="-419100"/>
            <a:ext cx="18749369" cy="11699018"/>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sz="5000" dirty="0"/>
          </a:p>
        </p:txBody>
      </p:sp>
      <p:sp>
        <p:nvSpPr>
          <p:cNvPr id="3" name="object 3"/>
          <p:cNvSpPr txBox="1">
            <a:spLocks noGrp="1"/>
          </p:cNvSpPr>
          <p:nvPr>
            <p:ph type="title"/>
          </p:nvPr>
        </p:nvSpPr>
        <p:spPr>
          <a:xfrm>
            <a:off x="8525742" y="911025"/>
            <a:ext cx="7979409" cy="1181093"/>
          </a:xfrm>
          <a:prstGeom prst="rect">
            <a:avLst/>
          </a:prstGeom>
        </p:spPr>
        <p:txBody>
          <a:bodyPr vert="horz" wrap="square" lIns="0" tIns="115570" rIns="0" bIns="0" rtlCol="0">
            <a:spAutoFit/>
          </a:bodyPr>
          <a:lstStyle/>
          <a:p>
            <a:pPr marL="12700" marR="5080">
              <a:lnSpc>
                <a:spcPts val="8330"/>
              </a:lnSpc>
              <a:spcBef>
                <a:spcPts val="910"/>
              </a:spcBef>
            </a:pPr>
            <a:r>
              <a:rPr lang="en-US" sz="8000" spc="-100" dirty="0">
                <a:solidFill>
                  <a:srgbClr val="F6B4A6"/>
                </a:solidFill>
              </a:rPr>
              <a:t>NỘI DUNG</a:t>
            </a:r>
            <a:endParaRPr sz="8000" dirty="0"/>
          </a:p>
        </p:txBody>
      </p:sp>
      <p:sp>
        <p:nvSpPr>
          <p:cNvPr id="4" name="object 4"/>
          <p:cNvSpPr txBox="1"/>
          <p:nvPr/>
        </p:nvSpPr>
        <p:spPr>
          <a:xfrm>
            <a:off x="8521573" y="2882690"/>
            <a:ext cx="9766427" cy="2333972"/>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6. THỰC HÀNH XÂY DỰNG TRANG WEB CƠ BẢN</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grpSp>
        <p:nvGrpSpPr>
          <p:cNvPr id="6" name="object 6"/>
          <p:cNvGrpSpPr/>
          <p:nvPr/>
        </p:nvGrpSpPr>
        <p:grpSpPr>
          <a:xfrm>
            <a:off x="0" y="-215348"/>
            <a:ext cx="7622949" cy="10717696"/>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grpSp>
        <p:nvGrpSpPr>
          <p:cNvPr id="43" name="object 12">
            <a:extLst>
              <a:ext uri="{FF2B5EF4-FFF2-40B4-BE49-F238E27FC236}">
                <a16:creationId xmlns:a16="http://schemas.microsoft.com/office/drawing/2014/main" id="{E453C919-89BC-41FC-7508-29A8076529C4}"/>
              </a:ext>
            </a:extLst>
          </p:cNvPr>
          <p:cNvGrpSpPr/>
          <p:nvPr/>
        </p:nvGrpSpPr>
        <p:grpSpPr>
          <a:xfrm>
            <a:off x="-6853731" y="1348403"/>
            <a:ext cx="6055995" cy="6648450"/>
            <a:chOff x="1313136" y="1684367"/>
            <a:chExt cx="6055995" cy="6648450"/>
          </a:xfrm>
        </p:grpSpPr>
        <p:sp>
          <p:nvSpPr>
            <p:cNvPr id="44" name="object 13">
              <a:extLst>
                <a:ext uri="{FF2B5EF4-FFF2-40B4-BE49-F238E27FC236}">
                  <a16:creationId xmlns:a16="http://schemas.microsoft.com/office/drawing/2014/main" id="{FFAFBF1C-3F99-B570-EE6B-C1CFC260A104}"/>
                </a:ext>
              </a:extLst>
            </p:cNvPr>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5" name="object 14">
              <a:extLst>
                <a:ext uri="{FF2B5EF4-FFF2-40B4-BE49-F238E27FC236}">
                  <a16:creationId xmlns:a16="http://schemas.microsoft.com/office/drawing/2014/main" id="{D57FE807-0C26-5AE0-4D9A-4EC21DA499C2}"/>
                </a:ext>
              </a:extLst>
            </p:cNvPr>
            <p:cNvSpPr/>
            <p:nvPr/>
          </p:nvSpPr>
          <p:spPr>
            <a:xfrm>
              <a:off x="1313136" y="1684367"/>
              <a:ext cx="3869921" cy="5118099"/>
            </a:xfrm>
            <a:prstGeom prst="rect">
              <a:avLst/>
            </a:prstGeom>
            <a:blipFill>
              <a:blip r:embed="rId14" cstate="print"/>
              <a:stretch>
                <a:fillRect/>
              </a:stretch>
            </a:blipFill>
          </p:spPr>
          <p:txBody>
            <a:bodyPr wrap="square" lIns="0" tIns="0" rIns="0" bIns="0" rtlCol="0"/>
            <a:lstStyle/>
            <a:p>
              <a:endParaRPr/>
            </a:p>
          </p:txBody>
        </p:sp>
        <p:sp>
          <p:nvSpPr>
            <p:cNvPr id="46" name="object 15">
              <a:extLst>
                <a:ext uri="{FF2B5EF4-FFF2-40B4-BE49-F238E27FC236}">
                  <a16:creationId xmlns:a16="http://schemas.microsoft.com/office/drawing/2014/main" id="{F6417B6F-417E-81D9-080D-1A6AA9C46CB4}"/>
                </a:ext>
              </a:extLst>
            </p:cNvPr>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7" name="object 16">
              <a:extLst>
                <a:ext uri="{FF2B5EF4-FFF2-40B4-BE49-F238E27FC236}">
                  <a16:creationId xmlns:a16="http://schemas.microsoft.com/office/drawing/2014/main" id="{54FDA47C-D123-7949-BAA1-4128A3077733}"/>
                </a:ext>
              </a:extLst>
            </p:cNvPr>
            <p:cNvSpPr/>
            <p:nvPr/>
          </p:nvSpPr>
          <p:spPr>
            <a:xfrm>
              <a:off x="2384356" y="2475094"/>
              <a:ext cx="3869921" cy="5118099"/>
            </a:xfrm>
            <a:prstGeom prst="rect">
              <a:avLst/>
            </a:prstGeom>
            <a:blipFill>
              <a:blip r:embed="rId15" cstate="print"/>
              <a:stretch>
                <a:fillRect/>
              </a:stretch>
            </a:blipFill>
          </p:spPr>
          <p:txBody>
            <a:bodyPr wrap="square" lIns="0" tIns="0" rIns="0" bIns="0" rtlCol="0"/>
            <a:lstStyle/>
            <a:p>
              <a:endParaRPr/>
            </a:p>
          </p:txBody>
        </p:sp>
        <p:sp>
          <p:nvSpPr>
            <p:cNvPr id="48" name="object 17">
              <a:extLst>
                <a:ext uri="{FF2B5EF4-FFF2-40B4-BE49-F238E27FC236}">
                  <a16:creationId xmlns:a16="http://schemas.microsoft.com/office/drawing/2014/main" id="{7AB908EE-C26C-245B-22A8-68D6EEB86540}"/>
                </a:ext>
              </a:extLst>
            </p:cNvPr>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9" name="object 18">
              <a:extLst>
                <a:ext uri="{FF2B5EF4-FFF2-40B4-BE49-F238E27FC236}">
                  <a16:creationId xmlns:a16="http://schemas.microsoft.com/office/drawing/2014/main" id="{2F1EFD15-5B2C-BDAB-BB7D-45994830A75F}"/>
                </a:ext>
              </a:extLst>
            </p:cNvPr>
            <p:cNvSpPr/>
            <p:nvPr/>
          </p:nvSpPr>
          <p:spPr>
            <a:xfrm>
              <a:off x="3499104" y="3214329"/>
              <a:ext cx="3869921" cy="5118099"/>
            </a:xfrm>
            <a:prstGeom prst="rect">
              <a:avLst/>
            </a:prstGeom>
            <a:blipFill>
              <a:blip r:embed="rId16" cstate="print"/>
              <a:stretch>
                <a:fillRect/>
              </a:stretch>
            </a:blipFill>
          </p:spPr>
          <p:txBody>
            <a:bodyPr wrap="square" lIns="0" tIns="0" rIns="0" bIns="0" rtlCol="0"/>
            <a:lstStyle/>
            <a:p>
              <a:endParaRPr/>
            </a:p>
          </p:txBody>
        </p:sp>
      </p:grpSp>
      <p:sp>
        <p:nvSpPr>
          <p:cNvPr id="5" name="object 4">
            <a:extLst>
              <a:ext uri="{FF2B5EF4-FFF2-40B4-BE49-F238E27FC236}">
                <a16:creationId xmlns:a16="http://schemas.microsoft.com/office/drawing/2014/main" id="{1CEA6F8B-8F43-E3A6-9EA2-D98E3F698D33}"/>
              </a:ext>
            </a:extLst>
          </p:cNvPr>
          <p:cNvSpPr txBox="1"/>
          <p:nvPr/>
        </p:nvSpPr>
        <p:spPr>
          <a:xfrm>
            <a:off x="8542450" y="4558363"/>
            <a:ext cx="9766427"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7. HTML5 VÀ CSS3</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spTree>
    <p:extLst>
      <p:ext uri="{BB962C8B-B14F-4D97-AF65-F5344CB8AC3E}">
        <p14:creationId xmlns:p14="http://schemas.microsoft.com/office/powerpoint/2010/main" val="573614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7462677" y="702047"/>
            <a:ext cx="10825323" cy="982320"/>
          </a:xfrm>
          <a:prstGeom prst="rect">
            <a:avLst/>
          </a:prstGeom>
        </p:spPr>
        <p:txBody>
          <a:bodyPr vert="horz" wrap="square" lIns="0" tIns="12700" rIns="0" bIns="0" rtlCol="0">
            <a:spAutoFit/>
          </a:bodyPr>
          <a:lstStyle/>
          <a:p>
            <a:pPr marL="12700">
              <a:lnSpc>
                <a:spcPct val="100000"/>
              </a:lnSpc>
              <a:spcBef>
                <a:spcPts val="100"/>
              </a:spcBef>
            </a:pPr>
            <a:r>
              <a:rPr lang="en-US" sz="6300" spc="-335" dirty="0">
                <a:solidFill>
                  <a:srgbClr val="F6B4A6"/>
                </a:solidFill>
              </a:rPr>
              <a:t>6.1. XÂY DỰNG TRANG  WEB</a:t>
            </a:r>
            <a:endParaRPr sz="6300" dirty="0"/>
          </a:p>
        </p:txBody>
      </p:sp>
      <p:grpSp>
        <p:nvGrpSpPr>
          <p:cNvPr id="12" name="object 12"/>
          <p:cNvGrpSpPr/>
          <p:nvPr/>
        </p:nvGrpSpPr>
        <p:grpSpPr>
          <a:xfrm>
            <a:off x="1313136" y="1684367"/>
            <a:ext cx="6055995" cy="6648450"/>
            <a:chOff x="1313136" y="1684367"/>
            <a:chExt cx="6055995" cy="6648450"/>
          </a:xfrm>
        </p:grpSpPr>
        <p:sp>
          <p:nvSpPr>
            <p:cNvPr id="13" name="object 13"/>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4" name="object 14"/>
            <p:cNvSpPr/>
            <p:nvPr/>
          </p:nvSpPr>
          <p:spPr>
            <a:xfrm>
              <a:off x="1313136" y="1684367"/>
              <a:ext cx="3869921" cy="511809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6" name="object 16"/>
            <p:cNvSpPr/>
            <p:nvPr/>
          </p:nvSpPr>
          <p:spPr>
            <a:xfrm>
              <a:off x="2384356" y="2475094"/>
              <a:ext cx="3869921" cy="511809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8" name="object 18"/>
            <p:cNvSpPr/>
            <p:nvPr/>
          </p:nvSpPr>
          <p:spPr>
            <a:xfrm>
              <a:off x="3499104" y="3214329"/>
              <a:ext cx="3869921" cy="5118099"/>
            </a:xfrm>
            <a:prstGeom prst="rect">
              <a:avLst/>
            </a:prstGeom>
            <a:blipFill>
              <a:blip r:embed="rId4" cstate="print"/>
              <a:stretch>
                <a:fillRect/>
              </a:stretch>
            </a:blipFill>
          </p:spPr>
          <p:txBody>
            <a:bodyPr wrap="square" lIns="0" tIns="0" rIns="0" bIns="0" rtlCol="0"/>
            <a:lstStyle/>
            <a:p>
              <a:endParaRPr/>
            </a:p>
          </p:txBody>
        </p:sp>
      </p:grpSp>
      <p:sp>
        <p:nvSpPr>
          <p:cNvPr id="20" name="TextBox 19">
            <a:extLst>
              <a:ext uri="{FF2B5EF4-FFF2-40B4-BE49-F238E27FC236}">
                <a16:creationId xmlns:a16="http://schemas.microsoft.com/office/drawing/2014/main" id="{7D6755B0-E104-1309-F18B-468D9F620982}"/>
              </a:ext>
            </a:extLst>
          </p:cNvPr>
          <p:cNvSpPr txBox="1"/>
          <p:nvPr/>
        </p:nvSpPr>
        <p:spPr>
          <a:xfrm>
            <a:off x="8333475" y="2171700"/>
            <a:ext cx="8889827" cy="5713359"/>
          </a:xfrm>
          <a:prstGeom prst="rect">
            <a:avLst/>
          </a:prstGeom>
          <a:noFill/>
        </p:spPr>
        <p:txBody>
          <a:bodyPr wrap="square">
            <a:spAutoFit/>
          </a:bodyPr>
          <a:lstStyle/>
          <a:p>
            <a:pPr algn="ctr">
              <a:lnSpc>
                <a:spcPct val="106000"/>
              </a:lnSpc>
              <a:spcAft>
                <a:spcPts val="800"/>
              </a:spcAft>
            </a:pPr>
            <a:r>
              <a:rPr lang="en-US" sz="4000" b="1" dirty="0">
                <a:solidFill>
                  <a:schemeClr val="bg1"/>
                </a:solidFill>
                <a:ea typeface="Calibri" panose="020F0502020204030204" pitchFamily="34" charset="0"/>
              </a:rPr>
              <a:t>XÁC ĐỊNH CẤU TRÚC</a:t>
            </a:r>
            <a:endParaRPr lang="vi-VN" sz="4000" b="1" dirty="0">
              <a:solidFill>
                <a:schemeClr val="bg1"/>
              </a:solidFill>
              <a:effectLst/>
              <a:ea typeface="Calibri" panose="020F0502020204030204" pitchFamily="34" charset="0"/>
            </a:endParaRPr>
          </a:p>
          <a:p>
            <a:pPr algn="ctr">
              <a:lnSpc>
                <a:spcPct val="106000"/>
              </a:lnSpc>
              <a:spcAft>
                <a:spcPts val="800"/>
              </a:spcAft>
            </a:pPr>
            <a:endParaRPr lang="en-US" sz="4000" b="1" dirty="0">
              <a:solidFill>
                <a:schemeClr val="bg1"/>
              </a:solidFill>
              <a:effectLst/>
              <a:ea typeface="Calibri" panose="020F0502020204030204" pitchFamily="34" charset="0"/>
            </a:endParaRPr>
          </a:p>
          <a:p>
            <a:pPr>
              <a:lnSpc>
                <a:spcPct val="107000"/>
              </a:lnSpc>
              <a:spcAft>
                <a:spcPts val="800"/>
              </a:spcAft>
            </a:pP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Tạo</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tệp</a:t>
            </a:r>
            <a:r>
              <a:rPr lang="en-US" sz="3500" dirty="0">
                <a:solidFill>
                  <a:schemeClr val="bg1"/>
                </a:solidFill>
                <a:effectLst/>
                <a:latin typeface="Abadi" panose="020B0604020104020204" pitchFamily="34" charset="0"/>
                <a:ea typeface="Calibri" panose="020F0502020204030204" pitchFamily="34" charset="0"/>
              </a:rPr>
              <a:t> HTML </a:t>
            </a:r>
            <a:r>
              <a:rPr lang="en-US" sz="3500" dirty="0" err="1">
                <a:solidFill>
                  <a:schemeClr val="bg1"/>
                </a:solidFill>
                <a:effectLst/>
                <a:latin typeface="Abadi" panose="020B0604020104020204" pitchFamily="34" charset="0"/>
                <a:ea typeface="Calibri" panose="020F0502020204030204" pitchFamily="34" charset="0"/>
              </a:rPr>
              <a:t>cơ</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bản</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với</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các</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phần</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tử</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cơ</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bản</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như</a:t>
            </a:r>
            <a:r>
              <a:rPr lang="en-US" sz="3500" dirty="0">
                <a:solidFill>
                  <a:schemeClr val="bg1"/>
                </a:solidFill>
                <a:effectLst/>
                <a:latin typeface="Abadi" panose="020B0604020104020204" pitchFamily="34" charset="0"/>
                <a:ea typeface="Calibri" panose="020F0502020204030204" pitchFamily="34" charset="0"/>
              </a:rPr>
              <a:t> `&lt;html&gt;`, `&lt;head&gt;`, `&lt;title&gt;`, `&lt;body&gt;`, </a:t>
            </a:r>
            <a:r>
              <a:rPr lang="en-US" sz="3500" dirty="0" err="1">
                <a:solidFill>
                  <a:schemeClr val="bg1"/>
                </a:solidFill>
                <a:effectLst/>
                <a:latin typeface="Abadi" panose="020B0604020104020204" pitchFamily="34" charset="0"/>
                <a:ea typeface="Calibri" panose="020F0502020204030204" pitchFamily="34" charset="0"/>
              </a:rPr>
              <a:t>và</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các</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thẻ</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cơ</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bản</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như</a:t>
            </a:r>
            <a:r>
              <a:rPr lang="en-US" sz="3500" dirty="0">
                <a:solidFill>
                  <a:schemeClr val="bg1"/>
                </a:solidFill>
                <a:effectLst/>
                <a:latin typeface="Abadi" panose="020B0604020104020204" pitchFamily="34" charset="0"/>
                <a:ea typeface="Calibri" panose="020F0502020204030204" pitchFamily="34" charset="0"/>
              </a:rPr>
              <a:t> `&lt;div&gt;` </a:t>
            </a:r>
            <a:r>
              <a:rPr lang="en-US" sz="3500" dirty="0" err="1">
                <a:solidFill>
                  <a:schemeClr val="bg1"/>
                </a:solidFill>
                <a:effectLst/>
                <a:latin typeface="Abadi" panose="020B0604020104020204" pitchFamily="34" charset="0"/>
                <a:ea typeface="Calibri" panose="020F0502020204030204" pitchFamily="34" charset="0"/>
              </a:rPr>
              <a:t>để</a:t>
            </a:r>
            <a:r>
              <a:rPr lang="en-US" sz="3500" dirty="0">
                <a:solidFill>
                  <a:schemeClr val="bg1"/>
                </a:solidFill>
                <a:effectLst/>
                <a:latin typeface="Abadi" panose="020B0604020104020204" pitchFamily="34" charset="0"/>
                <a:ea typeface="Calibri" panose="020F0502020204030204" pitchFamily="34" charset="0"/>
              </a:rPr>
              <a:t> chia </a:t>
            </a:r>
            <a:r>
              <a:rPr lang="en-US" sz="3500" dirty="0" err="1">
                <a:solidFill>
                  <a:schemeClr val="bg1"/>
                </a:solidFill>
                <a:effectLst/>
                <a:latin typeface="Abadi" panose="020B0604020104020204" pitchFamily="34" charset="0"/>
                <a:ea typeface="Calibri" panose="020F0502020204030204" pitchFamily="34" charset="0"/>
              </a:rPr>
              <a:t>trang</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thành</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các</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phần</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khác</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nhau</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ví</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dụ</a:t>
            </a:r>
            <a:r>
              <a:rPr lang="en-US" sz="3500" dirty="0">
                <a:solidFill>
                  <a:schemeClr val="bg1"/>
                </a:solidFill>
                <a:effectLst/>
                <a:latin typeface="Abadi" panose="020B0604020104020204" pitchFamily="34" charset="0"/>
                <a:ea typeface="Calibri" panose="020F0502020204030204" pitchFamily="34" charset="0"/>
              </a:rPr>
              <a:t>: header, menu, content, footer).</a:t>
            </a:r>
            <a:endParaRPr lang="en-ID" sz="3500" dirty="0">
              <a:solidFill>
                <a:schemeClr val="bg1"/>
              </a:solidFill>
              <a:effectLst/>
              <a:latin typeface="Abadi" panose="020B0604020104020204" pitchFamily="34" charset="0"/>
              <a:ea typeface="Calibri" panose="020F0502020204030204" pitchFamily="34" charset="0"/>
            </a:endParaRPr>
          </a:p>
          <a:p>
            <a:pPr>
              <a:lnSpc>
                <a:spcPct val="107000"/>
              </a:lnSpc>
              <a:spcAft>
                <a:spcPts val="800"/>
              </a:spcAft>
            </a:pPr>
            <a:r>
              <a:rPr lang="en-US" sz="3500" dirty="0">
                <a:solidFill>
                  <a:schemeClr val="bg1"/>
                </a:solidFill>
                <a:effectLst/>
                <a:latin typeface="Abadi" panose="020B0604020104020204" pitchFamily="34" charset="0"/>
                <a:ea typeface="Calibri" panose="020F0502020204030204" pitchFamily="34" charset="0"/>
              </a:rPr>
              <a:t>   - </a:t>
            </a:r>
            <a:r>
              <a:rPr lang="en-US" sz="3500" dirty="0" err="1">
                <a:solidFill>
                  <a:schemeClr val="bg1"/>
                </a:solidFill>
                <a:effectLst/>
                <a:latin typeface="Abadi" panose="020B0604020104020204" pitchFamily="34" charset="0"/>
                <a:ea typeface="Calibri" panose="020F0502020204030204" pitchFamily="34" charset="0"/>
              </a:rPr>
              <a:t>Đảm</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bảo</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định</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dạng</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và</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cấu</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trúc</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của</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trang</a:t>
            </a:r>
            <a:r>
              <a:rPr lang="en-US" sz="3500" dirty="0">
                <a:solidFill>
                  <a:schemeClr val="bg1"/>
                </a:solidFill>
                <a:effectLst/>
                <a:latin typeface="Abadi" panose="020B0604020104020204" pitchFamily="34" charset="0"/>
                <a:ea typeface="Calibri" panose="020F0502020204030204" pitchFamily="34" charset="0"/>
              </a:rPr>
              <a:t> web </a:t>
            </a:r>
            <a:r>
              <a:rPr lang="en-US" sz="3500" dirty="0" err="1">
                <a:solidFill>
                  <a:schemeClr val="bg1"/>
                </a:solidFill>
                <a:effectLst/>
                <a:latin typeface="Abadi" panose="020B0604020104020204" pitchFamily="34" charset="0"/>
                <a:ea typeface="Calibri" panose="020F0502020204030204" pitchFamily="34" charset="0"/>
              </a:rPr>
              <a:t>dễ</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hiểu</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và</a:t>
            </a:r>
            <a:r>
              <a:rPr lang="en-US" sz="3500" dirty="0">
                <a:solidFill>
                  <a:schemeClr val="bg1"/>
                </a:solidFill>
                <a:effectLst/>
                <a:latin typeface="Abadi" panose="020B0604020104020204" pitchFamily="34" charset="0"/>
                <a:ea typeface="Calibri" panose="020F0502020204030204" pitchFamily="34" charset="0"/>
              </a:rPr>
              <a:t> </a:t>
            </a:r>
            <a:r>
              <a:rPr lang="en-US" sz="3500" dirty="0" err="1">
                <a:solidFill>
                  <a:schemeClr val="bg1"/>
                </a:solidFill>
                <a:effectLst/>
                <a:latin typeface="Abadi" panose="020B0604020104020204" pitchFamily="34" charset="0"/>
                <a:ea typeface="Calibri" panose="020F0502020204030204" pitchFamily="34" charset="0"/>
              </a:rPr>
              <a:t>có</a:t>
            </a:r>
            <a:r>
              <a:rPr lang="en-US" sz="3500" dirty="0">
                <a:solidFill>
                  <a:schemeClr val="bg1"/>
                </a:solidFill>
                <a:effectLst/>
                <a:latin typeface="Abadi" panose="020B0604020104020204" pitchFamily="34" charset="0"/>
                <a:ea typeface="Calibri" panose="020F0502020204030204" pitchFamily="34" charset="0"/>
              </a:rPr>
              <a:t> logic.</a:t>
            </a:r>
            <a:endParaRPr lang="en-ID" sz="35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68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sp>
        <p:nvSpPr>
          <p:cNvPr id="7" name="Title 6">
            <a:extLst>
              <a:ext uri="{FF2B5EF4-FFF2-40B4-BE49-F238E27FC236}">
                <a16:creationId xmlns:a16="http://schemas.microsoft.com/office/drawing/2014/main" id="{89764885-F800-D19B-2863-E0296F451787}"/>
              </a:ext>
            </a:extLst>
          </p:cNvPr>
          <p:cNvSpPr>
            <a:spLocks noGrp="1"/>
          </p:cNvSpPr>
          <p:nvPr>
            <p:ph type="title"/>
          </p:nvPr>
        </p:nvSpPr>
        <p:spPr>
          <a:xfrm>
            <a:off x="2307291" y="528155"/>
            <a:ext cx="13978218" cy="1477328"/>
          </a:xfrm>
        </p:spPr>
        <p:txBody>
          <a:bodyPr/>
          <a:lstStyle/>
          <a:p>
            <a:pPr algn="ctr"/>
            <a:r>
              <a:rPr lang="en-US" dirty="0"/>
              <a:t>SỬ DỤNG CSS ĐỂ TẠO KIỂU CHO TRANG WEB</a:t>
            </a:r>
            <a:endParaRPr lang="en-ID" dirty="0"/>
          </a:p>
        </p:txBody>
      </p:sp>
      <p:sp>
        <p:nvSpPr>
          <p:cNvPr id="10" name="TextBox 9">
            <a:extLst>
              <a:ext uri="{FF2B5EF4-FFF2-40B4-BE49-F238E27FC236}">
                <a16:creationId xmlns:a16="http://schemas.microsoft.com/office/drawing/2014/main" id="{7BD080DC-B7A3-E0B1-FE4D-DE84DC14511D}"/>
              </a:ext>
            </a:extLst>
          </p:cNvPr>
          <p:cNvSpPr txBox="1"/>
          <p:nvPr/>
        </p:nvSpPr>
        <p:spPr>
          <a:xfrm>
            <a:off x="685800" y="2305618"/>
            <a:ext cx="10065008" cy="6247864"/>
          </a:xfrm>
          <a:prstGeom prst="rect">
            <a:avLst/>
          </a:prstGeom>
          <a:noFill/>
        </p:spPr>
        <p:txBody>
          <a:bodyPr wrap="square">
            <a:spAutoFit/>
          </a:bodyPr>
          <a:lstStyle/>
          <a:p>
            <a:r>
              <a:rPr lang="en-US" sz="4000" dirty="0">
                <a:latin typeface="Abadi" panose="020B0604020104020204" pitchFamily="34" charset="0"/>
              </a:rPr>
              <a:t> - </a:t>
            </a:r>
            <a:r>
              <a:rPr lang="en-US" sz="4000" dirty="0" err="1">
                <a:latin typeface="Abadi" panose="020B0604020104020204" pitchFamily="34" charset="0"/>
              </a:rPr>
              <a:t>Tạo</a:t>
            </a:r>
            <a:r>
              <a:rPr lang="en-US" sz="4000" dirty="0">
                <a:latin typeface="Abadi" panose="020B0604020104020204" pitchFamily="34" charset="0"/>
              </a:rPr>
              <a:t> </a:t>
            </a:r>
            <a:r>
              <a:rPr lang="en-US" sz="4000" dirty="0" err="1">
                <a:latin typeface="Abadi" panose="020B0604020104020204" pitchFamily="34" charset="0"/>
              </a:rPr>
              <a:t>một</a:t>
            </a:r>
            <a:r>
              <a:rPr lang="en-US" sz="4000" dirty="0">
                <a:latin typeface="Abadi" panose="020B0604020104020204" pitchFamily="34" charset="0"/>
              </a:rPr>
              <a:t> </a:t>
            </a:r>
            <a:r>
              <a:rPr lang="en-US" sz="4000" dirty="0" err="1">
                <a:latin typeface="Abadi" panose="020B0604020104020204" pitchFamily="34" charset="0"/>
              </a:rPr>
              <a:t>tệp</a:t>
            </a:r>
            <a:r>
              <a:rPr lang="en-US" sz="4000" dirty="0">
                <a:latin typeface="Abadi" panose="020B0604020104020204" pitchFamily="34" charset="0"/>
              </a:rPr>
              <a:t> CSS </a:t>
            </a:r>
            <a:r>
              <a:rPr lang="en-US" sz="4000" dirty="0" err="1">
                <a:latin typeface="Abadi" panose="020B0604020104020204" pitchFamily="34" charset="0"/>
              </a:rPr>
              <a:t>bên</a:t>
            </a:r>
            <a:r>
              <a:rPr lang="en-US" sz="4000" dirty="0">
                <a:latin typeface="Abadi" panose="020B0604020104020204" pitchFamily="34" charset="0"/>
              </a:rPr>
              <a:t> </a:t>
            </a:r>
            <a:r>
              <a:rPr lang="en-US" sz="4000" dirty="0" err="1">
                <a:latin typeface="Abadi" panose="020B0604020104020204" pitchFamily="34" charset="0"/>
              </a:rPr>
              <a:t>ngoài</a:t>
            </a:r>
            <a:r>
              <a:rPr lang="en-US" sz="4000" dirty="0">
                <a:latin typeface="Abadi" panose="020B0604020104020204" pitchFamily="34" charset="0"/>
              </a:rPr>
              <a:t> (</a:t>
            </a:r>
            <a:r>
              <a:rPr lang="en-US" sz="4000" dirty="0" err="1">
                <a:latin typeface="Abadi" panose="020B0604020104020204" pitchFamily="34" charset="0"/>
              </a:rPr>
              <a:t>hoặc</a:t>
            </a:r>
            <a:r>
              <a:rPr lang="en-US" sz="4000" dirty="0">
                <a:latin typeface="Abadi" panose="020B0604020104020204" pitchFamily="34" charset="0"/>
              </a:rPr>
              <a:t> </a:t>
            </a:r>
            <a:r>
              <a:rPr lang="en-US" sz="4000" dirty="0" err="1">
                <a:latin typeface="Abadi" panose="020B0604020104020204" pitchFamily="34" charset="0"/>
              </a:rPr>
              <a:t>sử</a:t>
            </a:r>
            <a:r>
              <a:rPr lang="en-US" sz="4000" dirty="0">
                <a:latin typeface="Abadi" panose="020B0604020104020204" pitchFamily="34" charset="0"/>
              </a:rPr>
              <a:t> </a:t>
            </a:r>
            <a:r>
              <a:rPr lang="en-US" sz="4000" dirty="0" err="1">
                <a:latin typeface="Abadi" panose="020B0604020104020204" pitchFamily="34" charset="0"/>
              </a:rPr>
              <a:t>dụng</a:t>
            </a:r>
            <a:r>
              <a:rPr lang="en-US" sz="4000" dirty="0">
                <a:latin typeface="Abadi" panose="020B0604020104020204" pitchFamily="34" charset="0"/>
              </a:rPr>
              <a:t> CSS </a:t>
            </a:r>
            <a:r>
              <a:rPr lang="en-US" sz="4000" dirty="0" err="1">
                <a:latin typeface="Abadi" panose="020B0604020104020204" pitchFamily="34" charset="0"/>
              </a:rPr>
              <a:t>nội</a:t>
            </a:r>
            <a:r>
              <a:rPr lang="en-US" sz="4000" dirty="0">
                <a:latin typeface="Abadi" panose="020B0604020104020204" pitchFamily="34" charset="0"/>
              </a:rPr>
              <a:t> </a:t>
            </a:r>
            <a:r>
              <a:rPr lang="en-US" sz="4000" dirty="0" err="1">
                <a:latin typeface="Abadi" panose="020B0604020104020204" pitchFamily="34" charset="0"/>
              </a:rPr>
              <a:t>tuyến</a:t>
            </a:r>
            <a:r>
              <a:rPr lang="en-US" sz="4000" dirty="0">
                <a:latin typeface="Abadi" panose="020B0604020104020204" pitchFamily="34" charset="0"/>
              </a:rPr>
              <a:t>) </a:t>
            </a:r>
            <a:r>
              <a:rPr lang="en-US" sz="4000" dirty="0" err="1">
                <a:latin typeface="Abadi" panose="020B0604020104020204" pitchFamily="34" charset="0"/>
              </a:rPr>
              <a:t>để</a:t>
            </a:r>
            <a:r>
              <a:rPr lang="en-US" sz="4000" dirty="0">
                <a:latin typeface="Abadi" panose="020B0604020104020204" pitchFamily="34" charset="0"/>
              </a:rPr>
              <a:t> </a:t>
            </a:r>
            <a:r>
              <a:rPr lang="en-US" sz="4000" dirty="0" err="1">
                <a:latin typeface="Abadi" panose="020B0604020104020204" pitchFamily="34" charset="0"/>
              </a:rPr>
              <a:t>định</a:t>
            </a:r>
            <a:r>
              <a:rPr lang="en-US" sz="4000" dirty="0">
                <a:latin typeface="Abadi" panose="020B0604020104020204" pitchFamily="34" charset="0"/>
              </a:rPr>
              <a:t> </a:t>
            </a:r>
            <a:r>
              <a:rPr lang="en-US" sz="4000" dirty="0" err="1">
                <a:latin typeface="Abadi" panose="020B0604020104020204" pitchFamily="34" charset="0"/>
              </a:rPr>
              <a:t>dạng</a:t>
            </a:r>
            <a:r>
              <a:rPr lang="en-US" sz="4000" dirty="0">
                <a:latin typeface="Abadi" panose="020B0604020104020204" pitchFamily="34" charset="0"/>
              </a:rPr>
              <a:t> </a:t>
            </a:r>
            <a:r>
              <a:rPr lang="en-US" sz="4000" dirty="0" err="1">
                <a:latin typeface="Abadi" panose="020B0604020104020204" pitchFamily="34" charset="0"/>
              </a:rPr>
              <a:t>giao</a:t>
            </a:r>
            <a:r>
              <a:rPr lang="en-US" sz="4000" dirty="0">
                <a:latin typeface="Abadi" panose="020B0604020104020204" pitchFamily="34" charset="0"/>
              </a:rPr>
              <a:t> </a:t>
            </a:r>
            <a:r>
              <a:rPr lang="en-US" sz="4000" dirty="0" err="1">
                <a:latin typeface="Abadi" panose="020B0604020104020204" pitchFamily="34" charset="0"/>
              </a:rPr>
              <a:t>diện</a:t>
            </a:r>
            <a:r>
              <a:rPr lang="en-US" sz="4000" dirty="0">
                <a:latin typeface="Abadi" panose="020B0604020104020204" pitchFamily="34" charset="0"/>
              </a:rPr>
              <a:t> </a:t>
            </a:r>
            <a:r>
              <a:rPr lang="en-US" sz="4000" dirty="0" err="1">
                <a:latin typeface="Abadi" panose="020B0604020104020204" pitchFamily="34" charset="0"/>
              </a:rPr>
              <a:t>của</a:t>
            </a:r>
            <a:r>
              <a:rPr lang="en-US" sz="4000" dirty="0">
                <a:latin typeface="Abadi" panose="020B0604020104020204" pitchFamily="34" charset="0"/>
              </a:rPr>
              <a:t> </a:t>
            </a:r>
            <a:r>
              <a:rPr lang="en-US" sz="4000" dirty="0" err="1">
                <a:latin typeface="Abadi" panose="020B0604020104020204" pitchFamily="34" charset="0"/>
              </a:rPr>
              <a:t>trang</a:t>
            </a:r>
            <a:r>
              <a:rPr lang="en-US" sz="4000" dirty="0">
                <a:latin typeface="Abadi" panose="020B0604020104020204" pitchFamily="34" charset="0"/>
              </a:rPr>
              <a:t> web.</a:t>
            </a:r>
            <a:endParaRPr lang="en-ID" sz="4000" dirty="0">
              <a:latin typeface="Abadi" panose="020B0604020104020204" pitchFamily="34" charset="0"/>
            </a:endParaRPr>
          </a:p>
          <a:p>
            <a:r>
              <a:rPr lang="en-US" sz="4000" dirty="0">
                <a:latin typeface="Abadi" panose="020B0604020104020204" pitchFamily="34" charset="0"/>
              </a:rPr>
              <a:t>   - </a:t>
            </a:r>
            <a:r>
              <a:rPr lang="en-US" sz="4000" dirty="0" err="1">
                <a:latin typeface="Abadi" panose="020B0604020104020204" pitchFamily="34" charset="0"/>
              </a:rPr>
              <a:t>Sử</a:t>
            </a:r>
            <a:r>
              <a:rPr lang="en-US" sz="4000" dirty="0">
                <a:latin typeface="Abadi" panose="020B0604020104020204" pitchFamily="34" charset="0"/>
              </a:rPr>
              <a:t> </a:t>
            </a:r>
            <a:r>
              <a:rPr lang="en-US" sz="4000" dirty="0" err="1">
                <a:latin typeface="Abadi" panose="020B0604020104020204" pitchFamily="34" charset="0"/>
              </a:rPr>
              <a:t>dụng</a:t>
            </a:r>
            <a:r>
              <a:rPr lang="en-US" sz="4000" dirty="0">
                <a:latin typeface="Abadi" panose="020B0604020104020204" pitchFamily="34" charset="0"/>
              </a:rPr>
              <a:t> </a:t>
            </a:r>
            <a:r>
              <a:rPr lang="en-US" sz="4000" dirty="0" err="1">
                <a:latin typeface="Abadi" panose="020B0604020104020204" pitchFamily="34" charset="0"/>
              </a:rPr>
              <a:t>các</a:t>
            </a:r>
            <a:r>
              <a:rPr lang="en-US" sz="4000" dirty="0">
                <a:latin typeface="Abadi" panose="020B0604020104020204" pitchFamily="34" charset="0"/>
              </a:rPr>
              <a:t> </a:t>
            </a:r>
            <a:r>
              <a:rPr lang="en-US" sz="4000" dirty="0" err="1">
                <a:latin typeface="Abadi" panose="020B0604020104020204" pitchFamily="34" charset="0"/>
              </a:rPr>
              <a:t>lựa</a:t>
            </a:r>
            <a:r>
              <a:rPr lang="en-US" sz="4000" dirty="0">
                <a:latin typeface="Abadi" panose="020B0604020104020204" pitchFamily="34" charset="0"/>
              </a:rPr>
              <a:t> </a:t>
            </a:r>
            <a:r>
              <a:rPr lang="en-US" sz="4000" dirty="0" err="1">
                <a:latin typeface="Abadi" panose="020B0604020104020204" pitchFamily="34" charset="0"/>
              </a:rPr>
              <a:t>chọn</a:t>
            </a:r>
            <a:r>
              <a:rPr lang="en-US" sz="4000" dirty="0">
                <a:latin typeface="Abadi" panose="020B0604020104020204" pitchFamily="34" charset="0"/>
              </a:rPr>
              <a:t> CSS </a:t>
            </a:r>
            <a:r>
              <a:rPr lang="en-US" sz="4000" dirty="0" err="1">
                <a:latin typeface="Abadi" panose="020B0604020104020204" pitchFamily="34" charset="0"/>
              </a:rPr>
              <a:t>để</a:t>
            </a:r>
            <a:r>
              <a:rPr lang="en-US" sz="4000" dirty="0">
                <a:latin typeface="Abadi" panose="020B0604020104020204" pitchFamily="34" charset="0"/>
              </a:rPr>
              <a:t> </a:t>
            </a:r>
            <a:r>
              <a:rPr lang="en-US" sz="4000" dirty="0" err="1">
                <a:latin typeface="Abadi" panose="020B0604020104020204" pitchFamily="34" charset="0"/>
              </a:rPr>
              <a:t>thay</a:t>
            </a:r>
            <a:r>
              <a:rPr lang="en-US" sz="4000" dirty="0">
                <a:latin typeface="Abadi" panose="020B0604020104020204" pitchFamily="34" charset="0"/>
              </a:rPr>
              <a:t> </a:t>
            </a:r>
            <a:r>
              <a:rPr lang="en-US" sz="4000" dirty="0" err="1">
                <a:latin typeface="Abadi" panose="020B0604020104020204" pitchFamily="34" charset="0"/>
              </a:rPr>
              <a:t>đổi</a:t>
            </a:r>
            <a:r>
              <a:rPr lang="en-US" sz="4000" dirty="0">
                <a:latin typeface="Abadi" panose="020B0604020104020204" pitchFamily="34" charset="0"/>
              </a:rPr>
              <a:t> </a:t>
            </a:r>
            <a:r>
              <a:rPr lang="en-US" sz="4000" dirty="0" err="1">
                <a:latin typeface="Abadi" panose="020B0604020104020204" pitchFamily="34" charset="0"/>
              </a:rPr>
              <a:t>màu</a:t>
            </a:r>
            <a:r>
              <a:rPr lang="en-US" sz="4000" dirty="0">
                <a:latin typeface="Abadi" panose="020B0604020104020204" pitchFamily="34" charset="0"/>
              </a:rPr>
              <a:t> </a:t>
            </a:r>
            <a:r>
              <a:rPr lang="en-US" sz="4000" dirty="0" err="1">
                <a:latin typeface="Abadi" panose="020B0604020104020204" pitchFamily="34" charset="0"/>
              </a:rPr>
              <a:t>sắc</a:t>
            </a:r>
            <a:r>
              <a:rPr lang="en-US" sz="4000" dirty="0">
                <a:latin typeface="Abadi" panose="020B0604020104020204" pitchFamily="34" charset="0"/>
              </a:rPr>
              <a:t>, font, </a:t>
            </a:r>
            <a:r>
              <a:rPr lang="en-US" sz="4000" dirty="0" err="1">
                <a:latin typeface="Abadi" panose="020B0604020104020204" pitchFamily="34" charset="0"/>
              </a:rPr>
              <a:t>kích</a:t>
            </a:r>
            <a:r>
              <a:rPr lang="en-US" sz="4000" dirty="0">
                <a:latin typeface="Abadi" panose="020B0604020104020204" pitchFamily="34" charset="0"/>
              </a:rPr>
              <a:t> </a:t>
            </a:r>
            <a:r>
              <a:rPr lang="en-US" sz="4000" dirty="0" err="1">
                <a:latin typeface="Abadi" panose="020B0604020104020204" pitchFamily="34" charset="0"/>
              </a:rPr>
              <a:t>thước</a:t>
            </a:r>
            <a:r>
              <a:rPr lang="en-US" sz="4000" dirty="0">
                <a:latin typeface="Abadi" panose="020B0604020104020204" pitchFamily="34" charset="0"/>
              </a:rPr>
              <a:t> </a:t>
            </a:r>
            <a:r>
              <a:rPr lang="en-US" sz="4000" dirty="0" err="1">
                <a:latin typeface="Abadi" panose="020B0604020104020204" pitchFamily="34" charset="0"/>
              </a:rPr>
              <a:t>và</a:t>
            </a:r>
            <a:r>
              <a:rPr lang="en-US" sz="4000" dirty="0">
                <a:latin typeface="Abadi" panose="020B0604020104020204" pitchFamily="34" charset="0"/>
              </a:rPr>
              <a:t> </a:t>
            </a:r>
            <a:r>
              <a:rPr lang="en-US" sz="4000" dirty="0" err="1">
                <a:latin typeface="Abadi" panose="020B0604020104020204" pitchFamily="34" charset="0"/>
              </a:rPr>
              <a:t>kiểu</a:t>
            </a:r>
            <a:r>
              <a:rPr lang="en-US" sz="4000" dirty="0">
                <a:latin typeface="Abadi" panose="020B0604020104020204" pitchFamily="34" charset="0"/>
              </a:rPr>
              <a:t> </a:t>
            </a:r>
            <a:r>
              <a:rPr lang="en-US" sz="4000" dirty="0" err="1">
                <a:latin typeface="Abadi" panose="020B0604020104020204" pitchFamily="34" charset="0"/>
              </a:rPr>
              <a:t>chữ</a:t>
            </a:r>
            <a:r>
              <a:rPr lang="en-US" sz="4000" dirty="0">
                <a:latin typeface="Abadi" panose="020B0604020104020204" pitchFamily="34" charset="0"/>
              </a:rPr>
              <a:t>, background, </a:t>
            </a:r>
            <a:r>
              <a:rPr lang="en-US" sz="4000" dirty="0" err="1">
                <a:latin typeface="Abadi" panose="020B0604020104020204" pitchFamily="34" charset="0"/>
              </a:rPr>
              <a:t>và</a:t>
            </a:r>
            <a:r>
              <a:rPr lang="en-US" sz="4000" dirty="0">
                <a:latin typeface="Abadi" panose="020B0604020104020204" pitchFamily="34" charset="0"/>
              </a:rPr>
              <a:t> </a:t>
            </a:r>
            <a:r>
              <a:rPr lang="en-US" sz="4000" dirty="0" err="1">
                <a:latin typeface="Abadi" panose="020B0604020104020204" pitchFamily="34" charset="0"/>
              </a:rPr>
              <a:t>các</a:t>
            </a:r>
            <a:r>
              <a:rPr lang="en-US" sz="4000" dirty="0">
                <a:latin typeface="Abadi" panose="020B0604020104020204" pitchFamily="34" charset="0"/>
              </a:rPr>
              <a:t> </a:t>
            </a:r>
            <a:r>
              <a:rPr lang="en-US" sz="4000" dirty="0" err="1">
                <a:latin typeface="Abadi" panose="020B0604020104020204" pitchFamily="34" charset="0"/>
              </a:rPr>
              <a:t>thuộc</a:t>
            </a:r>
            <a:r>
              <a:rPr lang="en-US" sz="4000" dirty="0">
                <a:latin typeface="Abadi" panose="020B0604020104020204" pitchFamily="34" charset="0"/>
              </a:rPr>
              <a:t> </a:t>
            </a:r>
            <a:r>
              <a:rPr lang="en-US" sz="4000" dirty="0" err="1">
                <a:latin typeface="Abadi" panose="020B0604020104020204" pitchFamily="34" charset="0"/>
              </a:rPr>
              <a:t>tính</a:t>
            </a:r>
            <a:r>
              <a:rPr lang="en-US" sz="4000" dirty="0">
                <a:latin typeface="Abadi" panose="020B0604020104020204" pitchFamily="34" charset="0"/>
              </a:rPr>
              <a:t> </a:t>
            </a:r>
            <a:r>
              <a:rPr lang="en-US" sz="4000" dirty="0" err="1">
                <a:latin typeface="Abadi" panose="020B0604020104020204" pitchFamily="34" charset="0"/>
              </a:rPr>
              <a:t>khác</a:t>
            </a:r>
            <a:r>
              <a:rPr lang="en-US" sz="4000" dirty="0">
                <a:latin typeface="Abadi" panose="020B0604020104020204" pitchFamily="34" charset="0"/>
              </a:rPr>
              <a:t> </a:t>
            </a:r>
            <a:r>
              <a:rPr lang="en-US" sz="4000" dirty="0" err="1">
                <a:latin typeface="Abadi" panose="020B0604020104020204" pitchFamily="34" charset="0"/>
              </a:rPr>
              <a:t>để</a:t>
            </a:r>
            <a:r>
              <a:rPr lang="en-US" sz="4000" dirty="0">
                <a:latin typeface="Abadi" panose="020B0604020104020204" pitchFamily="34" charset="0"/>
              </a:rPr>
              <a:t> </a:t>
            </a:r>
            <a:r>
              <a:rPr lang="en-US" sz="4000" dirty="0" err="1">
                <a:latin typeface="Abadi" panose="020B0604020104020204" pitchFamily="34" charset="0"/>
              </a:rPr>
              <a:t>làm</a:t>
            </a:r>
            <a:r>
              <a:rPr lang="en-US" sz="4000" dirty="0">
                <a:latin typeface="Abadi" panose="020B0604020104020204" pitchFamily="34" charset="0"/>
              </a:rPr>
              <a:t> </a:t>
            </a:r>
            <a:r>
              <a:rPr lang="en-US" sz="4000" dirty="0" err="1">
                <a:latin typeface="Abadi" panose="020B0604020104020204" pitchFamily="34" charset="0"/>
              </a:rPr>
              <a:t>cho</a:t>
            </a:r>
            <a:r>
              <a:rPr lang="en-US" sz="4000" dirty="0">
                <a:latin typeface="Abadi" panose="020B0604020104020204" pitchFamily="34" charset="0"/>
              </a:rPr>
              <a:t> </a:t>
            </a:r>
            <a:r>
              <a:rPr lang="en-US" sz="4000" dirty="0" err="1">
                <a:latin typeface="Abadi" panose="020B0604020104020204" pitchFamily="34" charset="0"/>
              </a:rPr>
              <a:t>trang</a:t>
            </a:r>
            <a:r>
              <a:rPr lang="en-US" sz="4000" dirty="0">
                <a:latin typeface="Abadi" panose="020B0604020104020204" pitchFamily="34" charset="0"/>
              </a:rPr>
              <a:t> web </a:t>
            </a:r>
            <a:r>
              <a:rPr lang="en-US" sz="4000" dirty="0" err="1">
                <a:latin typeface="Abadi" panose="020B0604020104020204" pitchFamily="34" charset="0"/>
              </a:rPr>
              <a:t>hấp</a:t>
            </a:r>
            <a:r>
              <a:rPr lang="en-US" sz="4000" dirty="0">
                <a:latin typeface="Abadi" panose="020B0604020104020204" pitchFamily="34" charset="0"/>
              </a:rPr>
              <a:t> </a:t>
            </a:r>
            <a:r>
              <a:rPr lang="en-US" sz="4000" dirty="0" err="1">
                <a:latin typeface="Abadi" panose="020B0604020104020204" pitchFamily="34" charset="0"/>
              </a:rPr>
              <a:t>dẫn</a:t>
            </a:r>
            <a:r>
              <a:rPr lang="en-US" sz="4000" dirty="0">
                <a:latin typeface="Abadi" panose="020B0604020104020204" pitchFamily="34" charset="0"/>
              </a:rPr>
              <a:t> </a:t>
            </a:r>
            <a:r>
              <a:rPr lang="en-US" sz="4000" dirty="0" err="1">
                <a:latin typeface="Abadi" panose="020B0604020104020204" pitchFamily="34" charset="0"/>
              </a:rPr>
              <a:t>và</a:t>
            </a:r>
            <a:r>
              <a:rPr lang="en-US" sz="4000" dirty="0">
                <a:latin typeface="Abadi" panose="020B0604020104020204" pitchFamily="34" charset="0"/>
              </a:rPr>
              <a:t> </a:t>
            </a:r>
            <a:r>
              <a:rPr lang="en-US" sz="4000" dirty="0" err="1">
                <a:latin typeface="Abadi" panose="020B0604020104020204" pitchFamily="34" charset="0"/>
              </a:rPr>
              <a:t>thân</a:t>
            </a:r>
            <a:r>
              <a:rPr lang="en-US" sz="4000" dirty="0">
                <a:latin typeface="Abadi" panose="020B0604020104020204" pitchFamily="34" charset="0"/>
              </a:rPr>
              <a:t> </a:t>
            </a:r>
            <a:r>
              <a:rPr lang="en-US" sz="4000" dirty="0" err="1">
                <a:latin typeface="Abadi" panose="020B0604020104020204" pitchFamily="34" charset="0"/>
              </a:rPr>
              <a:t>thiện</a:t>
            </a:r>
            <a:r>
              <a:rPr lang="en-US" sz="4000" dirty="0">
                <a:latin typeface="Abadi" panose="020B0604020104020204" pitchFamily="34" charset="0"/>
              </a:rPr>
              <a:t> </a:t>
            </a:r>
            <a:r>
              <a:rPr lang="en-US" sz="4000" dirty="0" err="1">
                <a:latin typeface="Abadi" panose="020B0604020104020204" pitchFamily="34" charset="0"/>
              </a:rPr>
              <a:t>với</a:t>
            </a:r>
            <a:r>
              <a:rPr lang="en-US" sz="4000" dirty="0">
                <a:latin typeface="Abadi" panose="020B0604020104020204" pitchFamily="34" charset="0"/>
              </a:rPr>
              <a:t> </a:t>
            </a:r>
            <a:r>
              <a:rPr lang="en-US" sz="4000" dirty="0" err="1">
                <a:latin typeface="Abadi" panose="020B0604020104020204" pitchFamily="34" charset="0"/>
              </a:rPr>
              <a:t>người</a:t>
            </a:r>
            <a:r>
              <a:rPr lang="en-US" sz="4000" dirty="0">
                <a:latin typeface="Abadi" panose="020B0604020104020204" pitchFamily="34" charset="0"/>
              </a:rPr>
              <a:t> </a:t>
            </a:r>
            <a:r>
              <a:rPr lang="en-US" sz="4000" dirty="0" err="1">
                <a:latin typeface="Abadi" panose="020B0604020104020204" pitchFamily="34" charset="0"/>
              </a:rPr>
              <a:t>dùng</a:t>
            </a:r>
            <a:r>
              <a:rPr lang="en-US" sz="4000" dirty="0">
                <a:latin typeface="Abadi" panose="020B0604020104020204" pitchFamily="34" charset="0"/>
              </a:rPr>
              <a:t>.</a:t>
            </a:r>
            <a:endParaRPr lang="en-ID" sz="4000" dirty="0">
              <a:latin typeface="Abadi" panose="020B0604020104020204" pitchFamily="34" charset="0"/>
            </a:endParaRPr>
          </a:p>
          <a:p>
            <a:r>
              <a:rPr lang="en-US" sz="4000" dirty="0">
                <a:latin typeface="Abadi" panose="020B0604020104020204" pitchFamily="34" charset="0"/>
              </a:rPr>
              <a:t>   - </a:t>
            </a:r>
            <a:r>
              <a:rPr lang="en-US" sz="4000" dirty="0" err="1">
                <a:latin typeface="Abadi" panose="020B0604020104020204" pitchFamily="34" charset="0"/>
              </a:rPr>
              <a:t>Áp</a:t>
            </a:r>
            <a:r>
              <a:rPr lang="en-US" sz="4000" dirty="0">
                <a:latin typeface="Abadi" panose="020B0604020104020204" pitchFamily="34" charset="0"/>
              </a:rPr>
              <a:t> </a:t>
            </a:r>
            <a:r>
              <a:rPr lang="en-US" sz="4000" dirty="0" err="1">
                <a:latin typeface="Abadi" panose="020B0604020104020204" pitchFamily="34" charset="0"/>
              </a:rPr>
              <a:t>dụng</a:t>
            </a:r>
            <a:r>
              <a:rPr lang="en-US" sz="4000" dirty="0">
                <a:latin typeface="Abadi" panose="020B0604020104020204" pitchFamily="34" charset="0"/>
              </a:rPr>
              <a:t> </a:t>
            </a:r>
            <a:r>
              <a:rPr lang="en-US" sz="4000" dirty="0" err="1">
                <a:latin typeface="Abadi" panose="020B0604020104020204" pitchFamily="34" charset="0"/>
              </a:rPr>
              <a:t>các</a:t>
            </a:r>
            <a:r>
              <a:rPr lang="en-US" sz="4000" dirty="0">
                <a:latin typeface="Abadi" panose="020B0604020104020204" pitchFamily="34" charset="0"/>
              </a:rPr>
              <a:t> </a:t>
            </a:r>
            <a:r>
              <a:rPr lang="en-US" sz="4000" dirty="0" err="1">
                <a:latin typeface="Abadi" panose="020B0604020104020204" pitchFamily="34" charset="0"/>
              </a:rPr>
              <a:t>lớp</a:t>
            </a:r>
            <a:r>
              <a:rPr lang="en-US" sz="4000" dirty="0">
                <a:latin typeface="Abadi" panose="020B0604020104020204" pitchFamily="34" charset="0"/>
              </a:rPr>
              <a:t> </a:t>
            </a:r>
            <a:r>
              <a:rPr lang="en-US" sz="4000" dirty="0" err="1">
                <a:latin typeface="Abadi" panose="020B0604020104020204" pitchFamily="34" charset="0"/>
              </a:rPr>
              <a:t>và</a:t>
            </a:r>
            <a:r>
              <a:rPr lang="en-US" sz="4000" dirty="0">
                <a:latin typeface="Abadi" panose="020B0604020104020204" pitchFamily="34" charset="0"/>
              </a:rPr>
              <a:t> ID CSS </a:t>
            </a:r>
            <a:r>
              <a:rPr lang="en-US" sz="4000" dirty="0" err="1">
                <a:latin typeface="Abadi" panose="020B0604020104020204" pitchFamily="34" charset="0"/>
              </a:rPr>
              <a:t>để</a:t>
            </a:r>
            <a:r>
              <a:rPr lang="en-US" sz="4000" dirty="0">
                <a:latin typeface="Abadi" panose="020B0604020104020204" pitchFamily="34" charset="0"/>
              </a:rPr>
              <a:t> </a:t>
            </a:r>
            <a:r>
              <a:rPr lang="en-US" sz="4000" dirty="0" err="1">
                <a:latin typeface="Abadi" panose="020B0604020104020204" pitchFamily="34" charset="0"/>
              </a:rPr>
              <a:t>xác</a:t>
            </a:r>
            <a:r>
              <a:rPr lang="en-US" sz="4000" dirty="0">
                <a:latin typeface="Abadi" panose="020B0604020104020204" pitchFamily="34" charset="0"/>
              </a:rPr>
              <a:t> </a:t>
            </a:r>
            <a:r>
              <a:rPr lang="en-US" sz="4000" dirty="0" err="1">
                <a:latin typeface="Abadi" panose="020B0604020104020204" pitchFamily="34" charset="0"/>
              </a:rPr>
              <a:t>định</a:t>
            </a:r>
            <a:r>
              <a:rPr lang="en-US" sz="4000" dirty="0">
                <a:latin typeface="Abadi" panose="020B0604020104020204" pitchFamily="34" charset="0"/>
              </a:rPr>
              <a:t> </a:t>
            </a:r>
            <a:r>
              <a:rPr lang="en-US" sz="4000" dirty="0" err="1">
                <a:latin typeface="Abadi" panose="020B0604020104020204" pitchFamily="34" charset="0"/>
              </a:rPr>
              <a:t>kiểu</a:t>
            </a:r>
            <a:r>
              <a:rPr lang="en-US" sz="4000" dirty="0">
                <a:latin typeface="Abadi" panose="020B0604020104020204" pitchFamily="34" charset="0"/>
              </a:rPr>
              <a:t> </a:t>
            </a:r>
            <a:r>
              <a:rPr lang="en-US" sz="4000" dirty="0" err="1">
                <a:latin typeface="Abadi" panose="020B0604020104020204" pitchFamily="34" charset="0"/>
              </a:rPr>
              <a:t>dáng</a:t>
            </a:r>
            <a:r>
              <a:rPr lang="en-US" sz="4000" dirty="0">
                <a:latin typeface="Abadi" panose="020B0604020104020204" pitchFamily="34" charset="0"/>
              </a:rPr>
              <a:t> </a:t>
            </a:r>
            <a:r>
              <a:rPr lang="en-US" sz="4000" dirty="0" err="1">
                <a:latin typeface="Abadi" panose="020B0604020104020204" pitchFamily="34" charset="0"/>
              </a:rPr>
              <a:t>cho</a:t>
            </a:r>
            <a:r>
              <a:rPr lang="en-US" sz="4000" dirty="0">
                <a:latin typeface="Abadi" panose="020B0604020104020204" pitchFamily="34" charset="0"/>
              </a:rPr>
              <a:t> </a:t>
            </a:r>
            <a:r>
              <a:rPr lang="en-US" sz="4000" dirty="0" err="1">
                <a:latin typeface="Abadi" panose="020B0604020104020204" pitchFamily="34" charset="0"/>
              </a:rPr>
              <a:t>từng</a:t>
            </a:r>
            <a:r>
              <a:rPr lang="en-US" sz="4000" dirty="0">
                <a:latin typeface="Abadi" panose="020B0604020104020204" pitchFamily="34" charset="0"/>
              </a:rPr>
              <a:t> </a:t>
            </a:r>
            <a:r>
              <a:rPr lang="en-US" sz="4000" dirty="0" err="1">
                <a:latin typeface="Abadi" panose="020B0604020104020204" pitchFamily="34" charset="0"/>
              </a:rPr>
              <a:t>phần</a:t>
            </a:r>
            <a:r>
              <a:rPr lang="en-US" sz="4000" dirty="0">
                <a:latin typeface="Abadi" panose="020B0604020104020204" pitchFamily="34" charset="0"/>
              </a:rPr>
              <a:t> </a:t>
            </a:r>
            <a:r>
              <a:rPr lang="en-US" sz="4000" dirty="0" err="1">
                <a:latin typeface="Abadi" panose="020B0604020104020204" pitchFamily="34" charset="0"/>
              </a:rPr>
              <a:t>tử</a:t>
            </a:r>
            <a:r>
              <a:rPr lang="en-US" sz="4000" dirty="0">
                <a:latin typeface="Abadi" panose="020B0604020104020204" pitchFamily="34" charset="0"/>
              </a:rPr>
              <a:t> </a:t>
            </a:r>
            <a:r>
              <a:rPr lang="en-US" sz="4000" dirty="0" err="1">
                <a:latin typeface="Abadi" panose="020B0604020104020204" pitchFamily="34" charset="0"/>
              </a:rPr>
              <a:t>trên</a:t>
            </a:r>
            <a:r>
              <a:rPr lang="en-US" sz="4000" dirty="0">
                <a:latin typeface="Abadi" panose="020B0604020104020204" pitchFamily="34" charset="0"/>
              </a:rPr>
              <a:t> </a:t>
            </a:r>
            <a:r>
              <a:rPr lang="en-US" sz="4000" dirty="0" err="1">
                <a:latin typeface="Abadi" panose="020B0604020104020204" pitchFamily="34" charset="0"/>
              </a:rPr>
              <a:t>trang</a:t>
            </a:r>
            <a:r>
              <a:rPr lang="en-US" sz="4000" dirty="0">
                <a:latin typeface="Abadi" panose="020B0604020104020204" pitchFamily="34" charset="0"/>
              </a:rPr>
              <a:t>.</a:t>
            </a:r>
            <a:endParaRPr lang="en-ID" sz="4000" kern="100" dirty="0">
              <a:effectLst/>
              <a:latin typeface="Abadi" panose="020B0604020104020204" pitchFamily="34" charset="0"/>
              <a:ea typeface="Calibri" panose="020F0502020204030204" pitchFamily="34" charset="0"/>
              <a:cs typeface="Times New Roman" panose="02020603050405020304" pitchFamily="18" charset="0"/>
            </a:endParaRPr>
          </a:p>
        </p:txBody>
      </p:sp>
      <p:grpSp>
        <p:nvGrpSpPr>
          <p:cNvPr id="11" name="object 3">
            <a:extLst>
              <a:ext uri="{FF2B5EF4-FFF2-40B4-BE49-F238E27FC236}">
                <a16:creationId xmlns:a16="http://schemas.microsoft.com/office/drawing/2014/main" id="{EE408D9E-7D0C-A3C3-5F09-57E8A6D434C4}"/>
              </a:ext>
            </a:extLst>
          </p:cNvPr>
          <p:cNvGrpSpPr/>
          <p:nvPr/>
        </p:nvGrpSpPr>
        <p:grpSpPr>
          <a:xfrm>
            <a:off x="11952111" y="5869073"/>
            <a:ext cx="5133975" cy="4102100"/>
            <a:chOff x="11497818" y="3089879"/>
            <a:chExt cx="5133975" cy="4102100"/>
          </a:xfrm>
        </p:grpSpPr>
        <p:sp>
          <p:nvSpPr>
            <p:cNvPr id="13" name="object 4">
              <a:extLst>
                <a:ext uri="{FF2B5EF4-FFF2-40B4-BE49-F238E27FC236}">
                  <a16:creationId xmlns:a16="http://schemas.microsoft.com/office/drawing/2014/main" id="{4B2CEBAC-8870-7D97-D221-2441A698C4A2}"/>
                </a:ext>
              </a:extLst>
            </p:cNvPr>
            <p:cNvSpPr/>
            <p:nvPr/>
          </p:nvSpPr>
          <p:spPr>
            <a:xfrm>
              <a:off x="14093535" y="3200636"/>
              <a:ext cx="2510155" cy="2509520"/>
            </a:xfrm>
            <a:custGeom>
              <a:avLst/>
              <a:gdLst/>
              <a:ahLst/>
              <a:cxnLst/>
              <a:rect l="l" t="t" r="r" b="b"/>
              <a:pathLst>
                <a:path w="2510155" h="2509520">
                  <a:moveTo>
                    <a:pt x="1820640" y="2509040"/>
                  </a:moveTo>
                  <a:lnTo>
                    <a:pt x="1771298" y="2509040"/>
                  </a:lnTo>
                  <a:lnTo>
                    <a:pt x="1722054" y="2505649"/>
                  </a:lnTo>
                  <a:lnTo>
                    <a:pt x="1673099" y="2498867"/>
                  </a:lnTo>
                  <a:lnTo>
                    <a:pt x="1624628" y="2488694"/>
                  </a:lnTo>
                  <a:lnTo>
                    <a:pt x="1576833" y="2475130"/>
                  </a:lnTo>
                  <a:lnTo>
                    <a:pt x="1529908" y="2458174"/>
                  </a:lnTo>
                  <a:lnTo>
                    <a:pt x="1484047" y="2437828"/>
                  </a:lnTo>
                  <a:lnTo>
                    <a:pt x="1439443" y="2414090"/>
                  </a:lnTo>
                  <a:lnTo>
                    <a:pt x="1395490" y="2389568"/>
                  </a:lnTo>
                  <a:lnTo>
                    <a:pt x="1350940" y="2366544"/>
                  </a:lnTo>
                  <a:lnTo>
                    <a:pt x="1305828" y="2345019"/>
                  </a:lnTo>
                  <a:lnTo>
                    <a:pt x="1260193" y="2324992"/>
                  </a:lnTo>
                  <a:lnTo>
                    <a:pt x="1214073" y="2306463"/>
                  </a:lnTo>
                  <a:lnTo>
                    <a:pt x="1167504" y="2289431"/>
                  </a:lnTo>
                  <a:lnTo>
                    <a:pt x="1120525" y="2273897"/>
                  </a:lnTo>
                  <a:lnTo>
                    <a:pt x="1073172" y="2259860"/>
                  </a:lnTo>
                  <a:lnTo>
                    <a:pt x="1025485" y="2247320"/>
                  </a:lnTo>
                  <a:lnTo>
                    <a:pt x="977500" y="2236277"/>
                  </a:lnTo>
                  <a:lnTo>
                    <a:pt x="929254" y="2226729"/>
                  </a:lnTo>
                  <a:lnTo>
                    <a:pt x="880786" y="2218678"/>
                  </a:lnTo>
                  <a:lnTo>
                    <a:pt x="832132" y="2212122"/>
                  </a:lnTo>
                  <a:lnTo>
                    <a:pt x="783331" y="2207062"/>
                  </a:lnTo>
                  <a:lnTo>
                    <a:pt x="734421" y="2203497"/>
                  </a:lnTo>
                  <a:lnTo>
                    <a:pt x="685438" y="2201426"/>
                  </a:lnTo>
                  <a:lnTo>
                    <a:pt x="636420" y="2200851"/>
                  </a:lnTo>
                  <a:lnTo>
                    <a:pt x="587405" y="2201769"/>
                  </a:lnTo>
                  <a:lnTo>
                    <a:pt x="538430" y="2204182"/>
                  </a:lnTo>
                  <a:lnTo>
                    <a:pt x="489533" y="2208088"/>
                  </a:lnTo>
                  <a:lnTo>
                    <a:pt x="440752" y="2213487"/>
                  </a:lnTo>
                  <a:lnTo>
                    <a:pt x="392124" y="2220380"/>
                  </a:lnTo>
                  <a:lnTo>
                    <a:pt x="343686" y="2228766"/>
                  </a:lnTo>
                  <a:lnTo>
                    <a:pt x="295477" y="2238644"/>
                  </a:lnTo>
                  <a:lnTo>
                    <a:pt x="247534" y="2250015"/>
                  </a:lnTo>
                  <a:lnTo>
                    <a:pt x="199894" y="2262878"/>
                  </a:lnTo>
                  <a:lnTo>
                    <a:pt x="152595" y="2277232"/>
                  </a:lnTo>
                  <a:lnTo>
                    <a:pt x="105675" y="2293078"/>
                  </a:lnTo>
                  <a:lnTo>
                    <a:pt x="105675" y="2222317"/>
                  </a:lnTo>
                  <a:lnTo>
                    <a:pt x="0" y="2042849"/>
                  </a:lnTo>
                  <a:lnTo>
                    <a:pt x="46904" y="2026520"/>
                  </a:lnTo>
                  <a:lnTo>
                    <a:pt x="94144" y="2011468"/>
                  </a:lnTo>
                  <a:lnTo>
                    <a:pt x="141690" y="1997693"/>
                  </a:lnTo>
                  <a:lnTo>
                    <a:pt x="189517" y="1985196"/>
                  </a:lnTo>
                  <a:lnTo>
                    <a:pt x="237597" y="1973976"/>
                  </a:lnTo>
                  <a:lnTo>
                    <a:pt x="285902" y="1964034"/>
                  </a:lnTo>
                  <a:lnTo>
                    <a:pt x="334406" y="1955370"/>
                  </a:lnTo>
                  <a:lnTo>
                    <a:pt x="383080" y="1947984"/>
                  </a:lnTo>
                  <a:lnTo>
                    <a:pt x="431899" y="1941877"/>
                  </a:lnTo>
                  <a:lnTo>
                    <a:pt x="480834" y="1937048"/>
                  </a:lnTo>
                  <a:lnTo>
                    <a:pt x="529859" y="1933498"/>
                  </a:lnTo>
                  <a:lnTo>
                    <a:pt x="578945" y="1931226"/>
                  </a:lnTo>
                  <a:lnTo>
                    <a:pt x="628067" y="1930234"/>
                  </a:lnTo>
                  <a:lnTo>
                    <a:pt x="677197" y="1930521"/>
                  </a:lnTo>
                  <a:lnTo>
                    <a:pt x="726307" y="1932087"/>
                  </a:lnTo>
                  <a:lnTo>
                    <a:pt x="775370" y="1934933"/>
                  </a:lnTo>
                  <a:lnTo>
                    <a:pt x="824359" y="1939058"/>
                  </a:lnTo>
                  <a:lnTo>
                    <a:pt x="873247" y="1944464"/>
                  </a:lnTo>
                  <a:lnTo>
                    <a:pt x="922006" y="1951149"/>
                  </a:lnTo>
                  <a:lnTo>
                    <a:pt x="970610" y="1959114"/>
                  </a:lnTo>
                  <a:lnTo>
                    <a:pt x="1019031" y="1968360"/>
                  </a:lnTo>
                  <a:lnTo>
                    <a:pt x="1067242" y="1978887"/>
                  </a:lnTo>
                  <a:lnTo>
                    <a:pt x="1115215" y="1990694"/>
                  </a:lnTo>
                  <a:lnTo>
                    <a:pt x="1162923" y="2003782"/>
                  </a:lnTo>
                  <a:lnTo>
                    <a:pt x="1210340" y="2018151"/>
                  </a:lnTo>
                  <a:lnTo>
                    <a:pt x="1257438" y="2033802"/>
                  </a:lnTo>
                  <a:lnTo>
                    <a:pt x="1304189" y="2050734"/>
                  </a:lnTo>
                  <a:lnTo>
                    <a:pt x="1350566" y="2068947"/>
                  </a:lnTo>
                  <a:lnTo>
                    <a:pt x="1396543" y="2088443"/>
                  </a:lnTo>
                  <a:lnTo>
                    <a:pt x="1442092" y="2109220"/>
                  </a:lnTo>
                  <a:lnTo>
                    <a:pt x="1487185" y="2131279"/>
                  </a:lnTo>
                  <a:lnTo>
                    <a:pt x="1531796" y="2154621"/>
                  </a:lnTo>
                  <a:lnTo>
                    <a:pt x="1575897" y="2179244"/>
                  </a:lnTo>
                  <a:lnTo>
                    <a:pt x="1617753" y="2200565"/>
                  </a:lnTo>
                  <a:lnTo>
                    <a:pt x="1661185" y="2217148"/>
                  </a:lnTo>
                  <a:lnTo>
                    <a:pt x="1705798" y="2228993"/>
                  </a:lnTo>
                  <a:lnTo>
                    <a:pt x="1751199" y="2236100"/>
                  </a:lnTo>
                  <a:lnTo>
                    <a:pt x="1796995" y="2238469"/>
                  </a:lnTo>
                  <a:lnTo>
                    <a:pt x="1842790" y="2236100"/>
                  </a:lnTo>
                  <a:lnTo>
                    <a:pt x="1888192" y="2228993"/>
                  </a:lnTo>
                  <a:lnTo>
                    <a:pt x="1932805" y="2217148"/>
                  </a:lnTo>
                  <a:lnTo>
                    <a:pt x="1976237" y="2200565"/>
                  </a:lnTo>
                  <a:lnTo>
                    <a:pt x="2018093" y="2179244"/>
                  </a:lnTo>
                  <a:lnTo>
                    <a:pt x="2057677" y="2153416"/>
                  </a:lnTo>
                  <a:lnTo>
                    <a:pt x="2093826" y="2124104"/>
                  </a:lnTo>
                  <a:lnTo>
                    <a:pt x="2126368" y="2091580"/>
                  </a:lnTo>
                  <a:lnTo>
                    <a:pt x="2155130" y="2056116"/>
                  </a:lnTo>
                  <a:lnTo>
                    <a:pt x="2179940" y="2017980"/>
                  </a:lnTo>
                  <a:lnTo>
                    <a:pt x="2200626" y="1977445"/>
                  </a:lnTo>
                  <a:lnTo>
                    <a:pt x="2217015" y="1934781"/>
                  </a:lnTo>
                  <a:lnTo>
                    <a:pt x="2228935" y="1890259"/>
                  </a:lnTo>
                  <a:lnTo>
                    <a:pt x="2236213" y="1844149"/>
                  </a:lnTo>
                  <a:lnTo>
                    <a:pt x="2238677" y="1796723"/>
                  </a:lnTo>
                  <a:lnTo>
                    <a:pt x="2236240" y="1749296"/>
                  </a:lnTo>
                  <a:lnTo>
                    <a:pt x="2229033" y="1703187"/>
                  </a:lnTo>
                  <a:lnTo>
                    <a:pt x="2217209" y="1658664"/>
                  </a:lnTo>
                  <a:lnTo>
                    <a:pt x="2200921" y="1616000"/>
                  </a:lnTo>
                  <a:lnTo>
                    <a:pt x="2180325" y="1575465"/>
                  </a:lnTo>
                  <a:lnTo>
                    <a:pt x="2155573" y="1537330"/>
                  </a:lnTo>
                  <a:lnTo>
                    <a:pt x="2126820" y="1501865"/>
                  </a:lnTo>
                  <a:lnTo>
                    <a:pt x="2094220" y="1469342"/>
                  </a:lnTo>
                  <a:lnTo>
                    <a:pt x="2057926" y="1440030"/>
                  </a:lnTo>
                  <a:lnTo>
                    <a:pt x="2018093" y="1414201"/>
                  </a:lnTo>
                  <a:lnTo>
                    <a:pt x="1974577" y="1387027"/>
                  </a:lnTo>
                  <a:lnTo>
                    <a:pt x="1933545" y="1357277"/>
                  </a:lnTo>
                  <a:lnTo>
                    <a:pt x="1895074" y="1325087"/>
                  </a:lnTo>
                  <a:lnTo>
                    <a:pt x="1859241" y="1290589"/>
                  </a:lnTo>
                  <a:lnTo>
                    <a:pt x="1826121" y="1253915"/>
                  </a:lnTo>
                  <a:lnTo>
                    <a:pt x="1795792" y="1215200"/>
                  </a:lnTo>
                  <a:lnTo>
                    <a:pt x="1768331" y="1174576"/>
                  </a:lnTo>
                  <a:lnTo>
                    <a:pt x="1743813" y="1132176"/>
                  </a:lnTo>
                  <a:lnTo>
                    <a:pt x="1722316" y="1088133"/>
                  </a:lnTo>
                  <a:lnTo>
                    <a:pt x="1703916" y="1042581"/>
                  </a:lnTo>
                  <a:lnTo>
                    <a:pt x="1688690" y="995652"/>
                  </a:lnTo>
                  <a:lnTo>
                    <a:pt x="1676714" y="947480"/>
                  </a:lnTo>
                  <a:lnTo>
                    <a:pt x="1668064" y="898197"/>
                  </a:lnTo>
                  <a:lnTo>
                    <a:pt x="1662819" y="847938"/>
                  </a:lnTo>
                  <a:lnTo>
                    <a:pt x="1661053" y="796834"/>
                  </a:lnTo>
                  <a:lnTo>
                    <a:pt x="1662819" y="745730"/>
                  </a:lnTo>
                  <a:lnTo>
                    <a:pt x="1668064" y="695471"/>
                  </a:lnTo>
                  <a:lnTo>
                    <a:pt x="1676714" y="646188"/>
                  </a:lnTo>
                  <a:lnTo>
                    <a:pt x="1688690" y="598016"/>
                  </a:lnTo>
                  <a:lnTo>
                    <a:pt x="1703916" y="551087"/>
                  </a:lnTo>
                  <a:lnTo>
                    <a:pt x="1722316" y="505535"/>
                  </a:lnTo>
                  <a:lnTo>
                    <a:pt x="1743813" y="461492"/>
                  </a:lnTo>
                  <a:lnTo>
                    <a:pt x="1768331" y="419092"/>
                  </a:lnTo>
                  <a:lnTo>
                    <a:pt x="1795792" y="378468"/>
                  </a:lnTo>
                  <a:lnTo>
                    <a:pt x="1826121" y="339753"/>
                  </a:lnTo>
                  <a:lnTo>
                    <a:pt x="1859241" y="303079"/>
                  </a:lnTo>
                  <a:lnTo>
                    <a:pt x="1895074" y="268581"/>
                  </a:lnTo>
                  <a:lnTo>
                    <a:pt x="1933545" y="236391"/>
                  </a:lnTo>
                  <a:lnTo>
                    <a:pt x="1974577" y="206642"/>
                  </a:lnTo>
                  <a:lnTo>
                    <a:pt x="2018093" y="179467"/>
                  </a:lnTo>
                  <a:lnTo>
                    <a:pt x="2307418" y="12306"/>
                  </a:lnTo>
                  <a:lnTo>
                    <a:pt x="2335119" y="0"/>
                  </a:lnTo>
                  <a:lnTo>
                    <a:pt x="2372185" y="36828"/>
                  </a:lnTo>
                  <a:lnTo>
                    <a:pt x="2405361" y="78776"/>
                  </a:lnTo>
                  <a:lnTo>
                    <a:pt x="2433957" y="124564"/>
                  </a:lnTo>
                  <a:lnTo>
                    <a:pt x="2457284" y="172912"/>
                  </a:lnTo>
                  <a:lnTo>
                    <a:pt x="2474651" y="222539"/>
                  </a:lnTo>
                  <a:lnTo>
                    <a:pt x="2468111" y="229269"/>
                  </a:lnTo>
                  <a:lnTo>
                    <a:pt x="2460801" y="235614"/>
                  </a:lnTo>
                  <a:lnTo>
                    <a:pt x="2452721" y="241575"/>
                  </a:lnTo>
                  <a:lnTo>
                    <a:pt x="2443872" y="247152"/>
                  </a:lnTo>
                  <a:lnTo>
                    <a:pt x="2154547" y="414312"/>
                  </a:lnTo>
                  <a:lnTo>
                    <a:pt x="2114963" y="440141"/>
                  </a:lnTo>
                  <a:lnTo>
                    <a:pt x="2078814" y="469453"/>
                  </a:lnTo>
                  <a:lnTo>
                    <a:pt x="2046272" y="501977"/>
                  </a:lnTo>
                  <a:lnTo>
                    <a:pt x="2017510" y="537441"/>
                  </a:lnTo>
                  <a:lnTo>
                    <a:pt x="1992700" y="575577"/>
                  </a:lnTo>
                  <a:lnTo>
                    <a:pt x="1972014" y="616112"/>
                  </a:lnTo>
                  <a:lnTo>
                    <a:pt x="1955625" y="658776"/>
                  </a:lnTo>
                  <a:lnTo>
                    <a:pt x="1943705" y="703298"/>
                  </a:lnTo>
                  <a:lnTo>
                    <a:pt x="1936427" y="749407"/>
                  </a:lnTo>
                  <a:lnTo>
                    <a:pt x="1933963" y="796834"/>
                  </a:lnTo>
                  <a:lnTo>
                    <a:pt x="1936399" y="844261"/>
                  </a:lnTo>
                  <a:lnTo>
                    <a:pt x="1943607" y="890370"/>
                  </a:lnTo>
                  <a:lnTo>
                    <a:pt x="1955431" y="934893"/>
                  </a:lnTo>
                  <a:lnTo>
                    <a:pt x="1971718" y="977556"/>
                  </a:lnTo>
                  <a:lnTo>
                    <a:pt x="1992315" y="1018091"/>
                  </a:lnTo>
                  <a:lnTo>
                    <a:pt x="2017067" y="1056227"/>
                  </a:lnTo>
                  <a:lnTo>
                    <a:pt x="2045820" y="1091692"/>
                  </a:lnTo>
                  <a:lnTo>
                    <a:pt x="2078420" y="1124215"/>
                  </a:lnTo>
                  <a:lnTo>
                    <a:pt x="2114714" y="1153527"/>
                  </a:lnTo>
                  <a:lnTo>
                    <a:pt x="2154547" y="1179356"/>
                  </a:lnTo>
                  <a:lnTo>
                    <a:pt x="2198063" y="1206339"/>
                  </a:lnTo>
                  <a:lnTo>
                    <a:pt x="2239090" y="1235924"/>
                  </a:lnTo>
                  <a:lnTo>
                    <a:pt x="2277549" y="1267978"/>
                  </a:lnTo>
                  <a:lnTo>
                    <a:pt x="2313360" y="1302367"/>
                  </a:lnTo>
                  <a:lnTo>
                    <a:pt x="2346443" y="1338958"/>
                  </a:lnTo>
                  <a:lnTo>
                    <a:pt x="2376716" y="1377619"/>
                  </a:lnTo>
                  <a:lnTo>
                    <a:pt x="2404100" y="1418216"/>
                  </a:lnTo>
                  <a:lnTo>
                    <a:pt x="2428515" y="1460616"/>
                  </a:lnTo>
                  <a:lnTo>
                    <a:pt x="2449880" y="1504686"/>
                  </a:lnTo>
                  <a:lnTo>
                    <a:pt x="2468116" y="1550293"/>
                  </a:lnTo>
                  <a:lnTo>
                    <a:pt x="2483141" y="1597303"/>
                  </a:lnTo>
                  <a:lnTo>
                    <a:pt x="2494875" y="1645585"/>
                  </a:lnTo>
                  <a:lnTo>
                    <a:pt x="2503240" y="1695004"/>
                  </a:lnTo>
                  <a:lnTo>
                    <a:pt x="2508153" y="1745428"/>
                  </a:lnTo>
                  <a:lnTo>
                    <a:pt x="2509535" y="1796723"/>
                  </a:lnTo>
                  <a:lnTo>
                    <a:pt x="2507769" y="1847827"/>
                  </a:lnTo>
                  <a:lnTo>
                    <a:pt x="2502523" y="1898086"/>
                  </a:lnTo>
                  <a:lnTo>
                    <a:pt x="2493874" y="1947369"/>
                  </a:lnTo>
                  <a:lnTo>
                    <a:pt x="2481898" y="1995541"/>
                  </a:lnTo>
                  <a:lnTo>
                    <a:pt x="2466672" y="2042470"/>
                  </a:lnTo>
                  <a:lnTo>
                    <a:pt x="2448272" y="2088022"/>
                  </a:lnTo>
                  <a:lnTo>
                    <a:pt x="2426774" y="2132064"/>
                  </a:lnTo>
                  <a:lnTo>
                    <a:pt x="2402257" y="2174464"/>
                  </a:lnTo>
                  <a:lnTo>
                    <a:pt x="2374795" y="2215089"/>
                  </a:lnTo>
                  <a:lnTo>
                    <a:pt x="2344467" y="2253804"/>
                  </a:lnTo>
                  <a:lnTo>
                    <a:pt x="2311347" y="2290478"/>
                  </a:lnTo>
                  <a:lnTo>
                    <a:pt x="2275514" y="2324976"/>
                  </a:lnTo>
                  <a:lnTo>
                    <a:pt x="2237043" y="2357166"/>
                  </a:lnTo>
                  <a:lnTo>
                    <a:pt x="2196011" y="2386915"/>
                  </a:lnTo>
                  <a:lnTo>
                    <a:pt x="2152495" y="2414090"/>
                  </a:lnTo>
                  <a:lnTo>
                    <a:pt x="2107891" y="2437828"/>
                  </a:lnTo>
                  <a:lnTo>
                    <a:pt x="2062029" y="2458174"/>
                  </a:lnTo>
                  <a:lnTo>
                    <a:pt x="2015105" y="2475130"/>
                  </a:lnTo>
                  <a:lnTo>
                    <a:pt x="1967310" y="2488694"/>
                  </a:lnTo>
                  <a:lnTo>
                    <a:pt x="1918839" y="2498867"/>
                  </a:lnTo>
                  <a:lnTo>
                    <a:pt x="1869884" y="2505649"/>
                  </a:lnTo>
                  <a:lnTo>
                    <a:pt x="1820640" y="2509040"/>
                  </a:lnTo>
                  <a:close/>
                </a:path>
              </a:pathLst>
            </a:custGeom>
            <a:solidFill>
              <a:srgbClr val="F0ABC1"/>
            </a:solidFill>
          </p:spPr>
          <p:txBody>
            <a:bodyPr wrap="square" lIns="0" tIns="0" rIns="0" bIns="0" rtlCol="0"/>
            <a:lstStyle/>
            <a:p>
              <a:endParaRPr/>
            </a:p>
          </p:txBody>
        </p:sp>
        <p:sp>
          <p:nvSpPr>
            <p:cNvPr id="14" name="object 5">
              <a:extLst>
                <a:ext uri="{FF2B5EF4-FFF2-40B4-BE49-F238E27FC236}">
                  <a16:creationId xmlns:a16="http://schemas.microsoft.com/office/drawing/2014/main" id="{03C8D4CC-20C0-9C07-99E6-EDC599252380}"/>
                </a:ext>
              </a:extLst>
            </p:cNvPr>
            <p:cNvSpPr/>
            <p:nvPr/>
          </p:nvSpPr>
          <p:spPr>
            <a:xfrm>
              <a:off x="12099039" y="4363583"/>
              <a:ext cx="2102485" cy="2666365"/>
            </a:xfrm>
            <a:custGeom>
              <a:avLst/>
              <a:gdLst/>
              <a:ahLst/>
              <a:cxnLst/>
              <a:rect l="l" t="t" r="r" b="b"/>
              <a:pathLst>
                <a:path w="2102484" h="2666365">
                  <a:moveTo>
                    <a:pt x="1362494" y="2666370"/>
                  </a:moveTo>
                  <a:lnTo>
                    <a:pt x="1362494" y="1492141"/>
                  </a:lnTo>
                  <a:lnTo>
                    <a:pt x="1120364" y="1070650"/>
                  </a:lnTo>
                  <a:lnTo>
                    <a:pt x="0" y="423542"/>
                  </a:lnTo>
                  <a:lnTo>
                    <a:pt x="734598" y="0"/>
                  </a:lnTo>
                  <a:lnTo>
                    <a:pt x="1854962" y="646082"/>
                  </a:lnTo>
                  <a:lnTo>
                    <a:pt x="2102222" y="1065522"/>
                  </a:lnTo>
                  <a:lnTo>
                    <a:pt x="2102222" y="2239751"/>
                  </a:lnTo>
                  <a:lnTo>
                    <a:pt x="1362494" y="2666370"/>
                  </a:lnTo>
                  <a:close/>
                </a:path>
              </a:pathLst>
            </a:custGeom>
            <a:solidFill>
              <a:srgbClr val="F6B4A6"/>
            </a:solidFill>
          </p:spPr>
          <p:txBody>
            <a:bodyPr wrap="square" lIns="0" tIns="0" rIns="0" bIns="0" rtlCol="0"/>
            <a:lstStyle/>
            <a:p>
              <a:endParaRPr/>
            </a:p>
          </p:txBody>
        </p:sp>
        <p:sp>
          <p:nvSpPr>
            <p:cNvPr id="15" name="object 6">
              <a:extLst>
                <a:ext uri="{FF2B5EF4-FFF2-40B4-BE49-F238E27FC236}">
                  <a16:creationId xmlns:a16="http://schemas.microsoft.com/office/drawing/2014/main" id="{2B755BCE-9788-BAB1-04AD-AEA88ABDEE99}"/>
                </a:ext>
              </a:extLst>
            </p:cNvPr>
            <p:cNvSpPr/>
            <p:nvPr/>
          </p:nvSpPr>
          <p:spPr>
            <a:xfrm>
              <a:off x="11856909" y="4788152"/>
              <a:ext cx="1604010" cy="2382520"/>
            </a:xfrm>
            <a:custGeom>
              <a:avLst/>
              <a:gdLst/>
              <a:ahLst/>
              <a:cxnLst/>
              <a:rect l="l" t="t" r="r" b="b"/>
              <a:pathLst>
                <a:path w="1604009" h="2382520">
                  <a:moveTo>
                    <a:pt x="1362494" y="2382299"/>
                  </a:moveTo>
                  <a:lnTo>
                    <a:pt x="603273" y="1944399"/>
                  </a:lnTo>
                  <a:lnTo>
                    <a:pt x="1149092" y="1629562"/>
                  </a:lnTo>
                  <a:lnTo>
                    <a:pt x="1149092" y="1120901"/>
                  </a:lnTo>
                  <a:lnTo>
                    <a:pt x="1073169" y="1089109"/>
                  </a:lnTo>
                  <a:lnTo>
                    <a:pt x="410390" y="1471631"/>
                  </a:lnTo>
                  <a:lnTo>
                    <a:pt x="373564" y="1499106"/>
                  </a:lnTo>
                  <a:lnTo>
                    <a:pt x="340813" y="1535897"/>
                  </a:lnTo>
                  <a:lnTo>
                    <a:pt x="313307" y="1579696"/>
                  </a:lnTo>
                  <a:lnTo>
                    <a:pt x="292212" y="1628195"/>
                  </a:lnTo>
                  <a:lnTo>
                    <a:pt x="278699" y="1679086"/>
                  </a:lnTo>
                  <a:lnTo>
                    <a:pt x="273935" y="1730064"/>
                  </a:lnTo>
                  <a:lnTo>
                    <a:pt x="273935" y="1753651"/>
                  </a:lnTo>
                  <a:lnTo>
                    <a:pt x="242130" y="1735191"/>
                  </a:lnTo>
                  <a:lnTo>
                    <a:pt x="107727" y="1503422"/>
                  </a:lnTo>
                  <a:lnTo>
                    <a:pt x="517091" y="1267551"/>
                  </a:lnTo>
                  <a:lnTo>
                    <a:pt x="517091" y="758890"/>
                  </a:lnTo>
                  <a:lnTo>
                    <a:pt x="441169" y="727098"/>
                  </a:lnTo>
                  <a:lnTo>
                    <a:pt x="0" y="981429"/>
                  </a:lnTo>
                  <a:lnTo>
                    <a:pt x="0" y="136395"/>
                  </a:lnTo>
                  <a:lnTo>
                    <a:pt x="241104" y="0"/>
                  </a:lnTo>
                  <a:lnTo>
                    <a:pt x="1361468" y="646082"/>
                  </a:lnTo>
                  <a:lnTo>
                    <a:pt x="1603599" y="1061420"/>
                  </a:lnTo>
                  <a:lnTo>
                    <a:pt x="1603599" y="2244878"/>
                  </a:lnTo>
                  <a:lnTo>
                    <a:pt x="1362494" y="2382299"/>
                  </a:lnTo>
                  <a:close/>
                </a:path>
              </a:pathLst>
            </a:custGeom>
            <a:solidFill>
              <a:srgbClr val="94DDDE"/>
            </a:solidFill>
          </p:spPr>
          <p:txBody>
            <a:bodyPr wrap="square" lIns="0" tIns="0" rIns="0" bIns="0" rtlCol="0"/>
            <a:lstStyle/>
            <a:p>
              <a:endParaRPr/>
            </a:p>
          </p:txBody>
        </p:sp>
        <p:sp>
          <p:nvSpPr>
            <p:cNvPr id="16" name="object 7">
              <a:extLst>
                <a:ext uri="{FF2B5EF4-FFF2-40B4-BE49-F238E27FC236}">
                  <a16:creationId xmlns:a16="http://schemas.microsoft.com/office/drawing/2014/main" id="{B8CF2F89-6058-063D-D2EE-CEDE65E5144D}"/>
                </a:ext>
              </a:extLst>
            </p:cNvPr>
            <p:cNvSpPr/>
            <p:nvPr/>
          </p:nvSpPr>
          <p:spPr>
            <a:xfrm>
              <a:off x="11596311" y="5587037"/>
              <a:ext cx="1385570" cy="1195070"/>
            </a:xfrm>
            <a:custGeom>
              <a:avLst/>
              <a:gdLst/>
              <a:ahLst/>
              <a:cxnLst/>
              <a:rect l="l" t="t" r="r" b="b"/>
              <a:pathLst>
                <a:path w="1385570" h="1195070">
                  <a:moveTo>
                    <a:pt x="85755" y="833802"/>
                  </a:moveTo>
                  <a:lnTo>
                    <a:pt x="51413" y="830045"/>
                  </a:lnTo>
                  <a:lnTo>
                    <a:pt x="24262" y="809649"/>
                  </a:lnTo>
                  <a:lnTo>
                    <a:pt x="6418" y="774141"/>
                  </a:lnTo>
                  <a:lnTo>
                    <a:pt x="0" y="725047"/>
                  </a:lnTo>
                  <a:lnTo>
                    <a:pt x="0" y="601984"/>
                  </a:lnTo>
                  <a:lnTo>
                    <a:pt x="4498" y="555014"/>
                  </a:lnTo>
                  <a:lnTo>
                    <a:pt x="17175" y="507901"/>
                  </a:lnTo>
                  <a:lnTo>
                    <a:pt x="36806" y="462897"/>
                  </a:lnTo>
                  <a:lnTo>
                    <a:pt x="62166" y="422251"/>
                  </a:lnTo>
                  <a:lnTo>
                    <a:pt x="92029" y="388214"/>
                  </a:lnTo>
                  <a:lnTo>
                    <a:pt x="125168" y="363036"/>
                  </a:lnTo>
                  <a:lnTo>
                    <a:pt x="754091" y="0"/>
                  </a:lnTo>
                  <a:lnTo>
                    <a:pt x="754091" y="456359"/>
                  </a:lnTo>
                  <a:lnTo>
                    <a:pt x="125168" y="819396"/>
                  </a:lnTo>
                  <a:lnTo>
                    <a:pt x="85755" y="833802"/>
                  </a:lnTo>
                  <a:close/>
                </a:path>
                <a:path w="1385570" h="1195070">
                  <a:moveTo>
                    <a:pt x="716729" y="1194788"/>
                  </a:moveTo>
                  <a:lnTo>
                    <a:pt x="682388" y="1191030"/>
                  </a:lnTo>
                  <a:lnTo>
                    <a:pt x="655236" y="1170634"/>
                  </a:lnTo>
                  <a:lnTo>
                    <a:pt x="637393" y="1135127"/>
                  </a:lnTo>
                  <a:lnTo>
                    <a:pt x="630974" y="1086033"/>
                  </a:lnTo>
                  <a:lnTo>
                    <a:pt x="630974" y="962969"/>
                  </a:lnTo>
                  <a:lnTo>
                    <a:pt x="635472" y="915999"/>
                  </a:lnTo>
                  <a:lnTo>
                    <a:pt x="648150" y="868887"/>
                  </a:lnTo>
                  <a:lnTo>
                    <a:pt x="667781" y="823882"/>
                  </a:lnTo>
                  <a:lnTo>
                    <a:pt x="693141" y="783236"/>
                  </a:lnTo>
                  <a:lnTo>
                    <a:pt x="723003" y="749199"/>
                  </a:lnTo>
                  <a:lnTo>
                    <a:pt x="756143" y="724022"/>
                  </a:lnTo>
                  <a:lnTo>
                    <a:pt x="1385066" y="360985"/>
                  </a:lnTo>
                  <a:lnTo>
                    <a:pt x="1385066" y="817345"/>
                  </a:lnTo>
                  <a:lnTo>
                    <a:pt x="756143" y="1180381"/>
                  </a:lnTo>
                  <a:lnTo>
                    <a:pt x="716729" y="1194788"/>
                  </a:lnTo>
                  <a:close/>
                </a:path>
              </a:pathLst>
            </a:custGeom>
            <a:solidFill>
              <a:srgbClr val="FEFEFE"/>
            </a:solidFill>
          </p:spPr>
          <p:txBody>
            <a:bodyPr wrap="square" lIns="0" tIns="0" rIns="0" bIns="0" rtlCol="0"/>
            <a:lstStyle/>
            <a:p>
              <a:endParaRPr/>
            </a:p>
          </p:txBody>
        </p:sp>
        <p:sp>
          <p:nvSpPr>
            <p:cNvPr id="17" name="object 8">
              <a:extLst>
                <a:ext uri="{FF2B5EF4-FFF2-40B4-BE49-F238E27FC236}">
                  <a16:creationId xmlns:a16="http://schemas.microsoft.com/office/drawing/2014/main" id="{713D2EF6-6714-4355-4905-C75F071901FE}"/>
                </a:ext>
              </a:extLst>
            </p:cNvPr>
            <p:cNvSpPr/>
            <p:nvPr/>
          </p:nvSpPr>
          <p:spPr>
            <a:xfrm>
              <a:off x="11497806" y="3089883"/>
              <a:ext cx="5134610" cy="4102100"/>
            </a:xfrm>
            <a:custGeom>
              <a:avLst/>
              <a:gdLst/>
              <a:ahLst/>
              <a:cxnLst/>
              <a:rect l="l" t="t" r="r" b="b"/>
              <a:pathLst>
                <a:path w="5134609" h="4102100">
                  <a:moveTo>
                    <a:pt x="444258" y="2959100"/>
                  </a:moveTo>
                  <a:lnTo>
                    <a:pt x="435457" y="2908300"/>
                  </a:lnTo>
                  <a:lnTo>
                    <a:pt x="411556" y="2882900"/>
                  </a:lnTo>
                  <a:lnTo>
                    <a:pt x="376301" y="2882900"/>
                  </a:lnTo>
                  <a:lnTo>
                    <a:pt x="333451" y="2895600"/>
                  </a:lnTo>
                  <a:lnTo>
                    <a:pt x="298284" y="2921000"/>
                  </a:lnTo>
                  <a:lnTo>
                    <a:pt x="267855" y="2959100"/>
                  </a:lnTo>
                  <a:lnTo>
                    <a:pt x="243916" y="2997200"/>
                  </a:lnTo>
                  <a:lnTo>
                    <a:pt x="228257" y="3035300"/>
                  </a:lnTo>
                  <a:lnTo>
                    <a:pt x="222643" y="3086100"/>
                  </a:lnTo>
                  <a:lnTo>
                    <a:pt x="231305" y="3124200"/>
                  </a:lnTo>
                  <a:lnTo>
                    <a:pt x="254965" y="3149600"/>
                  </a:lnTo>
                  <a:lnTo>
                    <a:pt x="290169" y="3162300"/>
                  </a:lnTo>
                  <a:lnTo>
                    <a:pt x="333451" y="3149600"/>
                  </a:lnTo>
                  <a:lnTo>
                    <a:pt x="368604" y="3124200"/>
                  </a:lnTo>
                  <a:lnTo>
                    <a:pt x="399046" y="3086100"/>
                  </a:lnTo>
                  <a:lnTo>
                    <a:pt x="422973" y="3035300"/>
                  </a:lnTo>
                  <a:lnTo>
                    <a:pt x="438645" y="2997200"/>
                  </a:lnTo>
                  <a:lnTo>
                    <a:pt x="444258" y="2959100"/>
                  </a:lnTo>
                  <a:close/>
                </a:path>
                <a:path w="5134609" h="4102100">
                  <a:moveTo>
                    <a:pt x="1075232" y="3314700"/>
                  </a:moveTo>
                  <a:lnTo>
                    <a:pt x="1066571" y="3276600"/>
                  </a:lnTo>
                  <a:lnTo>
                    <a:pt x="1042911" y="3238500"/>
                  </a:lnTo>
                  <a:lnTo>
                    <a:pt x="1007706" y="3238500"/>
                  </a:lnTo>
                  <a:lnTo>
                    <a:pt x="964425" y="3251200"/>
                  </a:lnTo>
                  <a:lnTo>
                    <a:pt x="929259" y="3276600"/>
                  </a:lnTo>
                  <a:lnTo>
                    <a:pt x="898829" y="3314700"/>
                  </a:lnTo>
                  <a:lnTo>
                    <a:pt x="874890" y="3352800"/>
                  </a:lnTo>
                  <a:lnTo>
                    <a:pt x="859231" y="3403600"/>
                  </a:lnTo>
                  <a:lnTo>
                    <a:pt x="853617" y="3441700"/>
                  </a:lnTo>
                  <a:lnTo>
                    <a:pt x="862279" y="3492500"/>
                  </a:lnTo>
                  <a:lnTo>
                    <a:pt x="885939" y="3517900"/>
                  </a:lnTo>
                  <a:lnTo>
                    <a:pt x="921143" y="3517900"/>
                  </a:lnTo>
                  <a:lnTo>
                    <a:pt x="964425" y="3505200"/>
                  </a:lnTo>
                  <a:lnTo>
                    <a:pt x="999578" y="3479800"/>
                  </a:lnTo>
                  <a:lnTo>
                    <a:pt x="1030020" y="3441700"/>
                  </a:lnTo>
                  <a:lnTo>
                    <a:pt x="1053947" y="3403600"/>
                  </a:lnTo>
                  <a:lnTo>
                    <a:pt x="1069619" y="3352800"/>
                  </a:lnTo>
                  <a:lnTo>
                    <a:pt x="1075232" y="3314700"/>
                  </a:lnTo>
                  <a:close/>
                </a:path>
                <a:path w="5134609" h="4102100">
                  <a:moveTo>
                    <a:pt x="5133987" y="1905000"/>
                  </a:moveTo>
                  <a:lnTo>
                    <a:pt x="5131663" y="1854200"/>
                  </a:lnTo>
                  <a:lnTo>
                    <a:pt x="5126279" y="1803400"/>
                  </a:lnTo>
                  <a:lnTo>
                    <a:pt x="5117871" y="1752600"/>
                  </a:lnTo>
                  <a:lnTo>
                    <a:pt x="5106530" y="1701800"/>
                  </a:lnTo>
                  <a:lnTo>
                    <a:pt x="5092281" y="1663700"/>
                  </a:lnTo>
                  <a:lnTo>
                    <a:pt x="5083708" y="1638198"/>
                  </a:lnTo>
                  <a:lnTo>
                    <a:pt x="5083708" y="1905000"/>
                  </a:lnTo>
                  <a:lnTo>
                    <a:pt x="5082197" y="1955800"/>
                  </a:lnTo>
                  <a:lnTo>
                    <a:pt x="5077282" y="1993900"/>
                  </a:lnTo>
                  <a:lnTo>
                    <a:pt x="5069040" y="2044700"/>
                  </a:lnTo>
                  <a:lnTo>
                    <a:pt x="5057559" y="2095500"/>
                  </a:lnTo>
                  <a:lnTo>
                    <a:pt x="5042903" y="2133600"/>
                  </a:lnTo>
                  <a:lnTo>
                    <a:pt x="5025161" y="2184400"/>
                  </a:lnTo>
                  <a:lnTo>
                    <a:pt x="5004397" y="2222500"/>
                  </a:lnTo>
                  <a:lnTo>
                    <a:pt x="4980698" y="2260600"/>
                  </a:lnTo>
                  <a:lnTo>
                    <a:pt x="4954143" y="2311400"/>
                  </a:lnTo>
                  <a:lnTo>
                    <a:pt x="4924806" y="2349500"/>
                  </a:lnTo>
                  <a:lnTo>
                    <a:pt x="4892751" y="2374900"/>
                  </a:lnTo>
                  <a:lnTo>
                    <a:pt x="4858067" y="2413000"/>
                  </a:lnTo>
                  <a:lnTo>
                    <a:pt x="4820818" y="2438400"/>
                  </a:lnTo>
                  <a:lnTo>
                    <a:pt x="4781105" y="2476500"/>
                  </a:lnTo>
                  <a:lnTo>
                    <a:pt x="4738979" y="2501900"/>
                  </a:lnTo>
                  <a:lnTo>
                    <a:pt x="4695660" y="2527300"/>
                  </a:lnTo>
                  <a:lnTo>
                    <a:pt x="4465205" y="2590800"/>
                  </a:lnTo>
                  <a:lnTo>
                    <a:pt x="4322280" y="2590800"/>
                  </a:lnTo>
                  <a:lnTo>
                    <a:pt x="4091825" y="2527300"/>
                  </a:lnTo>
                  <a:lnTo>
                    <a:pt x="4004894" y="2476500"/>
                  </a:lnTo>
                  <a:lnTo>
                    <a:pt x="3915981" y="2425700"/>
                  </a:lnTo>
                  <a:lnTo>
                    <a:pt x="3870744" y="2413000"/>
                  </a:lnTo>
                  <a:lnTo>
                    <a:pt x="3825036" y="2387600"/>
                  </a:lnTo>
                  <a:lnTo>
                    <a:pt x="3590709" y="2324100"/>
                  </a:lnTo>
                  <a:lnTo>
                    <a:pt x="3494938" y="2298700"/>
                  </a:lnTo>
                  <a:lnTo>
                    <a:pt x="3446754" y="2298700"/>
                  </a:lnTo>
                  <a:lnTo>
                    <a:pt x="3398418" y="2286000"/>
                  </a:lnTo>
                  <a:lnTo>
                    <a:pt x="3107283" y="2286000"/>
                  </a:lnTo>
                  <a:lnTo>
                    <a:pt x="3058909" y="2298700"/>
                  </a:lnTo>
                  <a:lnTo>
                    <a:pt x="3010662" y="2298700"/>
                  </a:lnTo>
                  <a:lnTo>
                    <a:pt x="2962579" y="2311400"/>
                  </a:lnTo>
                  <a:lnTo>
                    <a:pt x="2914713" y="2311400"/>
                  </a:lnTo>
                  <a:lnTo>
                    <a:pt x="2726017" y="2362200"/>
                  </a:lnTo>
                  <a:lnTo>
                    <a:pt x="2726017" y="2324100"/>
                  </a:lnTo>
                  <a:lnTo>
                    <a:pt x="2680881" y="2248446"/>
                  </a:lnTo>
                  <a:lnTo>
                    <a:pt x="2680881" y="2374900"/>
                  </a:lnTo>
                  <a:lnTo>
                    <a:pt x="2680881" y="2421280"/>
                  </a:lnTo>
                  <a:lnTo>
                    <a:pt x="2680881" y="3492500"/>
                  </a:lnTo>
                  <a:lnTo>
                    <a:pt x="2407297" y="3652570"/>
                  </a:lnTo>
                  <a:lnTo>
                    <a:pt x="2680881" y="3379114"/>
                  </a:lnTo>
                  <a:lnTo>
                    <a:pt x="2680881" y="3369894"/>
                  </a:lnTo>
                  <a:lnTo>
                    <a:pt x="2385022" y="3665601"/>
                  </a:lnTo>
                  <a:lnTo>
                    <a:pt x="2080691" y="3843667"/>
                  </a:lnTo>
                  <a:lnTo>
                    <a:pt x="2680881" y="3243745"/>
                  </a:lnTo>
                  <a:lnTo>
                    <a:pt x="2680881" y="3234525"/>
                  </a:lnTo>
                  <a:lnTo>
                    <a:pt x="2058416" y="3856698"/>
                  </a:lnTo>
                  <a:lnTo>
                    <a:pt x="1986292" y="3898900"/>
                  </a:lnTo>
                  <a:lnTo>
                    <a:pt x="1986292" y="3802659"/>
                  </a:lnTo>
                  <a:lnTo>
                    <a:pt x="2680881" y="3108375"/>
                  </a:lnTo>
                  <a:lnTo>
                    <a:pt x="2680881" y="3099155"/>
                  </a:lnTo>
                  <a:lnTo>
                    <a:pt x="1986292" y="3793426"/>
                  </a:lnTo>
                  <a:lnTo>
                    <a:pt x="1986292" y="3666261"/>
                  </a:lnTo>
                  <a:lnTo>
                    <a:pt x="2680881" y="2971977"/>
                  </a:lnTo>
                  <a:lnTo>
                    <a:pt x="2680881" y="2962757"/>
                  </a:lnTo>
                  <a:lnTo>
                    <a:pt x="1986292" y="3657028"/>
                  </a:lnTo>
                  <a:lnTo>
                    <a:pt x="1986292" y="3530892"/>
                  </a:lnTo>
                  <a:lnTo>
                    <a:pt x="2680881" y="2836621"/>
                  </a:lnTo>
                  <a:lnTo>
                    <a:pt x="2680881" y="2827388"/>
                  </a:lnTo>
                  <a:lnTo>
                    <a:pt x="1986292" y="3521672"/>
                  </a:lnTo>
                  <a:lnTo>
                    <a:pt x="1986292" y="3395522"/>
                  </a:lnTo>
                  <a:lnTo>
                    <a:pt x="2680881" y="2701252"/>
                  </a:lnTo>
                  <a:lnTo>
                    <a:pt x="2680881" y="2692019"/>
                  </a:lnTo>
                  <a:lnTo>
                    <a:pt x="1986292" y="3386302"/>
                  </a:lnTo>
                  <a:lnTo>
                    <a:pt x="1986292" y="3260153"/>
                  </a:lnTo>
                  <a:lnTo>
                    <a:pt x="2680881" y="2565870"/>
                  </a:lnTo>
                  <a:lnTo>
                    <a:pt x="2680881" y="2556649"/>
                  </a:lnTo>
                  <a:lnTo>
                    <a:pt x="1986292" y="3250933"/>
                  </a:lnTo>
                  <a:lnTo>
                    <a:pt x="1986292" y="3124784"/>
                  </a:lnTo>
                  <a:lnTo>
                    <a:pt x="2680881" y="2430500"/>
                  </a:lnTo>
                  <a:lnTo>
                    <a:pt x="2680881" y="2421280"/>
                  </a:lnTo>
                  <a:lnTo>
                    <a:pt x="1986292" y="3115564"/>
                  </a:lnTo>
                  <a:lnTo>
                    <a:pt x="1986292" y="2989427"/>
                  </a:lnTo>
                  <a:lnTo>
                    <a:pt x="2496528" y="2479395"/>
                  </a:lnTo>
                  <a:lnTo>
                    <a:pt x="2680881" y="2374900"/>
                  </a:lnTo>
                  <a:lnTo>
                    <a:pt x="2680881" y="2248446"/>
                  </a:lnTo>
                  <a:lnTo>
                    <a:pt x="2672677" y="2234692"/>
                  </a:lnTo>
                  <a:lnTo>
                    <a:pt x="2672677" y="2324100"/>
                  </a:lnTo>
                  <a:lnTo>
                    <a:pt x="2623058" y="2352929"/>
                  </a:lnTo>
                  <a:lnTo>
                    <a:pt x="2664955" y="2311031"/>
                  </a:lnTo>
                  <a:lnTo>
                    <a:pt x="2672677" y="2324100"/>
                  </a:lnTo>
                  <a:lnTo>
                    <a:pt x="2672677" y="2234692"/>
                  </a:lnTo>
                  <a:lnTo>
                    <a:pt x="2661539" y="2216023"/>
                  </a:lnTo>
                  <a:lnTo>
                    <a:pt x="2661539" y="2305227"/>
                  </a:lnTo>
                  <a:lnTo>
                    <a:pt x="2601036" y="2365718"/>
                  </a:lnTo>
                  <a:lnTo>
                    <a:pt x="2475217" y="2438793"/>
                  </a:lnTo>
                  <a:lnTo>
                    <a:pt x="2475217" y="2491473"/>
                  </a:lnTo>
                  <a:lnTo>
                    <a:pt x="1986292" y="2980194"/>
                  </a:lnTo>
                  <a:lnTo>
                    <a:pt x="1986292" y="2853029"/>
                  </a:lnTo>
                  <a:lnTo>
                    <a:pt x="2181364" y="2658033"/>
                  </a:lnTo>
                  <a:lnTo>
                    <a:pt x="2475217" y="2491473"/>
                  </a:lnTo>
                  <a:lnTo>
                    <a:pt x="2475217" y="2438793"/>
                  </a:lnTo>
                  <a:lnTo>
                    <a:pt x="2297366" y="2542082"/>
                  </a:lnTo>
                  <a:lnTo>
                    <a:pt x="2614358" y="2225230"/>
                  </a:lnTo>
                  <a:lnTo>
                    <a:pt x="2661539" y="2305227"/>
                  </a:lnTo>
                  <a:lnTo>
                    <a:pt x="2661539" y="2216023"/>
                  </a:lnTo>
                  <a:lnTo>
                    <a:pt x="2627528" y="2159000"/>
                  </a:lnTo>
                  <a:lnTo>
                    <a:pt x="2777020" y="2120900"/>
                  </a:lnTo>
                  <a:lnTo>
                    <a:pt x="2980486" y="2070100"/>
                  </a:lnTo>
                  <a:lnTo>
                    <a:pt x="3083306" y="2070100"/>
                  </a:lnTo>
                  <a:lnTo>
                    <a:pt x="3134842" y="2057400"/>
                  </a:lnTo>
                  <a:lnTo>
                    <a:pt x="3338703" y="2057400"/>
                  </a:lnTo>
                  <a:lnTo>
                    <a:pt x="3388995" y="2070100"/>
                  </a:lnTo>
                  <a:lnTo>
                    <a:pt x="3489248" y="2070100"/>
                  </a:lnTo>
                  <a:lnTo>
                    <a:pt x="3588905" y="2095500"/>
                  </a:lnTo>
                  <a:lnTo>
                    <a:pt x="3638423" y="2095500"/>
                  </a:lnTo>
                  <a:lnTo>
                    <a:pt x="3736708" y="2120900"/>
                  </a:lnTo>
                  <a:lnTo>
                    <a:pt x="3785400" y="2146300"/>
                  </a:lnTo>
                  <a:lnTo>
                    <a:pt x="3881755" y="2171700"/>
                  </a:lnTo>
                  <a:lnTo>
                    <a:pt x="3929354" y="2197100"/>
                  </a:lnTo>
                  <a:lnTo>
                    <a:pt x="3976535" y="2209800"/>
                  </a:lnTo>
                  <a:lnTo>
                    <a:pt x="4069473" y="2260600"/>
                  </a:lnTo>
                  <a:lnTo>
                    <a:pt x="4115181" y="2273300"/>
                  </a:lnTo>
                  <a:lnTo>
                    <a:pt x="4160329" y="2298700"/>
                  </a:lnTo>
                  <a:lnTo>
                    <a:pt x="4204373" y="2324100"/>
                  </a:lnTo>
                  <a:lnTo>
                    <a:pt x="4250042" y="2349500"/>
                  </a:lnTo>
                  <a:lnTo>
                    <a:pt x="4296918" y="2362200"/>
                  </a:lnTo>
                  <a:lnTo>
                    <a:pt x="4488510" y="2362200"/>
                  </a:lnTo>
                  <a:lnTo>
                    <a:pt x="4535398" y="2349500"/>
                  </a:lnTo>
                  <a:lnTo>
                    <a:pt x="4581068" y="2324100"/>
                  </a:lnTo>
                  <a:lnTo>
                    <a:pt x="4625098" y="2298700"/>
                  </a:lnTo>
                  <a:lnTo>
                    <a:pt x="4666996" y="2273300"/>
                  </a:lnTo>
                  <a:lnTo>
                    <a:pt x="4705159" y="2247900"/>
                  </a:lnTo>
                  <a:lnTo>
                    <a:pt x="4739437" y="2209800"/>
                  </a:lnTo>
                  <a:lnTo>
                    <a:pt x="4769663" y="2171700"/>
                  </a:lnTo>
                  <a:lnTo>
                    <a:pt x="4795672" y="2133600"/>
                  </a:lnTo>
                  <a:lnTo>
                    <a:pt x="4817313" y="2095500"/>
                  </a:lnTo>
                  <a:lnTo>
                    <a:pt x="4834420" y="2044700"/>
                  </a:lnTo>
                  <a:lnTo>
                    <a:pt x="4846840" y="2006600"/>
                  </a:lnTo>
                  <a:lnTo>
                    <a:pt x="4854410" y="1955800"/>
                  </a:lnTo>
                  <a:lnTo>
                    <a:pt x="4856975" y="1905000"/>
                  </a:lnTo>
                  <a:lnTo>
                    <a:pt x="4854384" y="1854200"/>
                  </a:lnTo>
                  <a:lnTo>
                    <a:pt x="4846752" y="1803400"/>
                  </a:lnTo>
                  <a:lnTo>
                    <a:pt x="4834229" y="1752600"/>
                  </a:lnTo>
                  <a:lnTo>
                    <a:pt x="4817021" y="1714500"/>
                  </a:lnTo>
                  <a:lnTo>
                    <a:pt x="4795291" y="1663700"/>
                  </a:lnTo>
                  <a:lnTo>
                    <a:pt x="4769218" y="1625600"/>
                  </a:lnTo>
                  <a:lnTo>
                    <a:pt x="4738979" y="1587500"/>
                  </a:lnTo>
                  <a:lnTo>
                    <a:pt x="4704766" y="1562100"/>
                  </a:lnTo>
                  <a:lnTo>
                    <a:pt x="4666742" y="1524000"/>
                  </a:lnTo>
                  <a:lnTo>
                    <a:pt x="4582985" y="1473200"/>
                  </a:lnTo>
                  <a:lnTo>
                    <a:pt x="4543260" y="1447800"/>
                  </a:lnTo>
                  <a:lnTo>
                    <a:pt x="4506011" y="1409700"/>
                  </a:lnTo>
                  <a:lnTo>
                    <a:pt x="4471314" y="1384300"/>
                  </a:lnTo>
                  <a:lnTo>
                    <a:pt x="4439247" y="1346200"/>
                  </a:lnTo>
                  <a:lnTo>
                    <a:pt x="4409872" y="1308100"/>
                  </a:lnTo>
                  <a:lnTo>
                    <a:pt x="4383278" y="1270000"/>
                  </a:lnTo>
                  <a:lnTo>
                    <a:pt x="4359529" y="1231900"/>
                  </a:lnTo>
                  <a:lnTo>
                    <a:pt x="4338701" y="1181100"/>
                  </a:lnTo>
                  <a:lnTo>
                    <a:pt x="4320883" y="1143000"/>
                  </a:lnTo>
                  <a:lnTo>
                    <a:pt x="4306125" y="1092200"/>
                  </a:lnTo>
                  <a:lnTo>
                    <a:pt x="4294530" y="1054100"/>
                  </a:lnTo>
                  <a:lnTo>
                    <a:pt x="4286148" y="1003300"/>
                  </a:lnTo>
                  <a:lnTo>
                    <a:pt x="4281055" y="952500"/>
                  </a:lnTo>
                  <a:lnTo>
                    <a:pt x="4279354" y="901700"/>
                  </a:lnTo>
                  <a:lnTo>
                    <a:pt x="4281055" y="850900"/>
                  </a:lnTo>
                  <a:lnTo>
                    <a:pt x="4286148" y="800100"/>
                  </a:lnTo>
                  <a:lnTo>
                    <a:pt x="4294530" y="762000"/>
                  </a:lnTo>
                  <a:lnTo>
                    <a:pt x="4306125" y="711200"/>
                  </a:lnTo>
                  <a:lnTo>
                    <a:pt x="4320883" y="660400"/>
                  </a:lnTo>
                  <a:lnTo>
                    <a:pt x="4338701" y="622300"/>
                  </a:lnTo>
                  <a:lnTo>
                    <a:pt x="4359529" y="571500"/>
                  </a:lnTo>
                  <a:lnTo>
                    <a:pt x="4383278" y="533400"/>
                  </a:lnTo>
                  <a:lnTo>
                    <a:pt x="4409872" y="495300"/>
                  </a:lnTo>
                  <a:lnTo>
                    <a:pt x="4439247" y="457200"/>
                  </a:lnTo>
                  <a:lnTo>
                    <a:pt x="4471314" y="419100"/>
                  </a:lnTo>
                  <a:lnTo>
                    <a:pt x="4506011" y="393700"/>
                  </a:lnTo>
                  <a:lnTo>
                    <a:pt x="4543260" y="355600"/>
                  </a:lnTo>
                  <a:lnTo>
                    <a:pt x="4582985" y="330200"/>
                  </a:lnTo>
                  <a:lnTo>
                    <a:pt x="4625098" y="304800"/>
                  </a:lnTo>
                  <a:lnTo>
                    <a:pt x="4914430" y="139700"/>
                  </a:lnTo>
                  <a:lnTo>
                    <a:pt x="4923066" y="127000"/>
                  </a:lnTo>
                  <a:lnTo>
                    <a:pt x="4950333" y="127000"/>
                  </a:lnTo>
                  <a:lnTo>
                    <a:pt x="4984813" y="165100"/>
                  </a:lnTo>
                  <a:lnTo>
                    <a:pt x="5015357" y="203200"/>
                  </a:lnTo>
                  <a:lnTo>
                    <a:pt x="5041087" y="254000"/>
                  </a:lnTo>
                  <a:lnTo>
                    <a:pt x="5061140" y="304800"/>
                  </a:lnTo>
                  <a:lnTo>
                    <a:pt x="5006314" y="342900"/>
                  </a:lnTo>
                  <a:lnTo>
                    <a:pt x="4895697" y="406400"/>
                  </a:lnTo>
                  <a:lnTo>
                    <a:pt x="4787011" y="469900"/>
                  </a:lnTo>
                  <a:lnTo>
                    <a:pt x="4737963" y="495300"/>
                  </a:lnTo>
                  <a:lnTo>
                    <a:pt x="4696066" y="520700"/>
                  </a:lnTo>
                  <a:lnTo>
                    <a:pt x="4657903" y="558800"/>
                  </a:lnTo>
                  <a:lnTo>
                    <a:pt x="4623625" y="584200"/>
                  </a:lnTo>
                  <a:lnTo>
                    <a:pt x="4593399" y="622300"/>
                  </a:lnTo>
                  <a:lnTo>
                    <a:pt x="4567390" y="673100"/>
                  </a:lnTo>
                  <a:lnTo>
                    <a:pt x="4545749" y="711200"/>
                  </a:lnTo>
                  <a:lnTo>
                    <a:pt x="4528642" y="749300"/>
                  </a:lnTo>
                  <a:lnTo>
                    <a:pt x="4516221" y="800100"/>
                  </a:lnTo>
                  <a:lnTo>
                    <a:pt x="4508652" y="850900"/>
                  </a:lnTo>
                  <a:lnTo>
                    <a:pt x="4506087" y="901700"/>
                  </a:lnTo>
                  <a:lnTo>
                    <a:pt x="4508678" y="952500"/>
                  </a:lnTo>
                  <a:lnTo>
                    <a:pt x="4516310" y="1003300"/>
                  </a:lnTo>
                  <a:lnTo>
                    <a:pt x="4528832" y="1041400"/>
                  </a:lnTo>
                  <a:lnTo>
                    <a:pt x="4546041" y="1092200"/>
                  </a:lnTo>
                  <a:lnTo>
                    <a:pt x="4567771" y="1130300"/>
                  </a:lnTo>
                  <a:lnTo>
                    <a:pt x="4593844" y="1168400"/>
                  </a:lnTo>
                  <a:lnTo>
                    <a:pt x="4624082" y="1206500"/>
                  </a:lnTo>
                  <a:lnTo>
                    <a:pt x="4658296" y="1244600"/>
                  </a:lnTo>
                  <a:lnTo>
                    <a:pt x="4696320" y="1270000"/>
                  </a:lnTo>
                  <a:lnTo>
                    <a:pt x="4737963" y="1308100"/>
                  </a:lnTo>
                  <a:lnTo>
                    <a:pt x="4780077" y="1333500"/>
                  </a:lnTo>
                  <a:lnTo>
                    <a:pt x="4819802" y="1358900"/>
                  </a:lnTo>
                  <a:lnTo>
                    <a:pt x="4857051" y="1384300"/>
                  </a:lnTo>
                  <a:lnTo>
                    <a:pt x="4891748" y="1422400"/>
                  </a:lnTo>
                  <a:lnTo>
                    <a:pt x="4923815" y="1460500"/>
                  </a:lnTo>
                  <a:lnTo>
                    <a:pt x="4953190" y="1498600"/>
                  </a:lnTo>
                  <a:lnTo>
                    <a:pt x="4979784" y="1536700"/>
                  </a:lnTo>
                  <a:lnTo>
                    <a:pt x="5003533" y="1574800"/>
                  </a:lnTo>
                  <a:lnTo>
                    <a:pt x="5024348" y="1612900"/>
                  </a:lnTo>
                  <a:lnTo>
                    <a:pt x="5042179" y="1663700"/>
                  </a:lnTo>
                  <a:lnTo>
                    <a:pt x="5056937" y="1701800"/>
                  </a:lnTo>
                  <a:lnTo>
                    <a:pt x="5068532" y="1752600"/>
                  </a:lnTo>
                  <a:lnTo>
                    <a:pt x="5076914" y="1803400"/>
                  </a:lnTo>
                  <a:lnTo>
                    <a:pt x="5082006" y="1854200"/>
                  </a:lnTo>
                  <a:lnTo>
                    <a:pt x="5083708" y="1905000"/>
                  </a:lnTo>
                  <a:lnTo>
                    <a:pt x="5083708" y="1638198"/>
                  </a:lnTo>
                  <a:lnTo>
                    <a:pt x="5075212" y="1612900"/>
                  </a:lnTo>
                  <a:lnTo>
                    <a:pt x="5055362" y="1574800"/>
                  </a:lnTo>
                  <a:lnTo>
                    <a:pt x="5032794" y="1536700"/>
                  </a:lnTo>
                  <a:lnTo>
                    <a:pt x="5007572" y="1485900"/>
                  </a:lnTo>
                  <a:lnTo>
                    <a:pt x="4979759" y="1447800"/>
                  </a:lnTo>
                  <a:lnTo>
                    <a:pt x="4949406" y="1422400"/>
                  </a:lnTo>
                  <a:lnTo>
                    <a:pt x="4916563" y="1384300"/>
                  </a:lnTo>
                  <a:lnTo>
                    <a:pt x="4881296" y="1346200"/>
                  </a:lnTo>
                  <a:lnTo>
                    <a:pt x="4843665" y="1320800"/>
                  </a:lnTo>
                  <a:lnTo>
                    <a:pt x="4803737" y="1295400"/>
                  </a:lnTo>
                  <a:lnTo>
                    <a:pt x="4761560" y="1257300"/>
                  </a:lnTo>
                  <a:lnTo>
                    <a:pt x="4719790" y="1231900"/>
                  </a:lnTo>
                  <a:lnTo>
                    <a:pt x="4682185" y="1206500"/>
                  </a:lnTo>
                  <a:lnTo>
                    <a:pt x="4648924" y="1168400"/>
                  </a:lnTo>
                  <a:lnTo>
                    <a:pt x="4620234" y="1130300"/>
                  </a:lnTo>
                  <a:lnTo>
                    <a:pt x="4596308" y="1092200"/>
                  </a:lnTo>
                  <a:lnTo>
                    <a:pt x="4577334" y="1041400"/>
                  </a:lnTo>
                  <a:lnTo>
                    <a:pt x="4563542" y="1003300"/>
                  </a:lnTo>
                  <a:lnTo>
                    <a:pt x="4555109" y="952500"/>
                  </a:lnTo>
                  <a:lnTo>
                    <a:pt x="4552251" y="901700"/>
                  </a:lnTo>
                  <a:lnTo>
                    <a:pt x="4555109" y="850900"/>
                  </a:lnTo>
                  <a:lnTo>
                    <a:pt x="4563542" y="800100"/>
                  </a:lnTo>
                  <a:lnTo>
                    <a:pt x="4577334" y="749300"/>
                  </a:lnTo>
                  <a:lnTo>
                    <a:pt x="4596308" y="711200"/>
                  </a:lnTo>
                  <a:lnTo>
                    <a:pt x="4620234" y="673100"/>
                  </a:lnTo>
                  <a:lnTo>
                    <a:pt x="4648924" y="635000"/>
                  </a:lnTo>
                  <a:lnTo>
                    <a:pt x="4682185" y="596900"/>
                  </a:lnTo>
                  <a:lnTo>
                    <a:pt x="4719790" y="558800"/>
                  </a:lnTo>
                  <a:lnTo>
                    <a:pt x="4761560" y="533400"/>
                  </a:lnTo>
                  <a:lnTo>
                    <a:pt x="4786185" y="520700"/>
                  </a:lnTo>
                  <a:lnTo>
                    <a:pt x="4802708" y="533400"/>
                  </a:lnTo>
                  <a:lnTo>
                    <a:pt x="4819904" y="546100"/>
                  </a:lnTo>
                  <a:lnTo>
                    <a:pt x="4837684" y="558800"/>
                  </a:lnTo>
                  <a:lnTo>
                    <a:pt x="4855946" y="571500"/>
                  </a:lnTo>
                  <a:lnTo>
                    <a:pt x="4942802" y="609600"/>
                  </a:lnTo>
                  <a:lnTo>
                    <a:pt x="4970856" y="609600"/>
                  </a:lnTo>
                  <a:lnTo>
                    <a:pt x="5015331" y="596900"/>
                  </a:lnTo>
                  <a:lnTo>
                    <a:pt x="5053774" y="584200"/>
                  </a:lnTo>
                  <a:lnTo>
                    <a:pt x="5085258" y="558800"/>
                  </a:lnTo>
                  <a:lnTo>
                    <a:pt x="5108867" y="520700"/>
                  </a:lnTo>
                  <a:lnTo>
                    <a:pt x="5123700" y="469900"/>
                  </a:lnTo>
                  <a:lnTo>
                    <a:pt x="5128857" y="419100"/>
                  </a:lnTo>
                  <a:lnTo>
                    <a:pt x="5125936" y="368300"/>
                  </a:lnTo>
                  <a:lnTo>
                    <a:pt x="5117477" y="330200"/>
                  </a:lnTo>
                  <a:lnTo>
                    <a:pt x="5103901" y="279400"/>
                  </a:lnTo>
                  <a:lnTo>
                    <a:pt x="5085613" y="241300"/>
                  </a:lnTo>
                  <a:lnTo>
                    <a:pt x="5063071" y="190500"/>
                  </a:lnTo>
                  <a:lnTo>
                    <a:pt x="5036667" y="152400"/>
                  </a:lnTo>
                  <a:lnTo>
                    <a:pt x="5016779" y="127000"/>
                  </a:lnTo>
                  <a:lnTo>
                    <a:pt x="5006848" y="114300"/>
                  </a:lnTo>
                  <a:lnTo>
                    <a:pt x="4974018" y="76200"/>
                  </a:lnTo>
                  <a:lnTo>
                    <a:pt x="4938636" y="50800"/>
                  </a:lnTo>
                  <a:lnTo>
                    <a:pt x="4901095" y="25400"/>
                  </a:lnTo>
                  <a:lnTo>
                    <a:pt x="4843767" y="0"/>
                  </a:lnTo>
                  <a:lnTo>
                    <a:pt x="4742726" y="0"/>
                  </a:lnTo>
                  <a:lnTo>
                    <a:pt x="4704296" y="12700"/>
                  </a:lnTo>
                  <a:lnTo>
                    <a:pt x="4672812" y="50800"/>
                  </a:lnTo>
                  <a:lnTo>
                    <a:pt x="4649190" y="88900"/>
                  </a:lnTo>
                  <a:lnTo>
                    <a:pt x="4634357" y="127000"/>
                  </a:lnTo>
                  <a:lnTo>
                    <a:pt x="4629201" y="177800"/>
                  </a:lnTo>
                  <a:lnTo>
                    <a:pt x="4629594" y="203200"/>
                  </a:lnTo>
                  <a:lnTo>
                    <a:pt x="4630750" y="215900"/>
                  </a:lnTo>
                  <a:lnTo>
                    <a:pt x="4632668" y="228600"/>
                  </a:lnTo>
                  <a:lnTo>
                    <a:pt x="4635360" y="241300"/>
                  </a:lnTo>
                  <a:lnTo>
                    <a:pt x="4603559" y="266700"/>
                  </a:lnTo>
                  <a:lnTo>
                    <a:pt x="4561383" y="292100"/>
                  </a:lnTo>
                  <a:lnTo>
                    <a:pt x="4521454" y="317500"/>
                  </a:lnTo>
                  <a:lnTo>
                    <a:pt x="4483849" y="342900"/>
                  </a:lnTo>
                  <a:lnTo>
                    <a:pt x="4448619" y="381000"/>
                  </a:lnTo>
                  <a:lnTo>
                    <a:pt x="4415841" y="419100"/>
                  </a:lnTo>
                  <a:lnTo>
                    <a:pt x="4385576" y="457200"/>
                  </a:lnTo>
                  <a:lnTo>
                    <a:pt x="4357878" y="495300"/>
                  </a:lnTo>
                  <a:lnTo>
                    <a:pt x="4332833" y="533400"/>
                  </a:lnTo>
                  <a:lnTo>
                    <a:pt x="4310481" y="571500"/>
                  </a:lnTo>
                  <a:lnTo>
                    <a:pt x="4290911" y="622300"/>
                  </a:lnTo>
                  <a:lnTo>
                    <a:pt x="4274159" y="660400"/>
                  </a:lnTo>
                  <a:lnTo>
                    <a:pt x="4260316" y="711200"/>
                  </a:lnTo>
                  <a:lnTo>
                    <a:pt x="4249445" y="749300"/>
                  </a:lnTo>
                  <a:lnTo>
                    <a:pt x="4241584" y="800100"/>
                  </a:lnTo>
                  <a:lnTo>
                    <a:pt x="4236834" y="850900"/>
                  </a:lnTo>
                  <a:lnTo>
                    <a:pt x="4235234" y="901700"/>
                  </a:lnTo>
                  <a:lnTo>
                    <a:pt x="4236834" y="952500"/>
                  </a:lnTo>
                  <a:lnTo>
                    <a:pt x="4241584" y="1003300"/>
                  </a:lnTo>
                  <a:lnTo>
                    <a:pt x="4249445" y="1041400"/>
                  </a:lnTo>
                  <a:lnTo>
                    <a:pt x="4260316" y="1092200"/>
                  </a:lnTo>
                  <a:lnTo>
                    <a:pt x="4274159" y="1143000"/>
                  </a:lnTo>
                  <a:lnTo>
                    <a:pt x="4290911" y="1181100"/>
                  </a:lnTo>
                  <a:lnTo>
                    <a:pt x="4310481" y="1231900"/>
                  </a:lnTo>
                  <a:lnTo>
                    <a:pt x="4332833" y="1270000"/>
                  </a:lnTo>
                  <a:lnTo>
                    <a:pt x="4357878" y="1308100"/>
                  </a:lnTo>
                  <a:lnTo>
                    <a:pt x="4385576" y="1346200"/>
                  </a:lnTo>
                  <a:lnTo>
                    <a:pt x="4415841" y="1384300"/>
                  </a:lnTo>
                  <a:lnTo>
                    <a:pt x="4448619" y="1422400"/>
                  </a:lnTo>
                  <a:lnTo>
                    <a:pt x="4483849" y="1447800"/>
                  </a:lnTo>
                  <a:lnTo>
                    <a:pt x="4521454" y="1485900"/>
                  </a:lnTo>
                  <a:lnTo>
                    <a:pt x="4561383" y="1511300"/>
                  </a:lnTo>
                  <a:lnTo>
                    <a:pt x="4645317" y="1562100"/>
                  </a:lnTo>
                  <a:lnTo>
                    <a:pt x="4682934" y="1600200"/>
                  </a:lnTo>
                  <a:lnTo>
                    <a:pt x="4716183" y="1625600"/>
                  </a:lnTo>
                  <a:lnTo>
                    <a:pt x="4744885" y="1663700"/>
                  </a:lnTo>
                  <a:lnTo>
                    <a:pt x="4768812" y="1714500"/>
                  </a:lnTo>
                  <a:lnTo>
                    <a:pt x="4787773" y="1752600"/>
                  </a:lnTo>
                  <a:lnTo>
                    <a:pt x="4801578" y="1803400"/>
                  </a:lnTo>
                  <a:lnTo>
                    <a:pt x="4809998" y="1854200"/>
                  </a:lnTo>
                  <a:lnTo>
                    <a:pt x="4812855" y="1905000"/>
                  </a:lnTo>
                  <a:lnTo>
                    <a:pt x="4809998" y="1955800"/>
                  </a:lnTo>
                  <a:lnTo>
                    <a:pt x="4801578" y="1993900"/>
                  </a:lnTo>
                  <a:lnTo>
                    <a:pt x="4787773" y="2044700"/>
                  </a:lnTo>
                  <a:lnTo>
                    <a:pt x="4768812" y="2082800"/>
                  </a:lnTo>
                  <a:lnTo>
                    <a:pt x="4744885" y="2133600"/>
                  </a:lnTo>
                  <a:lnTo>
                    <a:pt x="4716183" y="2171700"/>
                  </a:lnTo>
                  <a:lnTo>
                    <a:pt x="4682934" y="2209800"/>
                  </a:lnTo>
                  <a:lnTo>
                    <a:pt x="4645317" y="2235200"/>
                  </a:lnTo>
                  <a:lnTo>
                    <a:pt x="4603559" y="2260600"/>
                  </a:lnTo>
                  <a:lnTo>
                    <a:pt x="4559376" y="2286000"/>
                  </a:lnTo>
                  <a:lnTo>
                    <a:pt x="4417923" y="2324100"/>
                  </a:lnTo>
                  <a:lnTo>
                    <a:pt x="4369562" y="2324100"/>
                  </a:lnTo>
                  <a:lnTo>
                    <a:pt x="4228109" y="2286000"/>
                  </a:lnTo>
                  <a:lnTo>
                    <a:pt x="4095038" y="2209800"/>
                  </a:lnTo>
                  <a:lnTo>
                    <a:pt x="4049865" y="2197100"/>
                  </a:lnTo>
                  <a:lnTo>
                    <a:pt x="3958196" y="2146300"/>
                  </a:lnTo>
                  <a:lnTo>
                    <a:pt x="3864914" y="2120900"/>
                  </a:lnTo>
                  <a:lnTo>
                    <a:pt x="3817747" y="2095500"/>
                  </a:lnTo>
                  <a:lnTo>
                    <a:pt x="3626154" y="2044700"/>
                  </a:lnTo>
                  <a:lnTo>
                    <a:pt x="3577666" y="2044700"/>
                  </a:lnTo>
                  <a:lnTo>
                    <a:pt x="3528974" y="2032000"/>
                  </a:lnTo>
                  <a:lnTo>
                    <a:pt x="3480130" y="2032000"/>
                  </a:lnTo>
                  <a:lnTo>
                    <a:pt x="3431159" y="2019300"/>
                  </a:lnTo>
                  <a:lnTo>
                    <a:pt x="3332911" y="2019300"/>
                  </a:lnTo>
                  <a:lnTo>
                    <a:pt x="3283699" y="2006600"/>
                  </a:lnTo>
                  <a:lnTo>
                    <a:pt x="3185210" y="2006600"/>
                  </a:lnTo>
                  <a:lnTo>
                    <a:pt x="3135998" y="2019300"/>
                  </a:lnTo>
                  <a:lnTo>
                    <a:pt x="3037751" y="2019300"/>
                  </a:lnTo>
                  <a:lnTo>
                    <a:pt x="2988767" y="2032000"/>
                  </a:lnTo>
                  <a:lnTo>
                    <a:pt x="2939923" y="2032000"/>
                  </a:lnTo>
                  <a:lnTo>
                    <a:pt x="2842730" y="2057400"/>
                  </a:lnTo>
                  <a:lnTo>
                    <a:pt x="2794444" y="2057400"/>
                  </a:lnTo>
                  <a:lnTo>
                    <a:pt x="2698597" y="2082800"/>
                  </a:lnTo>
                  <a:lnTo>
                    <a:pt x="2651112" y="2108200"/>
                  </a:lnTo>
                  <a:lnTo>
                    <a:pt x="2610929" y="2119020"/>
                  </a:lnTo>
                  <a:lnTo>
                    <a:pt x="2610929" y="2219414"/>
                  </a:lnTo>
                  <a:lnTo>
                    <a:pt x="2275319" y="2554884"/>
                  </a:lnTo>
                  <a:lnTo>
                    <a:pt x="2160028" y="2621851"/>
                  </a:lnTo>
                  <a:lnTo>
                    <a:pt x="2160028" y="2670124"/>
                  </a:lnTo>
                  <a:lnTo>
                    <a:pt x="1986292" y="2843796"/>
                  </a:lnTo>
                  <a:lnTo>
                    <a:pt x="1986292" y="2768600"/>
                  </a:lnTo>
                  <a:lnTo>
                    <a:pt x="2053513" y="2730500"/>
                  </a:lnTo>
                  <a:lnTo>
                    <a:pt x="2160028" y="2670124"/>
                  </a:lnTo>
                  <a:lnTo>
                    <a:pt x="2160028" y="2621851"/>
                  </a:lnTo>
                  <a:lnTo>
                    <a:pt x="1974088" y="2729839"/>
                  </a:lnTo>
                  <a:lnTo>
                    <a:pt x="2564130" y="2140051"/>
                  </a:lnTo>
                  <a:lnTo>
                    <a:pt x="2610929" y="2219414"/>
                  </a:lnTo>
                  <a:lnTo>
                    <a:pt x="2610929" y="2119020"/>
                  </a:lnTo>
                  <a:lnTo>
                    <a:pt x="2603931" y="2120900"/>
                  </a:lnTo>
                  <a:lnTo>
                    <a:pt x="2560713" y="2045677"/>
                  </a:lnTo>
                  <a:lnTo>
                    <a:pt x="2560713" y="2134260"/>
                  </a:lnTo>
                  <a:lnTo>
                    <a:pt x="1969681" y="2725013"/>
                  </a:lnTo>
                  <a:lnTo>
                    <a:pt x="1938070" y="2671876"/>
                  </a:lnTo>
                  <a:lnTo>
                    <a:pt x="1938070" y="2755900"/>
                  </a:lnTo>
                  <a:lnTo>
                    <a:pt x="1938070" y="3924300"/>
                  </a:lnTo>
                  <a:lnTo>
                    <a:pt x="1719541" y="4051300"/>
                  </a:lnTo>
                  <a:lnTo>
                    <a:pt x="1026223" y="3644900"/>
                  </a:lnTo>
                  <a:lnTo>
                    <a:pt x="982891" y="3619500"/>
                  </a:lnTo>
                  <a:lnTo>
                    <a:pt x="1506143" y="3327400"/>
                  </a:lnTo>
                  <a:lnTo>
                    <a:pt x="1506143" y="2895600"/>
                  </a:lnTo>
                  <a:lnTo>
                    <a:pt x="1506143" y="2806700"/>
                  </a:lnTo>
                  <a:lnTo>
                    <a:pt x="1460995" y="2791599"/>
                  </a:lnTo>
                  <a:lnTo>
                    <a:pt x="1460995" y="2895600"/>
                  </a:lnTo>
                  <a:lnTo>
                    <a:pt x="1460995" y="3289300"/>
                  </a:lnTo>
                  <a:lnTo>
                    <a:pt x="843356" y="3657600"/>
                  </a:lnTo>
                  <a:lnTo>
                    <a:pt x="783856" y="3657600"/>
                  </a:lnTo>
                  <a:lnTo>
                    <a:pt x="770229" y="3644900"/>
                  </a:lnTo>
                  <a:lnTo>
                    <a:pt x="760260" y="3632200"/>
                  </a:lnTo>
                  <a:lnTo>
                    <a:pt x="754126" y="3606800"/>
                  </a:lnTo>
                  <a:lnTo>
                    <a:pt x="752043" y="3581400"/>
                  </a:lnTo>
                  <a:lnTo>
                    <a:pt x="752043" y="3454400"/>
                  </a:lnTo>
                  <a:lnTo>
                    <a:pt x="756500" y="3416300"/>
                  </a:lnTo>
                  <a:lnTo>
                    <a:pt x="757974" y="3403600"/>
                  </a:lnTo>
                  <a:lnTo>
                    <a:pt x="774407" y="3352800"/>
                  </a:lnTo>
                  <a:lnTo>
                    <a:pt x="799249" y="3302000"/>
                  </a:lnTo>
                  <a:lnTo>
                    <a:pt x="830453" y="3263900"/>
                  </a:lnTo>
                  <a:lnTo>
                    <a:pt x="865924" y="3238500"/>
                  </a:lnTo>
                  <a:lnTo>
                    <a:pt x="1460995" y="2895600"/>
                  </a:lnTo>
                  <a:lnTo>
                    <a:pt x="1460995" y="2791599"/>
                  </a:lnTo>
                  <a:lnTo>
                    <a:pt x="767435" y="3162300"/>
                  </a:lnTo>
                  <a:lnTo>
                    <a:pt x="730605" y="3187700"/>
                  </a:lnTo>
                  <a:lnTo>
                    <a:pt x="697865" y="3225800"/>
                  </a:lnTo>
                  <a:lnTo>
                    <a:pt x="670356" y="3276600"/>
                  </a:lnTo>
                  <a:lnTo>
                    <a:pt x="649262" y="3314700"/>
                  </a:lnTo>
                  <a:lnTo>
                    <a:pt x="635749" y="3365500"/>
                  </a:lnTo>
                  <a:lnTo>
                    <a:pt x="630986" y="3416300"/>
                  </a:lnTo>
                  <a:lnTo>
                    <a:pt x="615594" y="3416300"/>
                  </a:lnTo>
                  <a:lnTo>
                    <a:pt x="491566" y="3200400"/>
                  </a:lnTo>
                  <a:lnTo>
                    <a:pt x="484263" y="3187700"/>
                  </a:lnTo>
                  <a:lnTo>
                    <a:pt x="874141" y="2959100"/>
                  </a:lnTo>
                  <a:lnTo>
                    <a:pt x="874141" y="2527300"/>
                  </a:lnTo>
                  <a:lnTo>
                    <a:pt x="874141" y="2451100"/>
                  </a:lnTo>
                  <a:lnTo>
                    <a:pt x="830021" y="2436342"/>
                  </a:lnTo>
                  <a:lnTo>
                    <a:pt x="830021" y="2527300"/>
                  </a:lnTo>
                  <a:lnTo>
                    <a:pt x="830021" y="2933700"/>
                  </a:lnTo>
                  <a:lnTo>
                    <a:pt x="212382" y="3289300"/>
                  </a:lnTo>
                  <a:lnTo>
                    <a:pt x="198907" y="3302000"/>
                  </a:lnTo>
                  <a:lnTo>
                    <a:pt x="152882" y="3302000"/>
                  </a:lnTo>
                  <a:lnTo>
                    <a:pt x="139255" y="3289300"/>
                  </a:lnTo>
                  <a:lnTo>
                    <a:pt x="129273" y="3263900"/>
                  </a:lnTo>
                  <a:lnTo>
                    <a:pt x="123151" y="3238500"/>
                  </a:lnTo>
                  <a:lnTo>
                    <a:pt x="121069" y="3213100"/>
                  </a:lnTo>
                  <a:lnTo>
                    <a:pt x="121069" y="3086100"/>
                  </a:lnTo>
                  <a:lnTo>
                    <a:pt x="127000" y="3035300"/>
                  </a:lnTo>
                  <a:lnTo>
                    <a:pt x="143433" y="2984500"/>
                  </a:lnTo>
                  <a:lnTo>
                    <a:pt x="168275" y="2946400"/>
                  </a:lnTo>
                  <a:lnTo>
                    <a:pt x="199466" y="2895600"/>
                  </a:lnTo>
                  <a:lnTo>
                    <a:pt x="234950" y="2870200"/>
                  </a:lnTo>
                  <a:lnTo>
                    <a:pt x="565543" y="2679700"/>
                  </a:lnTo>
                  <a:lnTo>
                    <a:pt x="830021" y="2527300"/>
                  </a:lnTo>
                  <a:lnTo>
                    <a:pt x="830021" y="2436342"/>
                  </a:lnTo>
                  <a:lnTo>
                    <a:pt x="798220" y="2425700"/>
                  </a:lnTo>
                  <a:lnTo>
                    <a:pt x="380644" y="2665552"/>
                  </a:lnTo>
                  <a:lnTo>
                    <a:pt x="380644" y="1841500"/>
                  </a:lnTo>
                  <a:lnTo>
                    <a:pt x="599173" y="1714500"/>
                  </a:lnTo>
                  <a:lnTo>
                    <a:pt x="1703120" y="2349500"/>
                  </a:lnTo>
                  <a:lnTo>
                    <a:pt x="1850859" y="2603500"/>
                  </a:lnTo>
                  <a:lnTo>
                    <a:pt x="1938070" y="2755900"/>
                  </a:lnTo>
                  <a:lnTo>
                    <a:pt x="1938070" y="2671876"/>
                  </a:lnTo>
                  <a:lnTo>
                    <a:pt x="1922246" y="2645270"/>
                  </a:lnTo>
                  <a:lnTo>
                    <a:pt x="2513533" y="2054250"/>
                  </a:lnTo>
                  <a:lnTo>
                    <a:pt x="2560713" y="2134260"/>
                  </a:lnTo>
                  <a:lnTo>
                    <a:pt x="2560713" y="2045677"/>
                  </a:lnTo>
                  <a:lnTo>
                    <a:pt x="2510104" y="1957590"/>
                  </a:lnTo>
                  <a:lnTo>
                    <a:pt x="2510104" y="2048446"/>
                  </a:lnTo>
                  <a:lnTo>
                    <a:pt x="1918804" y="2639491"/>
                  </a:lnTo>
                  <a:lnTo>
                    <a:pt x="1889848" y="2590800"/>
                  </a:lnTo>
                  <a:lnTo>
                    <a:pt x="1872234" y="2559901"/>
                  </a:lnTo>
                  <a:lnTo>
                    <a:pt x="2463304" y="1969084"/>
                  </a:lnTo>
                  <a:lnTo>
                    <a:pt x="2510104" y="2048446"/>
                  </a:lnTo>
                  <a:lnTo>
                    <a:pt x="2510104" y="1957590"/>
                  </a:lnTo>
                  <a:lnTo>
                    <a:pt x="2501785" y="1943100"/>
                  </a:lnTo>
                  <a:lnTo>
                    <a:pt x="2472601" y="1892300"/>
                  </a:lnTo>
                  <a:lnTo>
                    <a:pt x="2459875" y="1885061"/>
                  </a:lnTo>
                  <a:lnTo>
                    <a:pt x="2459875" y="1963280"/>
                  </a:lnTo>
                  <a:lnTo>
                    <a:pt x="1868881" y="2554020"/>
                  </a:lnTo>
                  <a:lnTo>
                    <a:pt x="1823085" y="2473642"/>
                  </a:lnTo>
                  <a:lnTo>
                    <a:pt x="2221509" y="2075395"/>
                  </a:lnTo>
                  <a:lnTo>
                    <a:pt x="2447988" y="1943100"/>
                  </a:lnTo>
                  <a:lnTo>
                    <a:pt x="2459875" y="1963280"/>
                  </a:lnTo>
                  <a:lnTo>
                    <a:pt x="2459875" y="1885061"/>
                  </a:lnTo>
                  <a:lnTo>
                    <a:pt x="2411044" y="1857235"/>
                  </a:lnTo>
                  <a:lnTo>
                    <a:pt x="2411044" y="1917700"/>
                  </a:lnTo>
                  <a:lnTo>
                    <a:pt x="2336927" y="1960029"/>
                  </a:lnTo>
                  <a:lnTo>
                    <a:pt x="2390914" y="1906054"/>
                  </a:lnTo>
                  <a:lnTo>
                    <a:pt x="2411044" y="1917700"/>
                  </a:lnTo>
                  <a:lnTo>
                    <a:pt x="2411044" y="1857235"/>
                  </a:lnTo>
                  <a:lnTo>
                    <a:pt x="2385072" y="1842439"/>
                  </a:lnTo>
                  <a:lnTo>
                    <a:pt x="2385072" y="1902675"/>
                  </a:lnTo>
                  <a:lnTo>
                    <a:pt x="2315413" y="1972310"/>
                  </a:lnTo>
                  <a:lnTo>
                    <a:pt x="2199322" y="2038604"/>
                  </a:lnTo>
                  <a:lnTo>
                    <a:pt x="2199322" y="2088349"/>
                  </a:lnTo>
                  <a:lnTo>
                    <a:pt x="1819744" y="2467775"/>
                  </a:lnTo>
                  <a:lnTo>
                    <a:pt x="1773948" y="2387396"/>
                  </a:lnTo>
                  <a:lnTo>
                    <a:pt x="1895665" y="2265730"/>
                  </a:lnTo>
                  <a:lnTo>
                    <a:pt x="2199322" y="2088349"/>
                  </a:lnTo>
                  <a:lnTo>
                    <a:pt x="2199322" y="2038604"/>
                  </a:lnTo>
                  <a:lnTo>
                    <a:pt x="2021039" y="2140407"/>
                  </a:lnTo>
                  <a:lnTo>
                    <a:pt x="2305151" y="1856422"/>
                  </a:lnTo>
                  <a:lnTo>
                    <a:pt x="2385072" y="1902675"/>
                  </a:lnTo>
                  <a:lnTo>
                    <a:pt x="2385072" y="1842439"/>
                  </a:lnTo>
                  <a:lnTo>
                    <a:pt x="2299309" y="1793570"/>
                  </a:lnTo>
                  <a:lnTo>
                    <a:pt x="2299309" y="1853044"/>
                  </a:lnTo>
                  <a:lnTo>
                    <a:pt x="1999526" y="2152688"/>
                  </a:lnTo>
                  <a:lnTo>
                    <a:pt x="1873478" y="2224671"/>
                  </a:lnTo>
                  <a:lnTo>
                    <a:pt x="1873478" y="2278684"/>
                  </a:lnTo>
                  <a:lnTo>
                    <a:pt x="1770608" y="2381516"/>
                  </a:lnTo>
                  <a:lnTo>
                    <a:pt x="1752371" y="2349500"/>
                  </a:lnTo>
                  <a:lnTo>
                    <a:pt x="1817471" y="2311400"/>
                  </a:lnTo>
                  <a:lnTo>
                    <a:pt x="1873478" y="2278684"/>
                  </a:lnTo>
                  <a:lnTo>
                    <a:pt x="1873478" y="2224671"/>
                  </a:lnTo>
                  <a:lnTo>
                    <a:pt x="1721586" y="2311400"/>
                  </a:lnTo>
                  <a:lnTo>
                    <a:pt x="1717128" y="2308834"/>
                  </a:lnTo>
                  <a:lnTo>
                    <a:pt x="2219388" y="1806790"/>
                  </a:lnTo>
                  <a:lnTo>
                    <a:pt x="2299309" y="1853044"/>
                  </a:lnTo>
                  <a:lnTo>
                    <a:pt x="2299309" y="1793570"/>
                  </a:lnTo>
                  <a:lnTo>
                    <a:pt x="2213533" y="1744700"/>
                  </a:lnTo>
                  <a:lnTo>
                    <a:pt x="2213533" y="1803400"/>
                  </a:lnTo>
                  <a:lnTo>
                    <a:pt x="1711274" y="2305443"/>
                  </a:lnTo>
                  <a:lnTo>
                    <a:pt x="1631365" y="2259190"/>
                  </a:lnTo>
                  <a:lnTo>
                    <a:pt x="2133625" y="1757146"/>
                  </a:lnTo>
                  <a:lnTo>
                    <a:pt x="2213533" y="1803400"/>
                  </a:lnTo>
                  <a:lnTo>
                    <a:pt x="2213533" y="1744700"/>
                  </a:lnTo>
                  <a:lnTo>
                    <a:pt x="2127758" y="1695818"/>
                  </a:lnTo>
                  <a:lnTo>
                    <a:pt x="2127758" y="1753755"/>
                  </a:lnTo>
                  <a:lnTo>
                    <a:pt x="1625511" y="2255799"/>
                  </a:lnTo>
                  <a:lnTo>
                    <a:pt x="1544942" y="2209177"/>
                  </a:lnTo>
                  <a:lnTo>
                    <a:pt x="2047201" y="1707134"/>
                  </a:lnTo>
                  <a:lnTo>
                    <a:pt x="2127758" y="1753755"/>
                  </a:lnTo>
                  <a:lnTo>
                    <a:pt x="2127758" y="1695818"/>
                  </a:lnTo>
                  <a:lnTo>
                    <a:pt x="2041359" y="1646593"/>
                  </a:lnTo>
                  <a:lnTo>
                    <a:pt x="2041359" y="1703755"/>
                  </a:lnTo>
                  <a:lnTo>
                    <a:pt x="1539100" y="2205786"/>
                  </a:lnTo>
                  <a:lnTo>
                    <a:pt x="1459814" y="2159901"/>
                  </a:lnTo>
                  <a:lnTo>
                    <a:pt x="1962086" y="1657870"/>
                  </a:lnTo>
                  <a:lnTo>
                    <a:pt x="2041359" y="1703755"/>
                  </a:lnTo>
                  <a:lnTo>
                    <a:pt x="2041359" y="1646593"/>
                  </a:lnTo>
                  <a:lnTo>
                    <a:pt x="1956231" y="1598091"/>
                  </a:lnTo>
                  <a:lnTo>
                    <a:pt x="1956231" y="1654479"/>
                  </a:lnTo>
                  <a:lnTo>
                    <a:pt x="1453972" y="2156523"/>
                  </a:lnTo>
                  <a:lnTo>
                    <a:pt x="1374051" y="2110270"/>
                  </a:lnTo>
                  <a:lnTo>
                    <a:pt x="1876310" y="1608226"/>
                  </a:lnTo>
                  <a:lnTo>
                    <a:pt x="1956231" y="1654479"/>
                  </a:lnTo>
                  <a:lnTo>
                    <a:pt x="1956231" y="1598091"/>
                  </a:lnTo>
                  <a:lnTo>
                    <a:pt x="1870468" y="1549222"/>
                  </a:lnTo>
                  <a:lnTo>
                    <a:pt x="1870468" y="1604848"/>
                  </a:lnTo>
                  <a:lnTo>
                    <a:pt x="1368209" y="2106892"/>
                  </a:lnTo>
                  <a:lnTo>
                    <a:pt x="1287640" y="2060257"/>
                  </a:lnTo>
                  <a:lnTo>
                    <a:pt x="1789899" y="1558213"/>
                  </a:lnTo>
                  <a:lnTo>
                    <a:pt x="1870468" y="1604848"/>
                  </a:lnTo>
                  <a:lnTo>
                    <a:pt x="1870468" y="1549222"/>
                  </a:lnTo>
                  <a:lnTo>
                    <a:pt x="1784045" y="1499984"/>
                  </a:lnTo>
                  <a:lnTo>
                    <a:pt x="1784045" y="1554822"/>
                  </a:lnTo>
                  <a:lnTo>
                    <a:pt x="1281785" y="2056866"/>
                  </a:lnTo>
                  <a:lnTo>
                    <a:pt x="1201877" y="2010613"/>
                  </a:lnTo>
                  <a:lnTo>
                    <a:pt x="1704124" y="1508569"/>
                  </a:lnTo>
                  <a:lnTo>
                    <a:pt x="1784045" y="1554822"/>
                  </a:lnTo>
                  <a:lnTo>
                    <a:pt x="1784045" y="1499984"/>
                  </a:lnTo>
                  <a:lnTo>
                    <a:pt x="1698282" y="1451114"/>
                  </a:lnTo>
                  <a:lnTo>
                    <a:pt x="1698282" y="1505191"/>
                  </a:lnTo>
                  <a:lnTo>
                    <a:pt x="1196022" y="2007235"/>
                  </a:lnTo>
                  <a:lnTo>
                    <a:pt x="1116749" y="1961349"/>
                  </a:lnTo>
                  <a:lnTo>
                    <a:pt x="1619008" y="1459306"/>
                  </a:lnTo>
                  <a:lnTo>
                    <a:pt x="1698282" y="1505191"/>
                  </a:lnTo>
                  <a:lnTo>
                    <a:pt x="1698282" y="1451114"/>
                  </a:lnTo>
                  <a:lnTo>
                    <a:pt x="1613166" y="1402626"/>
                  </a:lnTo>
                  <a:lnTo>
                    <a:pt x="1613166" y="1455928"/>
                  </a:lnTo>
                  <a:lnTo>
                    <a:pt x="1110907" y="1957971"/>
                  </a:lnTo>
                  <a:lnTo>
                    <a:pt x="1030325" y="1911337"/>
                  </a:lnTo>
                  <a:lnTo>
                    <a:pt x="1532597" y="1409293"/>
                  </a:lnTo>
                  <a:lnTo>
                    <a:pt x="1613166" y="1455928"/>
                  </a:lnTo>
                  <a:lnTo>
                    <a:pt x="1613166" y="1402626"/>
                  </a:lnTo>
                  <a:lnTo>
                    <a:pt x="1526743" y="1353388"/>
                  </a:lnTo>
                  <a:lnTo>
                    <a:pt x="1526743" y="1405902"/>
                  </a:lnTo>
                  <a:lnTo>
                    <a:pt x="1024483" y="1907946"/>
                  </a:lnTo>
                  <a:lnTo>
                    <a:pt x="944562" y="1861693"/>
                  </a:lnTo>
                  <a:lnTo>
                    <a:pt x="1446822" y="1359649"/>
                  </a:lnTo>
                  <a:lnTo>
                    <a:pt x="1526743" y="1405902"/>
                  </a:lnTo>
                  <a:lnTo>
                    <a:pt x="1526743" y="1353388"/>
                  </a:lnTo>
                  <a:lnTo>
                    <a:pt x="1440980" y="1304518"/>
                  </a:lnTo>
                  <a:lnTo>
                    <a:pt x="1440980" y="1356271"/>
                  </a:lnTo>
                  <a:lnTo>
                    <a:pt x="938720" y="1858314"/>
                  </a:lnTo>
                  <a:lnTo>
                    <a:pt x="858786" y="1812048"/>
                  </a:lnTo>
                  <a:lnTo>
                    <a:pt x="1361059" y="1310017"/>
                  </a:lnTo>
                  <a:lnTo>
                    <a:pt x="1440980" y="1356271"/>
                  </a:lnTo>
                  <a:lnTo>
                    <a:pt x="1440980" y="1304518"/>
                  </a:lnTo>
                  <a:lnTo>
                    <a:pt x="1424990" y="1295400"/>
                  </a:lnTo>
                  <a:lnTo>
                    <a:pt x="1354569" y="1255280"/>
                  </a:lnTo>
                  <a:lnTo>
                    <a:pt x="1354569" y="1306258"/>
                  </a:lnTo>
                  <a:lnTo>
                    <a:pt x="852919" y="1808657"/>
                  </a:lnTo>
                  <a:lnTo>
                    <a:pt x="773036" y="1762417"/>
                  </a:lnTo>
                  <a:lnTo>
                    <a:pt x="1112901" y="1422704"/>
                  </a:lnTo>
                  <a:lnTo>
                    <a:pt x="1335824" y="1295400"/>
                  </a:lnTo>
                  <a:lnTo>
                    <a:pt x="1354569" y="1306258"/>
                  </a:lnTo>
                  <a:lnTo>
                    <a:pt x="1354569" y="1255280"/>
                  </a:lnTo>
                  <a:lnTo>
                    <a:pt x="1335824" y="1244600"/>
                  </a:lnTo>
                  <a:lnTo>
                    <a:pt x="1091374" y="1384401"/>
                  </a:lnTo>
                  <a:lnTo>
                    <a:pt x="1091374" y="1434985"/>
                  </a:lnTo>
                  <a:lnTo>
                    <a:pt x="767181" y="1759038"/>
                  </a:lnTo>
                  <a:lnTo>
                    <a:pt x="690257" y="1714500"/>
                  </a:lnTo>
                  <a:lnTo>
                    <a:pt x="686612" y="1712404"/>
                  </a:lnTo>
                  <a:lnTo>
                    <a:pt x="794613" y="1604454"/>
                  </a:lnTo>
                  <a:lnTo>
                    <a:pt x="1091374" y="1434985"/>
                  </a:lnTo>
                  <a:lnTo>
                    <a:pt x="1091374" y="1384401"/>
                  </a:lnTo>
                  <a:lnTo>
                    <a:pt x="773087" y="1566430"/>
                  </a:lnTo>
                  <a:lnTo>
                    <a:pt x="773087" y="1616748"/>
                  </a:lnTo>
                  <a:lnTo>
                    <a:pt x="680770" y="1709013"/>
                  </a:lnTo>
                  <a:lnTo>
                    <a:pt x="646366" y="1689100"/>
                  </a:lnTo>
                  <a:lnTo>
                    <a:pt x="773087" y="1616748"/>
                  </a:lnTo>
                  <a:lnTo>
                    <a:pt x="773087" y="1566430"/>
                  </a:lnTo>
                  <a:lnTo>
                    <a:pt x="336524" y="1816100"/>
                  </a:lnTo>
                  <a:lnTo>
                    <a:pt x="336524" y="2692400"/>
                  </a:lnTo>
                  <a:lnTo>
                    <a:pt x="136461" y="2806700"/>
                  </a:lnTo>
                  <a:lnTo>
                    <a:pt x="99631" y="2832100"/>
                  </a:lnTo>
                  <a:lnTo>
                    <a:pt x="66890" y="2870200"/>
                  </a:lnTo>
                  <a:lnTo>
                    <a:pt x="39382" y="2908300"/>
                  </a:lnTo>
                  <a:lnTo>
                    <a:pt x="18288" y="2959100"/>
                  </a:lnTo>
                  <a:lnTo>
                    <a:pt x="4775"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25" y="3581400"/>
                  </a:lnTo>
                  <a:lnTo>
                    <a:pt x="647141" y="3619500"/>
                  </a:lnTo>
                  <a:lnTo>
                    <a:pt x="664197" y="3644900"/>
                  </a:lnTo>
                  <a:lnTo>
                    <a:pt x="687412" y="3670300"/>
                  </a:lnTo>
                  <a:lnTo>
                    <a:pt x="697674" y="3670300"/>
                  </a:lnTo>
                  <a:lnTo>
                    <a:pt x="769493" y="3695700"/>
                  </a:lnTo>
                  <a:lnTo>
                    <a:pt x="772566" y="3708400"/>
                  </a:lnTo>
                  <a:lnTo>
                    <a:pt x="837463" y="3708400"/>
                  </a:lnTo>
                  <a:lnTo>
                    <a:pt x="853046" y="3695700"/>
                  </a:lnTo>
                  <a:lnTo>
                    <a:pt x="869010" y="3695700"/>
                  </a:lnTo>
                  <a:lnTo>
                    <a:pt x="923645" y="3657600"/>
                  </a:lnTo>
                  <a:lnTo>
                    <a:pt x="941857" y="3644900"/>
                  </a:lnTo>
                  <a:lnTo>
                    <a:pt x="1723644" y="4102100"/>
                  </a:lnTo>
                  <a:lnTo>
                    <a:pt x="1811159" y="4051300"/>
                  </a:lnTo>
                  <a:lnTo>
                    <a:pt x="2073719" y="3898900"/>
                  </a:lnTo>
                  <a:lnTo>
                    <a:pt x="2730131" y="3517900"/>
                  </a:lnTo>
                  <a:lnTo>
                    <a:pt x="2730131" y="2413000"/>
                  </a:lnTo>
                  <a:lnTo>
                    <a:pt x="2873768" y="2374900"/>
                  </a:lnTo>
                  <a:lnTo>
                    <a:pt x="2922308" y="2362200"/>
                  </a:lnTo>
                  <a:lnTo>
                    <a:pt x="2971114" y="2349500"/>
                  </a:lnTo>
                  <a:lnTo>
                    <a:pt x="3020136" y="2349500"/>
                  </a:lnTo>
                  <a:lnTo>
                    <a:pt x="3069348" y="2336800"/>
                  </a:lnTo>
                  <a:lnTo>
                    <a:pt x="3118688" y="2336800"/>
                  </a:lnTo>
                  <a:lnTo>
                    <a:pt x="3168142" y="2324100"/>
                  </a:lnTo>
                  <a:lnTo>
                    <a:pt x="3316706" y="2324100"/>
                  </a:lnTo>
                  <a:lnTo>
                    <a:pt x="3366160" y="2336800"/>
                  </a:lnTo>
                  <a:lnTo>
                    <a:pt x="3415512" y="2336800"/>
                  </a:lnTo>
                  <a:lnTo>
                    <a:pt x="3464737" y="2349500"/>
                  </a:lnTo>
                  <a:lnTo>
                    <a:pt x="3513785" y="2349500"/>
                  </a:lnTo>
                  <a:lnTo>
                    <a:pt x="3802049" y="2425700"/>
                  </a:lnTo>
                  <a:lnTo>
                    <a:pt x="3848722" y="2451100"/>
                  </a:lnTo>
                  <a:lnTo>
                    <a:pt x="3894899" y="2463800"/>
                  </a:lnTo>
                  <a:lnTo>
                    <a:pt x="3985603" y="2514600"/>
                  </a:lnTo>
                  <a:lnTo>
                    <a:pt x="4030040" y="2540000"/>
                  </a:lnTo>
                  <a:lnTo>
                    <a:pt x="4073169" y="2565400"/>
                  </a:lnTo>
                  <a:lnTo>
                    <a:pt x="4117441" y="2578100"/>
                  </a:lnTo>
                  <a:lnTo>
                    <a:pt x="4162691" y="2603500"/>
                  </a:lnTo>
                  <a:lnTo>
                    <a:pt x="4255452" y="2628900"/>
                  </a:lnTo>
                  <a:lnTo>
                    <a:pt x="4350169" y="2628900"/>
                  </a:lnTo>
                  <a:lnTo>
                    <a:pt x="4397845" y="2641600"/>
                  </a:lnTo>
                  <a:lnTo>
                    <a:pt x="4445533" y="2628900"/>
                  </a:lnTo>
                  <a:lnTo>
                    <a:pt x="4540237" y="2628900"/>
                  </a:lnTo>
                  <a:lnTo>
                    <a:pt x="4633011" y="2603500"/>
                  </a:lnTo>
                  <a:lnTo>
                    <a:pt x="4655629" y="2590800"/>
                  </a:lnTo>
                  <a:lnTo>
                    <a:pt x="4678248" y="2578100"/>
                  </a:lnTo>
                  <a:lnTo>
                    <a:pt x="4722520" y="2565400"/>
                  </a:lnTo>
                  <a:lnTo>
                    <a:pt x="4765662" y="2540000"/>
                  </a:lnTo>
                  <a:lnTo>
                    <a:pt x="4807839" y="2514600"/>
                  </a:lnTo>
                  <a:lnTo>
                    <a:pt x="4847768" y="2489200"/>
                  </a:lnTo>
                  <a:lnTo>
                    <a:pt x="4885372" y="2451100"/>
                  </a:lnTo>
                  <a:lnTo>
                    <a:pt x="4920602" y="2425700"/>
                  </a:lnTo>
                  <a:lnTo>
                    <a:pt x="4953381" y="2387600"/>
                  </a:lnTo>
                  <a:lnTo>
                    <a:pt x="4983645" y="2349500"/>
                  </a:lnTo>
                  <a:lnTo>
                    <a:pt x="5011344" y="2311400"/>
                  </a:lnTo>
                  <a:lnTo>
                    <a:pt x="5036388" y="2273300"/>
                  </a:lnTo>
                  <a:lnTo>
                    <a:pt x="5058740" y="2222500"/>
                  </a:lnTo>
                  <a:lnTo>
                    <a:pt x="5078311" y="2184400"/>
                  </a:lnTo>
                  <a:lnTo>
                    <a:pt x="5095049" y="2133600"/>
                  </a:lnTo>
                  <a:lnTo>
                    <a:pt x="5108892" y="2095500"/>
                  </a:lnTo>
                  <a:lnTo>
                    <a:pt x="5119776" y="2044700"/>
                  </a:lnTo>
                  <a:lnTo>
                    <a:pt x="5127625" y="1993900"/>
                  </a:lnTo>
                  <a:lnTo>
                    <a:pt x="5132387" y="1955800"/>
                  </a:lnTo>
                  <a:lnTo>
                    <a:pt x="5133987" y="1905000"/>
                  </a:lnTo>
                  <a:close/>
                </a:path>
              </a:pathLst>
            </a:custGeom>
            <a:solidFill>
              <a:srgbClr val="2A4A81"/>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up)">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sp>
        <p:nvSpPr>
          <p:cNvPr id="9" name="object 9"/>
          <p:cNvSpPr txBox="1">
            <a:spLocks noGrp="1"/>
          </p:cNvSpPr>
          <p:nvPr>
            <p:ph type="title"/>
          </p:nvPr>
        </p:nvSpPr>
        <p:spPr>
          <a:xfrm>
            <a:off x="1016000" y="447305"/>
            <a:ext cx="15838173" cy="1963614"/>
          </a:xfrm>
          <a:prstGeom prst="rect">
            <a:avLst/>
          </a:prstGeom>
        </p:spPr>
        <p:txBody>
          <a:bodyPr vert="horz" wrap="square" lIns="0" tIns="48260" rIns="0" bIns="0" rtlCol="0">
            <a:spAutoFit/>
          </a:bodyPr>
          <a:lstStyle/>
          <a:p>
            <a:pPr marL="12700" marR="5080" algn="ctr">
              <a:lnSpc>
                <a:spcPts val="7650"/>
              </a:lnSpc>
              <a:spcBef>
                <a:spcPts val="380"/>
              </a:spcBef>
            </a:pPr>
            <a:r>
              <a:rPr lang="en-US" sz="6400" spc="-100" dirty="0">
                <a:solidFill>
                  <a:srgbClr val="31346E"/>
                </a:solidFill>
              </a:rPr>
              <a:t>THÊM TÍNH NĂNG CƠ BẢN BẰNG JAVASCRIPT</a:t>
            </a:r>
            <a:endParaRPr sz="6400" dirty="0"/>
          </a:p>
        </p:txBody>
      </p:sp>
      <p:sp>
        <p:nvSpPr>
          <p:cNvPr id="12" name="TextBox 11">
            <a:extLst>
              <a:ext uri="{FF2B5EF4-FFF2-40B4-BE49-F238E27FC236}">
                <a16:creationId xmlns:a16="http://schemas.microsoft.com/office/drawing/2014/main" id="{DC02F0F7-C81B-84A6-AD31-0D35E8DFFD06}"/>
              </a:ext>
            </a:extLst>
          </p:cNvPr>
          <p:cNvSpPr txBox="1"/>
          <p:nvPr/>
        </p:nvSpPr>
        <p:spPr>
          <a:xfrm>
            <a:off x="685800" y="2628900"/>
            <a:ext cx="15731001" cy="6247864"/>
          </a:xfrm>
          <a:prstGeom prst="rect">
            <a:avLst/>
          </a:prstGeom>
          <a:noFill/>
        </p:spPr>
        <p:txBody>
          <a:bodyPr wrap="square">
            <a:spAutoFit/>
          </a:bodyPr>
          <a:lstStyle/>
          <a:p>
            <a:r>
              <a:rPr lang="en-US" sz="4000" dirty="0">
                <a:latin typeface="Abadi" panose="020B0604020104020204" pitchFamily="34" charset="0"/>
              </a:rPr>
              <a:t> - </a:t>
            </a:r>
            <a:r>
              <a:rPr lang="en-US" sz="4000" dirty="0" err="1">
                <a:latin typeface="Abadi" panose="020B0604020104020204" pitchFamily="34" charset="0"/>
              </a:rPr>
              <a:t>Tạo</a:t>
            </a:r>
            <a:r>
              <a:rPr lang="en-US" sz="4000" dirty="0">
                <a:latin typeface="Abadi" panose="020B0604020104020204" pitchFamily="34" charset="0"/>
              </a:rPr>
              <a:t> </a:t>
            </a:r>
            <a:r>
              <a:rPr lang="en-US" sz="4000" dirty="0" err="1">
                <a:latin typeface="Abadi" panose="020B0604020104020204" pitchFamily="34" charset="0"/>
              </a:rPr>
              <a:t>tệp</a:t>
            </a:r>
            <a:r>
              <a:rPr lang="en-US" sz="4000" dirty="0">
                <a:latin typeface="Abadi" panose="020B0604020104020204" pitchFamily="34" charset="0"/>
              </a:rPr>
              <a:t> JavaScript </a:t>
            </a:r>
            <a:r>
              <a:rPr lang="en-US" sz="4000" dirty="0" err="1">
                <a:latin typeface="Abadi" panose="020B0604020104020204" pitchFamily="34" charset="0"/>
              </a:rPr>
              <a:t>bên</a:t>
            </a:r>
            <a:r>
              <a:rPr lang="en-US" sz="4000" dirty="0">
                <a:latin typeface="Abadi" panose="020B0604020104020204" pitchFamily="34" charset="0"/>
              </a:rPr>
              <a:t> </a:t>
            </a:r>
            <a:r>
              <a:rPr lang="en-US" sz="4000" dirty="0" err="1">
                <a:latin typeface="Abadi" panose="020B0604020104020204" pitchFamily="34" charset="0"/>
              </a:rPr>
              <a:t>ngoài</a:t>
            </a:r>
            <a:r>
              <a:rPr lang="en-US" sz="4000" dirty="0">
                <a:latin typeface="Abadi" panose="020B0604020104020204" pitchFamily="34" charset="0"/>
              </a:rPr>
              <a:t> </a:t>
            </a:r>
            <a:r>
              <a:rPr lang="en-US" sz="4000" dirty="0" err="1">
                <a:latin typeface="Abadi" panose="020B0604020104020204" pitchFamily="34" charset="0"/>
              </a:rPr>
              <a:t>hoặc</a:t>
            </a:r>
            <a:r>
              <a:rPr lang="en-US" sz="4000" dirty="0">
                <a:latin typeface="Abadi" panose="020B0604020104020204" pitchFamily="34" charset="0"/>
              </a:rPr>
              <a:t> </a:t>
            </a:r>
            <a:r>
              <a:rPr lang="en-US" sz="4000" dirty="0" err="1">
                <a:latin typeface="Abadi" panose="020B0604020104020204" pitchFamily="34" charset="0"/>
              </a:rPr>
              <a:t>sử</a:t>
            </a:r>
            <a:r>
              <a:rPr lang="en-US" sz="4000" dirty="0">
                <a:latin typeface="Abadi" panose="020B0604020104020204" pitchFamily="34" charset="0"/>
              </a:rPr>
              <a:t> </a:t>
            </a:r>
            <a:r>
              <a:rPr lang="en-US" sz="4000" dirty="0" err="1">
                <a:latin typeface="Abadi" panose="020B0604020104020204" pitchFamily="34" charset="0"/>
              </a:rPr>
              <a:t>dụng</a:t>
            </a:r>
            <a:r>
              <a:rPr lang="en-US" sz="4000" dirty="0">
                <a:latin typeface="Abadi" panose="020B0604020104020204" pitchFamily="34" charset="0"/>
              </a:rPr>
              <a:t> </a:t>
            </a:r>
            <a:r>
              <a:rPr lang="en-US" sz="4000" dirty="0" err="1">
                <a:latin typeface="Abadi" panose="020B0604020104020204" pitchFamily="34" charset="0"/>
              </a:rPr>
              <a:t>mã</a:t>
            </a:r>
            <a:r>
              <a:rPr lang="en-US" sz="4000" dirty="0">
                <a:latin typeface="Abadi" panose="020B0604020104020204" pitchFamily="34" charset="0"/>
              </a:rPr>
              <a:t> JavaScript </a:t>
            </a:r>
            <a:r>
              <a:rPr lang="en-US" sz="4000" dirty="0" err="1">
                <a:latin typeface="Abadi" panose="020B0604020104020204" pitchFamily="34" charset="0"/>
              </a:rPr>
              <a:t>nội</a:t>
            </a:r>
            <a:r>
              <a:rPr lang="en-US" sz="4000" dirty="0">
                <a:latin typeface="Abadi" panose="020B0604020104020204" pitchFamily="34" charset="0"/>
              </a:rPr>
              <a:t> </a:t>
            </a:r>
            <a:r>
              <a:rPr lang="en-US" sz="4000" dirty="0" err="1">
                <a:latin typeface="Abadi" panose="020B0604020104020204" pitchFamily="34" charset="0"/>
              </a:rPr>
              <a:t>tuyến</a:t>
            </a:r>
            <a:r>
              <a:rPr lang="en-US" sz="4000" dirty="0">
                <a:latin typeface="Abadi" panose="020B0604020104020204" pitchFamily="34" charset="0"/>
              </a:rPr>
              <a:t> </a:t>
            </a:r>
            <a:r>
              <a:rPr lang="en-US" sz="4000" dirty="0" err="1">
                <a:latin typeface="Abadi" panose="020B0604020104020204" pitchFamily="34" charset="0"/>
              </a:rPr>
              <a:t>để</a:t>
            </a:r>
            <a:r>
              <a:rPr lang="en-US" sz="4000" dirty="0">
                <a:latin typeface="Abadi" panose="020B0604020104020204" pitchFamily="34" charset="0"/>
              </a:rPr>
              <a:t> </a:t>
            </a:r>
            <a:r>
              <a:rPr lang="en-US" sz="4000" dirty="0" err="1">
                <a:latin typeface="Abadi" panose="020B0604020104020204" pitchFamily="34" charset="0"/>
              </a:rPr>
              <a:t>thêm</a:t>
            </a:r>
            <a:r>
              <a:rPr lang="en-US" sz="4000" dirty="0">
                <a:latin typeface="Abadi" panose="020B0604020104020204" pitchFamily="34" charset="0"/>
              </a:rPr>
              <a:t> </a:t>
            </a:r>
            <a:r>
              <a:rPr lang="en-US" sz="4000" dirty="0" err="1">
                <a:latin typeface="Abadi" panose="020B0604020104020204" pitchFamily="34" charset="0"/>
              </a:rPr>
              <a:t>các</a:t>
            </a:r>
            <a:r>
              <a:rPr lang="en-US" sz="4000" dirty="0">
                <a:latin typeface="Abadi" panose="020B0604020104020204" pitchFamily="34" charset="0"/>
              </a:rPr>
              <a:t> </a:t>
            </a:r>
            <a:r>
              <a:rPr lang="en-US" sz="4000" dirty="0" err="1">
                <a:latin typeface="Abadi" panose="020B0604020104020204" pitchFamily="34" charset="0"/>
              </a:rPr>
              <a:t>tính</a:t>
            </a:r>
            <a:r>
              <a:rPr lang="en-US" sz="4000" dirty="0">
                <a:latin typeface="Abadi" panose="020B0604020104020204" pitchFamily="34" charset="0"/>
              </a:rPr>
              <a:t> </a:t>
            </a:r>
            <a:r>
              <a:rPr lang="en-US" sz="4000" dirty="0" err="1">
                <a:latin typeface="Abadi" panose="020B0604020104020204" pitchFamily="34" charset="0"/>
              </a:rPr>
              <a:t>năng</a:t>
            </a:r>
            <a:r>
              <a:rPr lang="en-US" sz="4000" dirty="0">
                <a:latin typeface="Abadi" panose="020B0604020104020204" pitchFamily="34" charset="0"/>
              </a:rPr>
              <a:t> </a:t>
            </a:r>
            <a:r>
              <a:rPr lang="en-US" sz="4000" dirty="0" err="1">
                <a:latin typeface="Abadi" panose="020B0604020104020204" pitchFamily="34" charset="0"/>
              </a:rPr>
              <a:t>tương</a:t>
            </a:r>
            <a:r>
              <a:rPr lang="en-US" sz="4000" dirty="0">
                <a:latin typeface="Abadi" panose="020B0604020104020204" pitchFamily="34" charset="0"/>
              </a:rPr>
              <a:t> </a:t>
            </a:r>
            <a:r>
              <a:rPr lang="en-US" sz="4000" dirty="0" err="1">
                <a:latin typeface="Abadi" panose="020B0604020104020204" pitchFamily="34" charset="0"/>
              </a:rPr>
              <a:t>tác</a:t>
            </a:r>
            <a:r>
              <a:rPr lang="en-US" sz="4000" dirty="0">
                <a:latin typeface="Abadi" panose="020B0604020104020204" pitchFamily="34" charset="0"/>
              </a:rPr>
              <a:t> </a:t>
            </a:r>
            <a:r>
              <a:rPr lang="en-US" sz="4000" dirty="0" err="1">
                <a:latin typeface="Abadi" panose="020B0604020104020204" pitchFamily="34" charset="0"/>
              </a:rPr>
              <a:t>vào</a:t>
            </a:r>
            <a:r>
              <a:rPr lang="en-US" sz="4000" dirty="0">
                <a:latin typeface="Abadi" panose="020B0604020104020204" pitchFamily="34" charset="0"/>
              </a:rPr>
              <a:t> </a:t>
            </a:r>
            <a:r>
              <a:rPr lang="en-US" sz="4000" dirty="0" err="1">
                <a:latin typeface="Abadi" panose="020B0604020104020204" pitchFamily="34" charset="0"/>
              </a:rPr>
              <a:t>trang</a:t>
            </a:r>
            <a:r>
              <a:rPr lang="en-US" sz="4000" dirty="0">
                <a:latin typeface="Abadi" panose="020B0604020104020204" pitchFamily="34" charset="0"/>
              </a:rPr>
              <a:t> web.</a:t>
            </a:r>
            <a:endParaRPr lang="en-ID" sz="4000" dirty="0">
              <a:latin typeface="Abadi" panose="020B0604020104020204" pitchFamily="34" charset="0"/>
            </a:endParaRPr>
          </a:p>
          <a:p>
            <a:r>
              <a:rPr lang="en-US" sz="4000" dirty="0">
                <a:latin typeface="Abadi" panose="020B0604020104020204" pitchFamily="34" charset="0"/>
              </a:rPr>
              <a:t>   - </a:t>
            </a:r>
            <a:r>
              <a:rPr lang="en-US" sz="4000" dirty="0" err="1">
                <a:latin typeface="Abadi" panose="020B0604020104020204" pitchFamily="34" charset="0"/>
              </a:rPr>
              <a:t>Sử</a:t>
            </a:r>
            <a:r>
              <a:rPr lang="en-US" sz="4000" dirty="0">
                <a:latin typeface="Abadi" panose="020B0604020104020204" pitchFamily="34" charset="0"/>
              </a:rPr>
              <a:t> </a:t>
            </a:r>
            <a:r>
              <a:rPr lang="en-US" sz="4000" dirty="0" err="1">
                <a:latin typeface="Abadi" panose="020B0604020104020204" pitchFamily="34" charset="0"/>
              </a:rPr>
              <a:t>dụng</a:t>
            </a:r>
            <a:r>
              <a:rPr lang="en-US" sz="4000" dirty="0">
                <a:latin typeface="Abadi" panose="020B0604020104020204" pitchFamily="34" charset="0"/>
              </a:rPr>
              <a:t> JavaScript </a:t>
            </a:r>
            <a:r>
              <a:rPr lang="en-US" sz="4000" dirty="0" err="1">
                <a:latin typeface="Abadi" panose="020B0604020104020204" pitchFamily="34" charset="0"/>
              </a:rPr>
              <a:t>để</a:t>
            </a:r>
            <a:r>
              <a:rPr lang="en-US" sz="4000" dirty="0">
                <a:latin typeface="Abadi" panose="020B0604020104020204" pitchFamily="34" charset="0"/>
              </a:rPr>
              <a:t> </a:t>
            </a:r>
            <a:r>
              <a:rPr lang="en-US" sz="4000" dirty="0" err="1">
                <a:latin typeface="Abadi" panose="020B0604020104020204" pitchFamily="34" charset="0"/>
              </a:rPr>
              <a:t>xử</a:t>
            </a:r>
            <a:r>
              <a:rPr lang="en-US" sz="4000" dirty="0">
                <a:latin typeface="Abadi" panose="020B0604020104020204" pitchFamily="34" charset="0"/>
              </a:rPr>
              <a:t> </a:t>
            </a:r>
            <a:r>
              <a:rPr lang="en-US" sz="4000" dirty="0" err="1">
                <a:latin typeface="Abadi" panose="020B0604020104020204" pitchFamily="34" charset="0"/>
              </a:rPr>
              <a:t>lý</a:t>
            </a:r>
            <a:r>
              <a:rPr lang="en-US" sz="4000" dirty="0">
                <a:latin typeface="Abadi" panose="020B0604020104020204" pitchFamily="34" charset="0"/>
              </a:rPr>
              <a:t> </a:t>
            </a:r>
            <a:r>
              <a:rPr lang="en-US" sz="4000" dirty="0" err="1">
                <a:latin typeface="Abadi" panose="020B0604020104020204" pitchFamily="34" charset="0"/>
              </a:rPr>
              <a:t>sự</a:t>
            </a:r>
            <a:r>
              <a:rPr lang="en-US" sz="4000" dirty="0">
                <a:latin typeface="Abadi" panose="020B0604020104020204" pitchFamily="34" charset="0"/>
              </a:rPr>
              <a:t> </a:t>
            </a:r>
            <a:r>
              <a:rPr lang="en-US" sz="4000" dirty="0" err="1">
                <a:latin typeface="Abadi" panose="020B0604020104020204" pitchFamily="34" charset="0"/>
              </a:rPr>
              <a:t>kiện</a:t>
            </a:r>
            <a:r>
              <a:rPr lang="en-US" sz="4000" dirty="0">
                <a:latin typeface="Abadi" panose="020B0604020104020204" pitchFamily="34" charset="0"/>
              </a:rPr>
              <a:t> </a:t>
            </a:r>
            <a:r>
              <a:rPr lang="en-US" sz="4000" dirty="0" err="1">
                <a:latin typeface="Abadi" panose="020B0604020104020204" pitchFamily="34" charset="0"/>
              </a:rPr>
              <a:t>nhấn</a:t>
            </a:r>
            <a:r>
              <a:rPr lang="en-US" sz="4000" dirty="0">
                <a:latin typeface="Abadi" panose="020B0604020104020204" pitchFamily="34" charset="0"/>
              </a:rPr>
              <a:t> </a:t>
            </a:r>
            <a:r>
              <a:rPr lang="en-US" sz="4000" dirty="0" err="1">
                <a:latin typeface="Abadi" panose="020B0604020104020204" pitchFamily="34" charset="0"/>
              </a:rPr>
              <a:t>nút</a:t>
            </a:r>
            <a:r>
              <a:rPr lang="en-US" sz="4000" dirty="0">
                <a:latin typeface="Abadi" panose="020B0604020104020204" pitchFamily="34" charset="0"/>
              </a:rPr>
              <a:t>, </a:t>
            </a:r>
            <a:r>
              <a:rPr lang="en-US" sz="4000" dirty="0" err="1">
                <a:latin typeface="Abadi" panose="020B0604020104020204" pitchFamily="34" charset="0"/>
              </a:rPr>
              <a:t>ví</a:t>
            </a:r>
            <a:r>
              <a:rPr lang="en-US" sz="4000" dirty="0">
                <a:latin typeface="Abadi" panose="020B0604020104020204" pitchFamily="34" charset="0"/>
              </a:rPr>
              <a:t> </a:t>
            </a:r>
            <a:r>
              <a:rPr lang="en-US" sz="4000" dirty="0" err="1">
                <a:latin typeface="Abadi" panose="020B0604020104020204" pitchFamily="34" charset="0"/>
              </a:rPr>
              <a:t>dụ</a:t>
            </a:r>
            <a:r>
              <a:rPr lang="en-US" sz="4000" dirty="0">
                <a:latin typeface="Abadi" panose="020B0604020104020204" pitchFamily="34" charset="0"/>
              </a:rPr>
              <a:t>: </a:t>
            </a:r>
            <a:r>
              <a:rPr lang="en-US" sz="4000" dirty="0" err="1">
                <a:latin typeface="Abadi" panose="020B0604020104020204" pitchFamily="34" charset="0"/>
              </a:rPr>
              <a:t>bằng</a:t>
            </a:r>
            <a:r>
              <a:rPr lang="en-US" sz="4000" dirty="0">
                <a:latin typeface="Abadi" panose="020B0604020104020204" pitchFamily="34" charset="0"/>
              </a:rPr>
              <a:t> </a:t>
            </a:r>
            <a:r>
              <a:rPr lang="en-US" sz="4000" dirty="0" err="1">
                <a:latin typeface="Abadi" panose="020B0604020104020204" pitchFamily="34" charset="0"/>
              </a:rPr>
              <a:t>cách</a:t>
            </a:r>
            <a:r>
              <a:rPr lang="en-US" sz="4000" dirty="0">
                <a:latin typeface="Abadi" panose="020B0604020104020204" pitchFamily="34" charset="0"/>
              </a:rPr>
              <a:t> </a:t>
            </a:r>
            <a:r>
              <a:rPr lang="en-US" sz="4000" dirty="0" err="1">
                <a:latin typeface="Abadi" panose="020B0604020104020204" pitchFamily="34" charset="0"/>
              </a:rPr>
              <a:t>sử</a:t>
            </a:r>
            <a:r>
              <a:rPr lang="en-US" sz="4000" dirty="0">
                <a:latin typeface="Abadi" panose="020B0604020104020204" pitchFamily="34" charset="0"/>
              </a:rPr>
              <a:t> </a:t>
            </a:r>
            <a:r>
              <a:rPr lang="en-US" sz="4000" dirty="0" err="1">
                <a:latin typeface="Abadi" panose="020B0604020104020204" pitchFamily="34" charset="0"/>
              </a:rPr>
              <a:t>dụng</a:t>
            </a:r>
            <a:r>
              <a:rPr lang="en-US" sz="4000" dirty="0">
                <a:latin typeface="Abadi" panose="020B0604020104020204" pitchFamily="34" charset="0"/>
              </a:rPr>
              <a:t> </a:t>
            </a:r>
            <a:r>
              <a:rPr lang="en-US" sz="4000" dirty="0" err="1">
                <a:latin typeface="Abadi" panose="020B0604020104020204" pitchFamily="34" charset="0"/>
              </a:rPr>
              <a:t>sự</a:t>
            </a:r>
            <a:r>
              <a:rPr lang="en-US" sz="4000" dirty="0">
                <a:latin typeface="Abadi" panose="020B0604020104020204" pitchFamily="34" charset="0"/>
              </a:rPr>
              <a:t> </a:t>
            </a:r>
            <a:r>
              <a:rPr lang="en-US" sz="4000" dirty="0" err="1">
                <a:latin typeface="Abadi" panose="020B0604020104020204" pitchFamily="34" charset="0"/>
              </a:rPr>
              <a:t>kiện</a:t>
            </a:r>
            <a:r>
              <a:rPr lang="en-US" sz="4000" dirty="0">
                <a:latin typeface="Abadi" panose="020B0604020104020204" pitchFamily="34" charset="0"/>
              </a:rPr>
              <a:t> `onclick` </a:t>
            </a:r>
            <a:r>
              <a:rPr lang="en-US" sz="4000" dirty="0" err="1">
                <a:latin typeface="Abadi" panose="020B0604020104020204" pitchFamily="34" charset="0"/>
              </a:rPr>
              <a:t>hoặc</a:t>
            </a:r>
            <a:r>
              <a:rPr lang="en-US" sz="4000" dirty="0">
                <a:latin typeface="Abadi" panose="020B0604020104020204" pitchFamily="34" charset="0"/>
              </a:rPr>
              <a:t> </a:t>
            </a:r>
            <a:r>
              <a:rPr lang="en-US" sz="4000" dirty="0" err="1">
                <a:latin typeface="Abadi" panose="020B0604020104020204" pitchFamily="34" charset="0"/>
              </a:rPr>
              <a:t>bằng</a:t>
            </a:r>
            <a:r>
              <a:rPr lang="en-US" sz="4000" dirty="0">
                <a:latin typeface="Abadi" panose="020B0604020104020204" pitchFamily="34" charset="0"/>
              </a:rPr>
              <a:t> </a:t>
            </a:r>
            <a:r>
              <a:rPr lang="en-US" sz="4000" dirty="0" err="1">
                <a:latin typeface="Abadi" panose="020B0604020104020204" pitchFamily="34" charset="0"/>
              </a:rPr>
              <a:t>cách</a:t>
            </a:r>
            <a:r>
              <a:rPr lang="en-US" sz="4000" dirty="0">
                <a:latin typeface="Abadi" panose="020B0604020104020204" pitchFamily="34" charset="0"/>
              </a:rPr>
              <a:t> </a:t>
            </a:r>
            <a:r>
              <a:rPr lang="en-US" sz="4000" dirty="0" err="1">
                <a:latin typeface="Abadi" panose="020B0604020104020204" pitchFamily="34" charset="0"/>
              </a:rPr>
              <a:t>nghe</a:t>
            </a:r>
            <a:r>
              <a:rPr lang="en-US" sz="4000" dirty="0">
                <a:latin typeface="Abadi" panose="020B0604020104020204" pitchFamily="34" charset="0"/>
              </a:rPr>
              <a:t> </a:t>
            </a:r>
            <a:r>
              <a:rPr lang="en-US" sz="4000" dirty="0" err="1">
                <a:latin typeface="Abadi" panose="020B0604020104020204" pitchFamily="34" charset="0"/>
              </a:rPr>
              <a:t>lắng</a:t>
            </a:r>
            <a:r>
              <a:rPr lang="en-US" sz="4000" dirty="0">
                <a:latin typeface="Abadi" panose="020B0604020104020204" pitchFamily="34" charset="0"/>
              </a:rPr>
              <a:t> </a:t>
            </a:r>
            <a:r>
              <a:rPr lang="en-US" sz="4000" dirty="0" err="1">
                <a:latin typeface="Abadi" panose="020B0604020104020204" pitchFamily="34" charset="0"/>
              </a:rPr>
              <a:t>nghe</a:t>
            </a:r>
            <a:r>
              <a:rPr lang="en-US" sz="4000" dirty="0">
                <a:latin typeface="Abadi" panose="020B0604020104020204" pitchFamily="34" charset="0"/>
              </a:rPr>
              <a:t> </a:t>
            </a:r>
            <a:r>
              <a:rPr lang="en-US" sz="4000" dirty="0" err="1">
                <a:latin typeface="Abadi" panose="020B0604020104020204" pitchFamily="34" charset="0"/>
              </a:rPr>
              <a:t>các</a:t>
            </a:r>
            <a:r>
              <a:rPr lang="en-US" sz="4000" dirty="0">
                <a:latin typeface="Abadi" panose="020B0604020104020204" pitchFamily="34" charset="0"/>
              </a:rPr>
              <a:t> </a:t>
            </a:r>
            <a:r>
              <a:rPr lang="en-US" sz="4000" dirty="0" err="1">
                <a:latin typeface="Abadi" panose="020B0604020104020204" pitchFamily="34" charset="0"/>
              </a:rPr>
              <a:t>sự</a:t>
            </a:r>
            <a:r>
              <a:rPr lang="en-US" sz="4000" dirty="0">
                <a:latin typeface="Abadi" panose="020B0604020104020204" pitchFamily="34" charset="0"/>
              </a:rPr>
              <a:t> </a:t>
            </a:r>
            <a:r>
              <a:rPr lang="en-US" sz="4000" dirty="0" err="1">
                <a:latin typeface="Abadi" panose="020B0604020104020204" pitchFamily="34" charset="0"/>
              </a:rPr>
              <a:t>kiện</a:t>
            </a:r>
            <a:r>
              <a:rPr lang="en-US" sz="4000" dirty="0">
                <a:latin typeface="Abadi" panose="020B0604020104020204" pitchFamily="34" charset="0"/>
              </a:rPr>
              <a:t> </a:t>
            </a:r>
            <a:r>
              <a:rPr lang="en-US" sz="4000" dirty="0" err="1">
                <a:latin typeface="Abadi" panose="020B0604020104020204" pitchFamily="34" charset="0"/>
              </a:rPr>
              <a:t>khác</a:t>
            </a:r>
            <a:r>
              <a:rPr lang="en-US" sz="4000" dirty="0">
                <a:latin typeface="Abadi" panose="020B0604020104020204" pitchFamily="34" charset="0"/>
              </a:rPr>
              <a:t> </a:t>
            </a:r>
            <a:r>
              <a:rPr lang="en-US" sz="4000" dirty="0" err="1">
                <a:latin typeface="Abadi" panose="020B0604020104020204" pitchFamily="34" charset="0"/>
              </a:rPr>
              <a:t>như</a:t>
            </a:r>
            <a:r>
              <a:rPr lang="en-US" sz="4000" dirty="0">
                <a:latin typeface="Abadi" panose="020B0604020104020204" pitchFamily="34" charset="0"/>
              </a:rPr>
              <a:t> `</a:t>
            </a:r>
            <a:r>
              <a:rPr lang="en-US" sz="4000" dirty="0" err="1">
                <a:latin typeface="Abadi" panose="020B0604020104020204" pitchFamily="34" charset="0"/>
              </a:rPr>
              <a:t>addEventListener</a:t>
            </a:r>
            <a:r>
              <a:rPr lang="en-US" sz="4000" dirty="0">
                <a:latin typeface="Abadi" panose="020B0604020104020204" pitchFamily="34" charset="0"/>
              </a:rPr>
              <a:t>`.</a:t>
            </a:r>
            <a:endParaRPr lang="en-ID" sz="4000" dirty="0">
              <a:latin typeface="Abadi" panose="020B0604020104020204" pitchFamily="34" charset="0"/>
            </a:endParaRPr>
          </a:p>
          <a:p>
            <a:r>
              <a:rPr lang="en-US" sz="4000" dirty="0">
                <a:latin typeface="Abadi" panose="020B0604020104020204" pitchFamily="34" charset="0"/>
              </a:rPr>
              <a:t>   - JavaScript </a:t>
            </a:r>
            <a:r>
              <a:rPr lang="en-US" sz="4000" dirty="0" err="1">
                <a:latin typeface="Abadi" panose="020B0604020104020204" pitchFamily="34" charset="0"/>
              </a:rPr>
              <a:t>cũng</a:t>
            </a:r>
            <a:r>
              <a:rPr lang="en-US" sz="4000" dirty="0">
                <a:latin typeface="Abadi" panose="020B0604020104020204" pitchFamily="34" charset="0"/>
              </a:rPr>
              <a:t> </a:t>
            </a:r>
            <a:r>
              <a:rPr lang="en-US" sz="4000" dirty="0" err="1">
                <a:latin typeface="Abadi" panose="020B0604020104020204" pitchFamily="34" charset="0"/>
              </a:rPr>
              <a:t>có</a:t>
            </a:r>
            <a:r>
              <a:rPr lang="en-US" sz="4000" dirty="0">
                <a:latin typeface="Abadi" panose="020B0604020104020204" pitchFamily="34" charset="0"/>
              </a:rPr>
              <a:t> </a:t>
            </a:r>
            <a:r>
              <a:rPr lang="en-US" sz="4000" dirty="0" err="1">
                <a:latin typeface="Abadi" panose="020B0604020104020204" pitchFamily="34" charset="0"/>
              </a:rPr>
              <a:t>thể</a:t>
            </a:r>
            <a:r>
              <a:rPr lang="en-US" sz="4000" dirty="0">
                <a:latin typeface="Abadi" panose="020B0604020104020204" pitchFamily="34" charset="0"/>
              </a:rPr>
              <a:t> </a:t>
            </a:r>
            <a:r>
              <a:rPr lang="en-US" sz="4000" dirty="0" err="1">
                <a:latin typeface="Abadi" panose="020B0604020104020204" pitchFamily="34" charset="0"/>
              </a:rPr>
              <a:t>được</a:t>
            </a:r>
            <a:r>
              <a:rPr lang="en-US" sz="4000" dirty="0">
                <a:latin typeface="Abadi" panose="020B0604020104020204" pitchFamily="34" charset="0"/>
              </a:rPr>
              <a:t> </a:t>
            </a:r>
            <a:r>
              <a:rPr lang="en-US" sz="4000" dirty="0" err="1">
                <a:latin typeface="Abadi" panose="020B0604020104020204" pitchFamily="34" charset="0"/>
              </a:rPr>
              <a:t>sử</a:t>
            </a:r>
            <a:r>
              <a:rPr lang="en-US" sz="4000" dirty="0">
                <a:latin typeface="Abadi" panose="020B0604020104020204" pitchFamily="34" charset="0"/>
              </a:rPr>
              <a:t> </a:t>
            </a:r>
            <a:r>
              <a:rPr lang="en-US" sz="4000" dirty="0" err="1">
                <a:latin typeface="Abadi" panose="020B0604020104020204" pitchFamily="34" charset="0"/>
              </a:rPr>
              <a:t>dụng</a:t>
            </a:r>
            <a:r>
              <a:rPr lang="en-US" sz="4000" dirty="0">
                <a:latin typeface="Abadi" panose="020B0604020104020204" pitchFamily="34" charset="0"/>
              </a:rPr>
              <a:t> </a:t>
            </a:r>
            <a:r>
              <a:rPr lang="en-US" sz="4000" dirty="0" err="1">
                <a:latin typeface="Abadi" panose="020B0604020104020204" pitchFamily="34" charset="0"/>
              </a:rPr>
              <a:t>để</a:t>
            </a:r>
            <a:r>
              <a:rPr lang="en-US" sz="4000" dirty="0">
                <a:latin typeface="Abadi" panose="020B0604020104020204" pitchFamily="34" charset="0"/>
              </a:rPr>
              <a:t> </a:t>
            </a:r>
            <a:r>
              <a:rPr lang="en-US" sz="4000" dirty="0" err="1">
                <a:latin typeface="Abadi" panose="020B0604020104020204" pitchFamily="34" charset="0"/>
              </a:rPr>
              <a:t>thay</a:t>
            </a:r>
            <a:r>
              <a:rPr lang="en-US" sz="4000" dirty="0">
                <a:latin typeface="Abadi" panose="020B0604020104020204" pitchFamily="34" charset="0"/>
              </a:rPr>
              <a:t> </a:t>
            </a:r>
            <a:r>
              <a:rPr lang="en-US" sz="4000" dirty="0" err="1">
                <a:latin typeface="Abadi" panose="020B0604020104020204" pitchFamily="34" charset="0"/>
              </a:rPr>
              <a:t>đổi</a:t>
            </a:r>
            <a:r>
              <a:rPr lang="en-US" sz="4000" dirty="0">
                <a:latin typeface="Abadi" panose="020B0604020104020204" pitchFamily="34" charset="0"/>
              </a:rPr>
              <a:t> </a:t>
            </a:r>
            <a:r>
              <a:rPr lang="en-US" sz="4000" dirty="0" err="1">
                <a:latin typeface="Abadi" panose="020B0604020104020204" pitchFamily="34" charset="0"/>
              </a:rPr>
              <a:t>nội</a:t>
            </a:r>
            <a:r>
              <a:rPr lang="en-US" sz="4000" dirty="0">
                <a:latin typeface="Abadi" panose="020B0604020104020204" pitchFamily="34" charset="0"/>
              </a:rPr>
              <a:t> dung </a:t>
            </a:r>
            <a:r>
              <a:rPr lang="en-US" sz="4000" dirty="0" err="1">
                <a:latin typeface="Abadi" panose="020B0604020104020204" pitchFamily="34" charset="0"/>
              </a:rPr>
              <a:t>động</a:t>
            </a:r>
            <a:r>
              <a:rPr lang="en-US" sz="4000" dirty="0">
                <a:latin typeface="Abadi" panose="020B0604020104020204" pitchFamily="34" charset="0"/>
              </a:rPr>
              <a:t> </a:t>
            </a:r>
            <a:r>
              <a:rPr lang="en-US" sz="4000" dirty="0" err="1">
                <a:latin typeface="Abadi" panose="020B0604020104020204" pitchFamily="34" charset="0"/>
              </a:rPr>
              <a:t>trên</a:t>
            </a:r>
            <a:r>
              <a:rPr lang="en-US" sz="4000" dirty="0">
                <a:latin typeface="Abadi" panose="020B0604020104020204" pitchFamily="34" charset="0"/>
              </a:rPr>
              <a:t> </a:t>
            </a:r>
            <a:r>
              <a:rPr lang="en-US" sz="4000" dirty="0" err="1">
                <a:latin typeface="Abadi" panose="020B0604020104020204" pitchFamily="34" charset="0"/>
              </a:rPr>
              <a:t>trang</a:t>
            </a:r>
            <a:r>
              <a:rPr lang="en-US" sz="4000" dirty="0">
                <a:latin typeface="Abadi" panose="020B0604020104020204" pitchFamily="34" charset="0"/>
              </a:rPr>
              <a:t> web </a:t>
            </a:r>
            <a:r>
              <a:rPr lang="en-US" sz="4000" dirty="0" err="1">
                <a:latin typeface="Abadi" panose="020B0604020104020204" pitchFamily="34" charset="0"/>
              </a:rPr>
              <a:t>bằng</a:t>
            </a:r>
            <a:r>
              <a:rPr lang="en-US" sz="4000" dirty="0">
                <a:latin typeface="Abadi" panose="020B0604020104020204" pitchFamily="34" charset="0"/>
              </a:rPr>
              <a:t> </a:t>
            </a:r>
            <a:r>
              <a:rPr lang="en-US" sz="4000" dirty="0" err="1">
                <a:latin typeface="Abadi" panose="020B0604020104020204" pitchFamily="34" charset="0"/>
              </a:rPr>
              <a:t>cách</a:t>
            </a:r>
            <a:r>
              <a:rPr lang="en-US" sz="4000" dirty="0">
                <a:latin typeface="Abadi" panose="020B0604020104020204" pitchFamily="34" charset="0"/>
              </a:rPr>
              <a:t> </a:t>
            </a:r>
            <a:r>
              <a:rPr lang="en-US" sz="4000" dirty="0" err="1">
                <a:latin typeface="Abadi" panose="020B0604020104020204" pitchFamily="34" charset="0"/>
              </a:rPr>
              <a:t>truy</a:t>
            </a:r>
            <a:r>
              <a:rPr lang="en-US" sz="4000" dirty="0">
                <a:latin typeface="Abadi" panose="020B0604020104020204" pitchFamily="34" charset="0"/>
              </a:rPr>
              <a:t> </a:t>
            </a:r>
            <a:r>
              <a:rPr lang="en-US" sz="4000" dirty="0" err="1">
                <a:latin typeface="Abadi" panose="020B0604020104020204" pitchFamily="34" charset="0"/>
              </a:rPr>
              <a:t>cập</a:t>
            </a:r>
            <a:r>
              <a:rPr lang="en-US" sz="4000" dirty="0">
                <a:latin typeface="Abadi" panose="020B0604020104020204" pitchFamily="34" charset="0"/>
              </a:rPr>
              <a:t> DOM (Document Object Model) </a:t>
            </a:r>
            <a:r>
              <a:rPr lang="en-US" sz="4000" dirty="0" err="1">
                <a:latin typeface="Abadi" panose="020B0604020104020204" pitchFamily="34" charset="0"/>
              </a:rPr>
              <a:t>và</a:t>
            </a:r>
            <a:r>
              <a:rPr lang="en-US" sz="4000" dirty="0">
                <a:latin typeface="Abadi" panose="020B0604020104020204" pitchFamily="34" charset="0"/>
              </a:rPr>
              <a:t> </a:t>
            </a:r>
            <a:r>
              <a:rPr lang="en-US" sz="4000" dirty="0" err="1">
                <a:latin typeface="Abadi" panose="020B0604020104020204" pitchFamily="34" charset="0"/>
              </a:rPr>
              <a:t>cập</a:t>
            </a:r>
            <a:r>
              <a:rPr lang="en-US" sz="4000" dirty="0">
                <a:latin typeface="Abadi" panose="020B0604020104020204" pitchFamily="34" charset="0"/>
              </a:rPr>
              <a:t> </a:t>
            </a:r>
            <a:r>
              <a:rPr lang="en-US" sz="4000" dirty="0" err="1">
                <a:latin typeface="Abadi" panose="020B0604020104020204" pitchFamily="34" charset="0"/>
              </a:rPr>
              <a:t>nhật</a:t>
            </a:r>
            <a:r>
              <a:rPr lang="en-US" sz="4000" dirty="0">
                <a:latin typeface="Abadi" panose="020B0604020104020204" pitchFamily="34" charset="0"/>
              </a:rPr>
              <a:t> </a:t>
            </a:r>
            <a:r>
              <a:rPr lang="en-US" sz="4000" dirty="0" err="1">
                <a:latin typeface="Abadi" panose="020B0604020104020204" pitchFamily="34" charset="0"/>
              </a:rPr>
              <a:t>các</a:t>
            </a:r>
            <a:r>
              <a:rPr lang="en-US" sz="4000" dirty="0">
                <a:latin typeface="Abadi" panose="020B0604020104020204" pitchFamily="34" charset="0"/>
              </a:rPr>
              <a:t> </a:t>
            </a:r>
            <a:r>
              <a:rPr lang="en-US" sz="4000" dirty="0" err="1">
                <a:latin typeface="Abadi" panose="020B0604020104020204" pitchFamily="34" charset="0"/>
              </a:rPr>
              <a:t>phần</a:t>
            </a:r>
            <a:r>
              <a:rPr lang="en-US" sz="4000" dirty="0">
                <a:latin typeface="Abadi" panose="020B0604020104020204" pitchFamily="34" charset="0"/>
              </a:rPr>
              <a:t> </a:t>
            </a:r>
            <a:r>
              <a:rPr lang="en-US" sz="4000" dirty="0" err="1">
                <a:latin typeface="Abadi" panose="020B0604020104020204" pitchFamily="34" charset="0"/>
              </a:rPr>
              <a:t>tử</a:t>
            </a:r>
            <a:r>
              <a:rPr lang="en-US" sz="4000" dirty="0">
                <a:latin typeface="Abadi" panose="020B0604020104020204" pitchFamily="34" charset="0"/>
              </a:rPr>
              <a:t> HTML.</a:t>
            </a:r>
            <a:endParaRPr lang="en-ID" sz="4000" dirty="0">
              <a:latin typeface="Abadi" panose="020B0604020104020204" pitchFamily="34" charset="0"/>
            </a:endParaRPr>
          </a:p>
          <a:p>
            <a:r>
              <a:rPr lang="en-US" sz="4000" dirty="0">
                <a:latin typeface="Abadi" panose="020B0604020104020204" pitchFamily="34" charset="0"/>
              </a:rPr>
              <a:t>   - </a:t>
            </a:r>
            <a:r>
              <a:rPr lang="en-US" sz="4000" dirty="0" err="1">
                <a:latin typeface="Abadi" panose="020B0604020104020204" pitchFamily="34" charset="0"/>
              </a:rPr>
              <a:t>Kiểm</a:t>
            </a:r>
            <a:r>
              <a:rPr lang="en-US" sz="4000" dirty="0">
                <a:latin typeface="Abadi" panose="020B0604020104020204" pitchFamily="34" charset="0"/>
              </a:rPr>
              <a:t> </a:t>
            </a:r>
            <a:r>
              <a:rPr lang="en-US" sz="4000" dirty="0" err="1">
                <a:latin typeface="Abadi" panose="020B0604020104020204" pitchFamily="34" charset="0"/>
              </a:rPr>
              <a:t>tra</a:t>
            </a:r>
            <a:r>
              <a:rPr lang="en-US" sz="4000" dirty="0">
                <a:latin typeface="Abadi" panose="020B0604020104020204" pitchFamily="34" charset="0"/>
              </a:rPr>
              <a:t> </a:t>
            </a:r>
            <a:r>
              <a:rPr lang="en-US" sz="4000" dirty="0" err="1">
                <a:latin typeface="Abadi" panose="020B0604020104020204" pitchFamily="34" charset="0"/>
              </a:rPr>
              <a:t>và</a:t>
            </a:r>
            <a:r>
              <a:rPr lang="en-US" sz="4000" dirty="0">
                <a:latin typeface="Abadi" panose="020B0604020104020204" pitchFamily="34" charset="0"/>
              </a:rPr>
              <a:t> </a:t>
            </a:r>
            <a:r>
              <a:rPr lang="en-US" sz="4000" dirty="0" err="1">
                <a:latin typeface="Abadi" panose="020B0604020104020204" pitchFamily="34" charset="0"/>
              </a:rPr>
              <a:t>xử</a:t>
            </a:r>
            <a:r>
              <a:rPr lang="en-US" sz="4000" dirty="0">
                <a:latin typeface="Abadi" panose="020B0604020104020204" pitchFamily="34" charset="0"/>
              </a:rPr>
              <a:t> </a:t>
            </a:r>
            <a:r>
              <a:rPr lang="en-US" sz="4000" dirty="0" err="1">
                <a:latin typeface="Abadi" panose="020B0604020104020204" pitchFamily="34" charset="0"/>
              </a:rPr>
              <a:t>lý</a:t>
            </a:r>
            <a:r>
              <a:rPr lang="en-US" sz="4000" dirty="0">
                <a:latin typeface="Abadi" panose="020B0604020104020204" pitchFamily="34" charset="0"/>
              </a:rPr>
              <a:t> </a:t>
            </a:r>
            <a:r>
              <a:rPr lang="en-US" sz="4000" dirty="0" err="1">
                <a:latin typeface="Abadi" panose="020B0604020104020204" pitchFamily="34" charset="0"/>
              </a:rPr>
              <a:t>dữ</a:t>
            </a:r>
            <a:r>
              <a:rPr lang="en-US" sz="4000" dirty="0">
                <a:latin typeface="Abadi" panose="020B0604020104020204" pitchFamily="34" charset="0"/>
              </a:rPr>
              <a:t> </a:t>
            </a:r>
            <a:r>
              <a:rPr lang="en-US" sz="4000" dirty="0" err="1">
                <a:latin typeface="Abadi" panose="020B0604020104020204" pitchFamily="34" charset="0"/>
              </a:rPr>
              <a:t>liệu</a:t>
            </a:r>
            <a:r>
              <a:rPr lang="en-US" sz="4000" dirty="0">
                <a:latin typeface="Abadi" panose="020B0604020104020204" pitchFamily="34" charset="0"/>
              </a:rPr>
              <a:t> </a:t>
            </a:r>
            <a:r>
              <a:rPr lang="en-US" sz="4000" dirty="0" err="1">
                <a:latin typeface="Abadi" panose="020B0604020104020204" pitchFamily="34" charset="0"/>
              </a:rPr>
              <a:t>nhập</a:t>
            </a:r>
            <a:r>
              <a:rPr lang="en-US" sz="4000" dirty="0">
                <a:latin typeface="Abadi" panose="020B0604020104020204" pitchFamily="34" charset="0"/>
              </a:rPr>
              <a:t> </a:t>
            </a:r>
            <a:r>
              <a:rPr lang="en-US" sz="4000" dirty="0" err="1">
                <a:latin typeface="Abadi" panose="020B0604020104020204" pitchFamily="34" charset="0"/>
              </a:rPr>
              <a:t>từ</a:t>
            </a:r>
            <a:r>
              <a:rPr lang="en-US" sz="4000" dirty="0">
                <a:latin typeface="Abadi" panose="020B0604020104020204" pitchFamily="34" charset="0"/>
              </a:rPr>
              <a:t> </a:t>
            </a:r>
            <a:r>
              <a:rPr lang="en-US" sz="4000" dirty="0" err="1">
                <a:latin typeface="Abadi" panose="020B0604020104020204" pitchFamily="34" charset="0"/>
              </a:rPr>
              <a:t>người</a:t>
            </a:r>
            <a:r>
              <a:rPr lang="en-US" sz="4000" dirty="0">
                <a:latin typeface="Abadi" panose="020B0604020104020204" pitchFamily="34" charset="0"/>
              </a:rPr>
              <a:t> </a:t>
            </a:r>
            <a:r>
              <a:rPr lang="en-US" sz="4000" dirty="0" err="1">
                <a:latin typeface="Abadi" panose="020B0604020104020204" pitchFamily="34" charset="0"/>
              </a:rPr>
              <a:t>dùng</a:t>
            </a:r>
            <a:r>
              <a:rPr lang="en-US" sz="4000" dirty="0">
                <a:latin typeface="Abadi" panose="020B0604020104020204" pitchFamily="34" charset="0"/>
              </a:rPr>
              <a:t>, </a:t>
            </a:r>
            <a:r>
              <a:rPr lang="en-US" sz="4000" dirty="0" err="1">
                <a:latin typeface="Abadi" panose="020B0604020104020204" pitchFamily="34" charset="0"/>
              </a:rPr>
              <a:t>ví</a:t>
            </a:r>
            <a:r>
              <a:rPr lang="en-US" sz="4000" dirty="0">
                <a:latin typeface="Abadi" panose="020B0604020104020204" pitchFamily="34" charset="0"/>
              </a:rPr>
              <a:t> </a:t>
            </a:r>
            <a:r>
              <a:rPr lang="en-US" sz="4000" dirty="0" err="1">
                <a:latin typeface="Abadi" panose="020B0604020104020204" pitchFamily="34" charset="0"/>
              </a:rPr>
              <a:t>dụ</a:t>
            </a:r>
            <a:r>
              <a:rPr lang="en-US" sz="4000" dirty="0">
                <a:latin typeface="Abadi" panose="020B0604020104020204" pitchFamily="34" charset="0"/>
              </a:rPr>
              <a:t>: </a:t>
            </a:r>
            <a:r>
              <a:rPr lang="en-US" sz="4000" dirty="0" err="1">
                <a:latin typeface="Abadi" panose="020B0604020104020204" pitchFamily="34" charset="0"/>
              </a:rPr>
              <a:t>thông</a:t>
            </a:r>
            <a:r>
              <a:rPr lang="en-US" sz="4000" dirty="0">
                <a:latin typeface="Abadi" panose="020B0604020104020204" pitchFamily="34" charset="0"/>
              </a:rPr>
              <a:t> qua </a:t>
            </a:r>
            <a:r>
              <a:rPr lang="en-US" sz="4000" dirty="0" err="1">
                <a:latin typeface="Abadi" panose="020B0604020104020204" pitchFamily="34" charset="0"/>
              </a:rPr>
              <a:t>biểu</a:t>
            </a:r>
            <a:r>
              <a:rPr lang="en-US" sz="4000" dirty="0">
                <a:latin typeface="Abadi" panose="020B0604020104020204" pitchFamily="34" charset="0"/>
              </a:rPr>
              <a:t> </a:t>
            </a:r>
            <a:r>
              <a:rPr lang="en-US" sz="4000" dirty="0" err="1">
                <a:latin typeface="Abadi" panose="020B0604020104020204" pitchFamily="34" charset="0"/>
              </a:rPr>
              <a:t>mẫu</a:t>
            </a:r>
            <a:r>
              <a:rPr lang="en-US" sz="4000" dirty="0">
                <a:latin typeface="Abadi" panose="020B0604020104020204" pitchFamily="34" charset="0"/>
              </a:rPr>
              <a:t> </a:t>
            </a:r>
            <a:r>
              <a:rPr lang="en-US" sz="4000" dirty="0" err="1">
                <a:latin typeface="Abadi" panose="020B0604020104020204" pitchFamily="34" charset="0"/>
              </a:rPr>
              <a:t>và</a:t>
            </a:r>
            <a:r>
              <a:rPr lang="en-US" sz="4000" dirty="0">
                <a:latin typeface="Abadi" panose="020B0604020104020204" pitchFamily="34" charset="0"/>
              </a:rPr>
              <a:t> </a:t>
            </a:r>
            <a:r>
              <a:rPr lang="en-US" sz="4000" dirty="0" err="1">
                <a:latin typeface="Abadi" panose="020B0604020104020204" pitchFamily="34" charset="0"/>
              </a:rPr>
              <a:t>kiểm</a:t>
            </a:r>
            <a:r>
              <a:rPr lang="en-US" sz="4000" dirty="0">
                <a:latin typeface="Abadi" panose="020B0604020104020204" pitchFamily="34" charset="0"/>
              </a:rPr>
              <a:t> </a:t>
            </a:r>
            <a:r>
              <a:rPr lang="en-US" sz="4000" dirty="0" err="1">
                <a:latin typeface="Abadi" panose="020B0604020104020204" pitchFamily="34" charset="0"/>
              </a:rPr>
              <a:t>tra</a:t>
            </a:r>
            <a:r>
              <a:rPr lang="en-US" sz="4000" dirty="0">
                <a:latin typeface="Abadi" panose="020B0604020104020204" pitchFamily="34" charset="0"/>
              </a:rPr>
              <a:t> </a:t>
            </a:r>
            <a:r>
              <a:rPr lang="en-US" sz="4000" dirty="0" err="1">
                <a:latin typeface="Abadi" panose="020B0604020104020204" pitchFamily="34" charset="0"/>
              </a:rPr>
              <a:t>dữ</a:t>
            </a:r>
            <a:r>
              <a:rPr lang="en-US" sz="4000" dirty="0">
                <a:latin typeface="Abadi" panose="020B0604020104020204" pitchFamily="34" charset="0"/>
              </a:rPr>
              <a:t> </a:t>
            </a:r>
            <a:r>
              <a:rPr lang="en-US" sz="4000" dirty="0" err="1">
                <a:latin typeface="Abadi" panose="020B0604020104020204" pitchFamily="34" charset="0"/>
              </a:rPr>
              <a:t>liệu</a:t>
            </a:r>
            <a:r>
              <a:rPr lang="en-US" sz="4000" dirty="0">
                <a:latin typeface="Abadi" panose="020B0604020104020204" pitchFamily="34" charset="0"/>
              </a:rPr>
              <a:t> </a:t>
            </a:r>
            <a:r>
              <a:rPr lang="en-US" sz="4000" dirty="0" err="1">
                <a:latin typeface="Abadi" panose="020B0604020104020204" pitchFamily="34" charset="0"/>
              </a:rPr>
              <a:t>trước</a:t>
            </a:r>
            <a:r>
              <a:rPr lang="en-US" sz="4000" dirty="0">
                <a:latin typeface="Abadi" panose="020B0604020104020204" pitchFamily="34" charset="0"/>
              </a:rPr>
              <a:t> </a:t>
            </a:r>
            <a:r>
              <a:rPr lang="en-US" sz="4000" dirty="0" err="1">
                <a:latin typeface="Abadi" panose="020B0604020104020204" pitchFamily="34" charset="0"/>
              </a:rPr>
              <a:t>khi</a:t>
            </a:r>
            <a:r>
              <a:rPr lang="en-US" sz="4000" dirty="0">
                <a:latin typeface="Abadi" panose="020B0604020104020204" pitchFamily="34" charset="0"/>
              </a:rPr>
              <a:t> </a:t>
            </a:r>
            <a:r>
              <a:rPr lang="en-US" sz="4000" dirty="0" err="1">
                <a:latin typeface="Abadi" panose="020B0604020104020204" pitchFamily="34" charset="0"/>
              </a:rPr>
              <a:t>gửi</a:t>
            </a:r>
            <a:r>
              <a:rPr lang="en-US" sz="4000" dirty="0">
                <a:latin typeface="Abadi" panose="020B0604020104020204" pitchFamily="34" charset="0"/>
              </a:rPr>
              <a:t> </a:t>
            </a:r>
            <a:r>
              <a:rPr lang="en-US" sz="4000" dirty="0" err="1">
                <a:latin typeface="Abadi" panose="020B0604020104020204" pitchFamily="34" charset="0"/>
              </a:rPr>
              <a:t>đến</a:t>
            </a:r>
            <a:r>
              <a:rPr lang="en-US" sz="4000" dirty="0">
                <a:latin typeface="Abadi" panose="020B0604020104020204" pitchFamily="34" charset="0"/>
              </a:rPr>
              <a:t> </a:t>
            </a:r>
            <a:r>
              <a:rPr lang="en-US" sz="4000" dirty="0" err="1">
                <a:latin typeface="Abadi" panose="020B0604020104020204" pitchFamily="34" charset="0"/>
              </a:rPr>
              <a:t>máy</a:t>
            </a:r>
            <a:r>
              <a:rPr lang="en-US" sz="4000" dirty="0">
                <a:latin typeface="Abadi" panose="020B0604020104020204" pitchFamily="34" charset="0"/>
              </a:rPr>
              <a:t> </a:t>
            </a:r>
            <a:r>
              <a:rPr lang="en-US" sz="4000" dirty="0" err="1">
                <a:latin typeface="Abadi" panose="020B0604020104020204" pitchFamily="34" charset="0"/>
              </a:rPr>
              <a:t>chủ</a:t>
            </a:r>
            <a:r>
              <a:rPr lang="en-US" sz="4000" dirty="0">
                <a:latin typeface="Abadi" panose="020B0604020104020204" pitchFamily="34" charset="0"/>
              </a:rPr>
              <a:t>.</a:t>
            </a:r>
            <a:endParaRPr lang="en-ID" sz="4000" dirty="0">
              <a:latin typeface="Abadi" panose="020B0604020104020204" pitchFamily="34" charset="0"/>
            </a:endParaRPr>
          </a:p>
        </p:txBody>
      </p:sp>
      <p:grpSp>
        <p:nvGrpSpPr>
          <p:cNvPr id="16" name="object 13">
            <a:extLst>
              <a:ext uri="{FF2B5EF4-FFF2-40B4-BE49-F238E27FC236}">
                <a16:creationId xmlns:a16="http://schemas.microsoft.com/office/drawing/2014/main" id="{5BE61711-5512-AEA8-6687-66DF19E3FEBE}"/>
              </a:ext>
            </a:extLst>
          </p:cNvPr>
          <p:cNvGrpSpPr/>
          <p:nvPr/>
        </p:nvGrpSpPr>
        <p:grpSpPr>
          <a:xfrm>
            <a:off x="-2151306" y="-2595137"/>
            <a:ext cx="4592320" cy="1866900"/>
            <a:chOff x="4193" y="0"/>
            <a:chExt cx="4592320" cy="1866900"/>
          </a:xfrm>
        </p:grpSpPr>
        <p:sp>
          <p:nvSpPr>
            <p:cNvPr id="17" name="object 14">
              <a:extLst>
                <a:ext uri="{FF2B5EF4-FFF2-40B4-BE49-F238E27FC236}">
                  <a16:creationId xmlns:a16="http://schemas.microsoft.com/office/drawing/2014/main" id="{E45E6A60-B0F0-BFE5-C27E-77476B9FD4B8}"/>
                </a:ext>
              </a:extLst>
            </p:cNvPr>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8" name="object 15">
              <a:extLst>
                <a:ext uri="{FF2B5EF4-FFF2-40B4-BE49-F238E27FC236}">
                  <a16:creationId xmlns:a16="http://schemas.microsoft.com/office/drawing/2014/main" id="{101E687C-C29F-065E-DAFC-F8E9BCE54E7A}"/>
                </a:ext>
              </a:extLst>
            </p:cNvPr>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9" name="object 16">
            <a:extLst>
              <a:ext uri="{FF2B5EF4-FFF2-40B4-BE49-F238E27FC236}">
                <a16:creationId xmlns:a16="http://schemas.microsoft.com/office/drawing/2014/main" id="{25455661-6F4A-2921-CF7A-701E4B85960C}"/>
              </a:ext>
            </a:extLst>
          </p:cNvPr>
          <p:cNvSpPr/>
          <p:nvPr/>
        </p:nvSpPr>
        <p:spPr>
          <a:xfrm>
            <a:off x="12125820" y="-2726475"/>
            <a:ext cx="2075704" cy="1269999"/>
          </a:xfrm>
          <a:prstGeom prst="rect">
            <a:avLst/>
          </a:prstGeom>
          <a:blipFill>
            <a:blip r:embed="rId3" cstate="print"/>
            <a:stretch>
              <a:fillRect/>
            </a:stretch>
          </a:blipFill>
        </p:spPr>
        <p:txBody>
          <a:bodyPr wrap="square" lIns="0" tIns="0" rIns="0" bIns="0" rtlCol="0"/>
          <a:lstStyle/>
          <a:p>
            <a:endParaRPr/>
          </a:p>
        </p:txBody>
      </p:sp>
      <p:grpSp>
        <p:nvGrpSpPr>
          <p:cNvPr id="20" name="object 17">
            <a:extLst>
              <a:ext uri="{FF2B5EF4-FFF2-40B4-BE49-F238E27FC236}">
                <a16:creationId xmlns:a16="http://schemas.microsoft.com/office/drawing/2014/main" id="{4BB00658-00B7-6006-FC54-C633EB1A07D9}"/>
              </a:ext>
            </a:extLst>
          </p:cNvPr>
          <p:cNvGrpSpPr/>
          <p:nvPr/>
        </p:nvGrpSpPr>
        <p:grpSpPr>
          <a:xfrm>
            <a:off x="16840200" y="-2933700"/>
            <a:ext cx="3836035" cy="1666875"/>
            <a:chOff x="13139684" y="0"/>
            <a:chExt cx="3836035" cy="1666875"/>
          </a:xfrm>
        </p:grpSpPr>
        <p:sp>
          <p:nvSpPr>
            <p:cNvPr id="21" name="object 18">
              <a:extLst>
                <a:ext uri="{FF2B5EF4-FFF2-40B4-BE49-F238E27FC236}">
                  <a16:creationId xmlns:a16="http://schemas.microsoft.com/office/drawing/2014/main" id="{CF8DEED5-58B5-CFAF-A24C-07C7A982E814}"/>
                </a:ext>
              </a:extLst>
            </p:cNvPr>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22" name="object 19">
              <a:extLst>
                <a:ext uri="{FF2B5EF4-FFF2-40B4-BE49-F238E27FC236}">
                  <a16:creationId xmlns:a16="http://schemas.microsoft.com/office/drawing/2014/main" id="{A48F44BA-E4FE-0301-95D2-81D4098AE323}"/>
                </a:ext>
              </a:extLst>
            </p:cNvPr>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3" name="object 20">
              <a:extLst>
                <a:ext uri="{FF2B5EF4-FFF2-40B4-BE49-F238E27FC236}">
                  <a16:creationId xmlns:a16="http://schemas.microsoft.com/office/drawing/2014/main" id="{DC64C237-87EE-66F4-65D8-B3C8C35AED99}"/>
                </a:ext>
              </a:extLst>
            </p:cNvPr>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1B086306-95F8-3532-32F1-AB29A6CFCC20}"/>
                </a:ext>
              </a:extLst>
            </p:cNvPr>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5" name="object 22">
              <a:extLst>
                <a:ext uri="{FF2B5EF4-FFF2-40B4-BE49-F238E27FC236}">
                  <a16:creationId xmlns:a16="http://schemas.microsoft.com/office/drawing/2014/main" id="{A88A280B-D08E-E4A4-1CCD-EBF7676C18A8}"/>
                </a:ext>
              </a:extLst>
            </p:cNvPr>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20EC7585-5FCA-4BC8-474A-5941359F5AB5}"/>
                </a:ext>
              </a:extLst>
            </p:cNvPr>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7" name="object 24">
              <a:extLst>
                <a:ext uri="{FF2B5EF4-FFF2-40B4-BE49-F238E27FC236}">
                  <a16:creationId xmlns:a16="http://schemas.microsoft.com/office/drawing/2014/main" id="{F7F3BEF5-45AA-32AD-BCAD-612735E746B7}"/>
                </a:ext>
              </a:extLst>
            </p:cNvPr>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8" name="object 25">
              <a:extLst>
                <a:ext uri="{FF2B5EF4-FFF2-40B4-BE49-F238E27FC236}">
                  <a16:creationId xmlns:a16="http://schemas.microsoft.com/office/drawing/2014/main" id="{434348FB-57EE-C175-8904-370A052F60D3}"/>
                </a:ext>
              </a:extLst>
            </p:cNvPr>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9" name="object 26">
            <a:extLst>
              <a:ext uri="{FF2B5EF4-FFF2-40B4-BE49-F238E27FC236}">
                <a16:creationId xmlns:a16="http://schemas.microsoft.com/office/drawing/2014/main" id="{E172731A-FC84-3CD9-D0C2-CD188E223F91}"/>
              </a:ext>
            </a:extLst>
          </p:cNvPr>
          <p:cNvGrpSpPr/>
          <p:nvPr/>
        </p:nvGrpSpPr>
        <p:grpSpPr>
          <a:xfrm>
            <a:off x="4590516" y="-2730887"/>
            <a:ext cx="5344795" cy="1828800"/>
            <a:chOff x="4999076" y="0"/>
            <a:chExt cx="5344795" cy="1828800"/>
          </a:xfrm>
        </p:grpSpPr>
        <p:sp>
          <p:nvSpPr>
            <p:cNvPr id="30" name="object 27">
              <a:extLst>
                <a:ext uri="{FF2B5EF4-FFF2-40B4-BE49-F238E27FC236}">
                  <a16:creationId xmlns:a16="http://schemas.microsoft.com/office/drawing/2014/main" id="{676610E6-50E0-3DE1-03A2-FBDEF7BD2729}"/>
                </a:ext>
              </a:extLst>
            </p:cNvPr>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31" name="object 28">
              <a:extLst>
                <a:ext uri="{FF2B5EF4-FFF2-40B4-BE49-F238E27FC236}">
                  <a16:creationId xmlns:a16="http://schemas.microsoft.com/office/drawing/2014/main" id="{4DF4C6E9-D1AF-ED4B-B599-FC06A532E8A5}"/>
                </a:ext>
              </a:extLst>
            </p:cNvPr>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32" name="object 29">
              <a:extLst>
                <a:ext uri="{FF2B5EF4-FFF2-40B4-BE49-F238E27FC236}">
                  <a16:creationId xmlns:a16="http://schemas.microsoft.com/office/drawing/2014/main" id="{FB3BB5E7-F38F-02D5-9980-FD879A6D44BA}"/>
                </a:ext>
              </a:extLst>
            </p:cNvPr>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3" name="object 30">
              <a:extLst>
                <a:ext uri="{FF2B5EF4-FFF2-40B4-BE49-F238E27FC236}">
                  <a16:creationId xmlns:a16="http://schemas.microsoft.com/office/drawing/2014/main" id="{BB34B071-DBD7-87CD-85B6-9815D7B4F642}"/>
                </a:ext>
              </a:extLst>
            </p:cNvPr>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up)">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3" name="object 3"/>
          <p:cNvSpPr txBox="1">
            <a:spLocks noGrp="1"/>
          </p:cNvSpPr>
          <p:nvPr>
            <p:ph type="title"/>
          </p:nvPr>
        </p:nvSpPr>
        <p:spPr>
          <a:xfrm>
            <a:off x="228600" y="1937354"/>
            <a:ext cx="18059400" cy="976165"/>
          </a:xfrm>
          <a:prstGeom prst="rect">
            <a:avLst/>
          </a:prstGeom>
        </p:spPr>
        <p:txBody>
          <a:bodyPr vert="horz" wrap="square" lIns="0" tIns="48260" rIns="0" bIns="0" rtlCol="0">
            <a:spAutoFit/>
          </a:bodyPr>
          <a:lstStyle/>
          <a:p>
            <a:pPr marL="12700" marR="5080" algn="ctr">
              <a:lnSpc>
                <a:spcPts val="7650"/>
              </a:lnSpc>
              <a:spcBef>
                <a:spcPts val="380"/>
              </a:spcBef>
            </a:pPr>
            <a:r>
              <a:rPr lang="en-US" sz="6000" spc="175" dirty="0"/>
              <a:t>XÂY DỰNG MỘT TRANG WEB HOÀN THIỆN</a:t>
            </a:r>
            <a:endParaRPr sz="6000" dirty="0"/>
          </a:p>
        </p:txBody>
      </p:sp>
      <p:sp>
        <p:nvSpPr>
          <p:cNvPr id="7" name="object 7"/>
          <p:cNvSpPr txBox="1"/>
          <p:nvPr/>
        </p:nvSpPr>
        <p:spPr>
          <a:xfrm>
            <a:off x="6913941" y="3246348"/>
            <a:ext cx="7315200" cy="551433"/>
          </a:xfrm>
          <a:prstGeom prst="rect">
            <a:avLst/>
          </a:prstGeom>
        </p:spPr>
        <p:txBody>
          <a:bodyPr vert="horz" wrap="square" lIns="0" tIns="12700" rIns="0" bIns="0" rtlCol="0">
            <a:spAutoFit/>
          </a:bodyPr>
          <a:lstStyle/>
          <a:p>
            <a:r>
              <a:rPr lang="en-US" sz="3500" b="1" dirty="0">
                <a:solidFill>
                  <a:schemeClr val="accent1">
                    <a:lumMod val="50000"/>
                  </a:schemeClr>
                </a:solidFill>
                <a:latin typeface="Abadi "/>
              </a:rPr>
              <a:t>CẤU TRÚC TRANG WEB</a:t>
            </a:r>
            <a:endParaRPr lang="en-ID" sz="3500" b="1" dirty="0">
              <a:solidFill>
                <a:schemeClr val="accent1">
                  <a:lumMod val="50000"/>
                </a:schemeClr>
              </a:solidFill>
              <a:latin typeface="Abadi "/>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5" name="object 15"/>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6" name="object 16"/>
          <p:cNvSpPr/>
          <p:nvPr/>
        </p:nvSpPr>
        <p:spPr>
          <a:xfrm>
            <a:off x="10552342" y="390595"/>
            <a:ext cx="2075704" cy="1269999"/>
          </a:xfrm>
          <a:prstGeom prst="rect">
            <a:avLst/>
          </a:prstGeom>
          <a:blipFill>
            <a:blip r:embed="rId3" cstate="print"/>
            <a:stretch>
              <a:fillRect/>
            </a:stretch>
          </a:blipFill>
        </p:spPr>
        <p:txBody>
          <a:bodyPr wrap="square" lIns="0" tIns="0" rIns="0" bIns="0" rtlCol="0"/>
          <a:lstStyle/>
          <a:p>
            <a:endParaRPr/>
          </a:p>
        </p:txBody>
      </p:sp>
      <p:grpSp>
        <p:nvGrpSpPr>
          <p:cNvPr id="17" name="object 17"/>
          <p:cNvGrpSpPr/>
          <p:nvPr/>
        </p:nvGrpSpPr>
        <p:grpSpPr>
          <a:xfrm>
            <a:off x="13139684" y="0"/>
            <a:ext cx="3836035" cy="1666875"/>
            <a:chOff x="13139684" y="0"/>
            <a:chExt cx="3836035" cy="1666875"/>
          </a:xfrm>
        </p:grpSpPr>
        <p:sp>
          <p:nvSpPr>
            <p:cNvPr id="18" name="object 18"/>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19" name="object 19"/>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0" name="object 20"/>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2" name="object 22"/>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4" name="object 24"/>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5" name="object 25"/>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6" name="object 26"/>
          <p:cNvGrpSpPr/>
          <p:nvPr/>
        </p:nvGrpSpPr>
        <p:grpSpPr>
          <a:xfrm>
            <a:off x="4999076" y="0"/>
            <a:ext cx="5344795" cy="1828800"/>
            <a:chOff x="4999076" y="0"/>
            <a:chExt cx="5344795" cy="1828800"/>
          </a:xfrm>
        </p:grpSpPr>
        <p:sp>
          <p:nvSpPr>
            <p:cNvPr id="27" name="object 27"/>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28" name="object 28"/>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29" name="object 29"/>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0" name="object 30"/>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
        <p:nvSpPr>
          <p:cNvPr id="4" name="TextBox 3">
            <a:extLst>
              <a:ext uri="{FF2B5EF4-FFF2-40B4-BE49-F238E27FC236}">
                <a16:creationId xmlns:a16="http://schemas.microsoft.com/office/drawing/2014/main" id="{9F5D856E-147C-D96D-DAF9-70374838BE7D}"/>
              </a:ext>
            </a:extLst>
          </p:cNvPr>
          <p:cNvSpPr txBox="1"/>
          <p:nvPr/>
        </p:nvSpPr>
        <p:spPr>
          <a:xfrm>
            <a:off x="1278499" y="4252277"/>
            <a:ext cx="15731001" cy="4708981"/>
          </a:xfrm>
          <a:prstGeom prst="rect">
            <a:avLst/>
          </a:prstGeom>
          <a:noFill/>
        </p:spPr>
        <p:txBody>
          <a:bodyPr wrap="square">
            <a:spAutoFit/>
          </a:bodyPr>
          <a:lstStyle/>
          <a:p>
            <a:pPr marL="457200" indent="-457200">
              <a:buFont typeface="Arial" panose="020B0604020202020204" pitchFamily="34" charset="0"/>
              <a:buChar char="•"/>
            </a:pPr>
            <a:r>
              <a:rPr lang="en-US" sz="3000" dirty="0">
                <a:latin typeface="Abadi" panose="020B0604020104020204" pitchFamily="34" charset="0"/>
              </a:rPr>
              <a:t>File index.html </a:t>
            </a:r>
            <a:r>
              <a:rPr lang="en-US" sz="3000" dirty="0" err="1">
                <a:latin typeface="Abadi" panose="020B0604020104020204" pitchFamily="34" charset="0"/>
              </a:rPr>
              <a:t>là</a:t>
            </a:r>
            <a:r>
              <a:rPr lang="en-US" sz="3000" dirty="0">
                <a:latin typeface="Abadi" panose="020B0604020104020204" pitchFamily="34" charset="0"/>
              </a:rPr>
              <a:t> </a:t>
            </a:r>
            <a:r>
              <a:rPr lang="en-US" sz="3000" dirty="0" err="1">
                <a:latin typeface="Abadi" panose="020B0604020104020204" pitchFamily="34" charset="0"/>
              </a:rPr>
              <a:t>tệp</a:t>
            </a:r>
            <a:r>
              <a:rPr lang="en-US" sz="3000" dirty="0">
                <a:latin typeface="Abadi" panose="020B0604020104020204" pitchFamily="34" charset="0"/>
              </a:rPr>
              <a:t> </a:t>
            </a:r>
            <a:r>
              <a:rPr lang="en-US" sz="3000" dirty="0" err="1">
                <a:latin typeface="Abadi" panose="020B0604020104020204" pitchFamily="34" charset="0"/>
              </a:rPr>
              <a:t>chính</a:t>
            </a:r>
            <a:r>
              <a:rPr lang="en-US" sz="3000" dirty="0">
                <a:latin typeface="Abadi" panose="020B0604020104020204" pitchFamily="34" charset="0"/>
              </a:rPr>
              <a:t> </a:t>
            </a:r>
            <a:r>
              <a:rPr lang="en-US" sz="3000" dirty="0" err="1">
                <a:latin typeface="Abadi" panose="020B0604020104020204" pitchFamily="34" charset="0"/>
              </a:rPr>
              <a:t>đại</a:t>
            </a:r>
            <a:r>
              <a:rPr lang="en-US" sz="3000" dirty="0">
                <a:latin typeface="Abadi" panose="020B0604020104020204" pitchFamily="34" charset="0"/>
              </a:rPr>
              <a:t> </a:t>
            </a:r>
            <a:r>
              <a:rPr lang="en-US" sz="3000" dirty="0" err="1">
                <a:latin typeface="Abadi" panose="020B0604020104020204" pitchFamily="34" charset="0"/>
              </a:rPr>
              <a:t>diện</a:t>
            </a:r>
            <a:r>
              <a:rPr lang="en-US" sz="3000" dirty="0">
                <a:latin typeface="Abadi" panose="020B0604020104020204" pitchFamily="34" charset="0"/>
              </a:rPr>
              <a:t> </a:t>
            </a:r>
            <a:r>
              <a:rPr lang="en-US" sz="3000" dirty="0" err="1">
                <a:latin typeface="Abadi" panose="020B0604020104020204" pitchFamily="34" charset="0"/>
              </a:rPr>
              <a:t>cho</a:t>
            </a:r>
            <a:r>
              <a:rPr lang="en-US" sz="3000" dirty="0">
                <a:latin typeface="Abadi" panose="020B0604020104020204" pitchFamily="34" charset="0"/>
              </a:rPr>
              <a:t> </a:t>
            </a:r>
            <a:r>
              <a:rPr lang="en-US" sz="3000" dirty="0" err="1">
                <a:latin typeface="Abadi" panose="020B0604020104020204" pitchFamily="34" charset="0"/>
              </a:rPr>
              <a:t>trang</a:t>
            </a:r>
            <a:r>
              <a:rPr lang="en-US" sz="3000" dirty="0">
                <a:latin typeface="Abadi" panose="020B0604020104020204" pitchFamily="34" charset="0"/>
              </a:rPr>
              <a:t> web. </a:t>
            </a:r>
            <a:r>
              <a:rPr lang="en-US" sz="3000" dirty="0" err="1">
                <a:latin typeface="Abadi" panose="020B0604020104020204" pitchFamily="34" charset="0"/>
              </a:rPr>
              <a:t>Đầu</a:t>
            </a:r>
            <a:r>
              <a:rPr lang="en-US" sz="3000" dirty="0">
                <a:latin typeface="Abadi" panose="020B0604020104020204" pitchFamily="34" charset="0"/>
              </a:rPr>
              <a:t> </a:t>
            </a:r>
            <a:r>
              <a:rPr lang="en-US" sz="3000" dirty="0" err="1">
                <a:latin typeface="Abadi" panose="020B0604020104020204" pitchFamily="34" charset="0"/>
              </a:rPr>
              <a:t>tiên</a:t>
            </a:r>
            <a:r>
              <a:rPr lang="en-US" sz="3000" dirty="0">
                <a:latin typeface="Abadi" panose="020B0604020104020204" pitchFamily="34" charset="0"/>
              </a:rPr>
              <a:t>, </a:t>
            </a:r>
            <a:r>
              <a:rPr lang="en-US" sz="3000" dirty="0" err="1">
                <a:latin typeface="Abadi" panose="020B0604020104020204" pitchFamily="34" charset="0"/>
              </a:rPr>
              <a:t>định</a:t>
            </a:r>
            <a:r>
              <a:rPr lang="en-US" sz="3000" dirty="0">
                <a:latin typeface="Abadi" panose="020B0604020104020204" pitchFamily="34" charset="0"/>
              </a:rPr>
              <a:t> </a:t>
            </a:r>
            <a:r>
              <a:rPr lang="en-US" sz="3000" dirty="0" err="1">
                <a:latin typeface="Abadi" panose="020B0604020104020204" pitchFamily="34" charset="0"/>
              </a:rPr>
              <a:t>nghĩa</a:t>
            </a:r>
            <a:r>
              <a:rPr lang="en-US" sz="3000" dirty="0">
                <a:latin typeface="Abadi" panose="020B0604020104020204" pitchFamily="34" charset="0"/>
              </a:rPr>
              <a:t> </a:t>
            </a:r>
            <a:r>
              <a:rPr lang="en-US" sz="3000" dirty="0" err="1">
                <a:latin typeface="Abadi" panose="020B0604020104020204" pitchFamily="34" charset="0"/>
              </a:rPr>
              <a:t>các</a:t>
            </a:r>
            <a:r>
              <a:rPr lang="en-US" sz="3000" dirty="0">
                <a:latin typeface="Abadi" panose="020B0604020104020204" pitchFamily="34" charset="0"/>
              </a:rPr>
              <a:t> </a:t>
            </a:r>
            <a:r>
              <a:rPr lang="en-US" sz="3000" dirty="0" err="1">
                <a:latin typeface="Abadi" panose="020B0604020104020204" pitchFamily="34" charset="0"/>
              </a:rPr>
              <a:t>thẻ</a:t>
            </a:r>
            <a:r>
              <a:rPr lang="en-US" sz="3000" dirty="0">
                <a:latin typeface="Abadi" panose="020B0604020104020204" pitchFamily="34" charset="0"/>
              </a:rPr>
              <a:t> &lt;meta&gt; </a:t>
            </a:r>
            <a:r>
              <a:rPr lang="en-US" sz="3000" dirty="0" err="1">
                <a:latin typeface="Abadi" panose="020B0604020104020204" pitchFamily="34" charset="0"/>
              </a:rPr>
              <a:t>để</a:t>
            </a:r>
            <a:r>
              <a:rPr lang="en-US" sz="3000" dirty="0">
                <a:latin typeface="Abadi" panose="020B0604020104020204" pitchFamily="34" charset="0"/>
              </a:rPr>
              <a:t> </a:t>
            </a:r>
            <a:r>
              <a:rPr lang="en-US" sz="3000" dirty="0" err="1">
                <a:latin typeface="Abadi" panose="020B0604020104020204" pitchFamily="34" charset="0"/>
              </a:rPr>
              <a:t>cài</a:t>
            </a:r>
            <a:r>
              <a:rPr lang="en-US" sz="3000" dirty="0">
                <a:latin typeface="Abadi" panose="020B0604020104020204" pitchFamily="34" charset="0"/>
              </a:rPr>
              <a:t> </a:t>
            </a:r>
            <a:r>
              <a:rPr lang="en-US" sz="3000" dirty="0" err="1">
                <a:latin typeface="Abadi" panose="020B0604020104020204" pitchFamily="34" charset="0"/>
              </a:rPr>
              <a:t>đặt</a:t>
            </a:r>
            <a:r>
              <a:rPr lang="en-US" sz="3000" dirty="0">
                <a:latin typeface="Abadi" panose="020B0604020104020204" pitchFamily="34" charset="0"/>
              </a:rPr>
              <a:t> </a:t>
            </a:r>
            <a:r>
              <a:rPr lang="en-US" sz="3000" dirty="0" err="1">
                <a:latin typeface="Abadi" panose="020B0604020104020204" pitchFamily="34" charset="0"/>
              </a:rPr>
              <a:t>kích</a:t>
            </a:r>
            <a:r>
              <a:rPr lang="en-US" sz="3000" dirty="0">
                <a:latin typeface="Abadi" panose="020B0604020104020204" pitchFamily="34" charset="0"/>
              </a:rPr>
              <a:t> </a:t>
            </a:r>
            <a:r>
              <a:rPr lang="en-US" sz="3000" dirty="0" err="1">
                <a:latin typeface="Abadi" panose="020B0604020104020204" pitchFamily="34" charset="0"/>
              </a:rPr>
              <a:t>thước</a:t>
            </a:r>
            <a:r>
              <a:rPr lang="en-US" sz="3000" dirty="0">
                <a:latin typeface="Abadi" panose="020B0604020104020204" pitchFamily="34" charset="0"/>
              </a:rPr>
              <a:t> </a:t>
            </a:r>
            <a:r>
              <a:rPr lang="en-US" sz="3000" dirty="0" err="1">
                <a:latin typeface="Abadi" panose="020B0604020104020204" pitchFamily="34" charset="0"/>
              </a:rPr>
              <a:t>trang</a:t>
            </a:r>
            <a:r>
              <a:rPr lang="en-US" sz="3000" dirty="0">
                <a:latin typeface="Abadi" panose="020B0604020104020204" pitchFamily="34" charset="0"/>
              </a:rPr>
              <a:t> </a:t>
            </a:r>
            <a:r>
              <a:rPr lang="en-US" sz="3000" dirty="0" err="1">
                <a:latin typeface="Abadi" panose="020B0604020104020204" pitchFamily="34" charset="0"/>
              </a:rPr>
              <a:t>và</a:t>
            </a:r>
            <a:r>
              <a:rPr lang="en-US" sz="3000" dirty="0">
                <a:latin typeface="Abadi" panose="020B0604020104020204" pitchFamily="34" charset="0"/>
              </a:rPr>
              <a:t> </a:t>
            </a:r>
            <a:r>
              <a:rPr lang="en-US" sz="3000" dirty="0" err="1">
                <a:latin typeface="Abadi" panose="020B0604020104020204" pitchFamily="34" charset="0"/>
              </a:rPr>
              <a:t>cài</a:t>
            </a:r>
            <a:r>
              <a:rPr lang="en-US" sz="3000" dirty="0">
                <a:latin typeface="Abadi" panose="020B0604020104020204" pitchFamily="34" charset="0"/>
              </a:rPr>
              <a:t> </a:t>
            </a:r>
            <a:r>
              <a:rPr lang="en-US" sz="3000" dirty="0" err="1">
                <a:latin typeface="Abadi" panose="020B0604020104020204" pitchFamily="34" charset="0"/>
              </a:rPr>
              <a:t>đặt</a:t>
            </a:r>
            <a:r>
              <a:rPr lang="en-US" sz="3000" dirty="0">
                <a:latin typeface="Abadi" panose="020B0604020104020204" pitchFamily="34" charset="0"/>
              </a:rPr>
              <a:t> </a:t>
            </a:r>
            <a:r>
              <a:rPr lang="en-US" sz="3000" dirty="0" err="1">
                <a:latin typeface="Abadi" panose="020B0604020104020204" pitchFamily="34" charset="0"/>
              </a:rPr>
              <a:t>ngôn</a:t>
            </a:r>
            <a:r>
              <a:rPr lang="en-US" sz="3000" dirty="0">
                <a:latin typeface="Abadi" panose="020B0604020104020204" pitchFamily="34" charset="0"/>
              </a:rPr>
              <a:t> </a:t>
            </a:r>
            <a:r>
              <a:rPr lang="en-US" sz="3000" dirty="0" err="1">
                <a:latin typeface="Abadi" panose="020B0604020104020204" pitchFamily="34" charset="0"/>
              </a:rPr>
              <a:t>ngữ</a:t>
            </a:r>
            <a:r>
              <a:rPr lang="en-US" sz="3000" dirty="0">
                <a:latin typeface="Abadi" panose="020B0604020104020204" pitchFamily="34" charset="0"/>
              </a:rPr>
              <a:t>. Sau </a:t>
            </a:r>
            <a:r>
              <a:rPr lang="en-US" sz="3000" dirty="0" err="1">
                <a:latin typeface="Abadi" panose="020B0604020104020204" pitchFamily="34" charset="0"/>
              </a:rPr>
              <a:t>đó</a:t>
            </a:r>
            <a:r>
              <a:rPr lang="en-US" sz="3000" dirty="0">
                <a:latin typeface="Abadi" panose="020B0604020104020204" pitchFamily="34" charset="0"/>
              </a:rPr>
              <a:t>, </a:t>
            </a:r>
            <a:r>
              <a:rPr lang="en-US" sz="3000" dirty="0" err="1">
                <a:latin typeface="Abadi" panose="020B0604020104020204" pitchFamily="34" charset="0"/>
              </a:rPr>
              <a:t>liên</a:t>
            </a:r>
            <a:r>
              <a:rPr lang="en-US" sz="3000" dirty="0">
                <a:latin typeface="Abadi" panose="020B0604020104020204" pitchFamily="34" charset="0"/>
              </a:rPr>
              <a:t> </a:t>
            </a:r>
            <a:r>
              <a:rPr lang="en-US" sz="3000" dirty="0" err="1">
                <a:latin typeface="Abadi" panose="020B0604020104020204" pitchFamily="34" charset="0"/>
              </a:rPr>
              <a:t>kết</a:t>
            </a:r>
            <a:r>
              <a:rPr lang="en-US" sz="3000" dirty="0">
                <a:latin typeface="Abadi" panose="020B0604020104020204" pitchFamily="34" charset="0"/>
              </a:rPr>
              <a:t> </a:t>
            </a:r>
            <a:r>
              <a:rPr lang="en-US" sz="3000" dirty="0" err="1">
                <a:latin typeface="Abadi" panose="020B0604020104020204" pitchFamily="34" charset="0"/>
              </a:rPr>
              <a:t>các</a:t>
            </a:r>
            <a:r>
              <a:rPr lang="en-US" sz="3000" dirty="0">
                <a:latin typeface="Abadi" panose="020B0604020104020204" pitchFamily="34" charset="0"/>
              </a:rPr>
              <a:t> </a:t>
            </a:r>
            <a:r>
              <a:rPr lang="en-US" sz="3000" dirty="0" err="1">
                <a:latin typeface="Abadi" panose="020B0604020104020204" pitchFamily="34" charset="0"/>
              </a:rPr>
              <a:t>tệp</a:t>
            </a:r>
            <a:r>
              <a:rPr lang="en-US" sz="3000" dirty="0">
                <a:latin typeface="Abadi" panose="020B0604020104020204" pitchFamily="34" charset="0"/>
              </a:rPr>
              <a:t> CSS </a:t>
            </a:r>
            <a:r>
              <a:rPr lang="en-US" sz="3000" dirty="0" err="1">
                <a:latin typeface="Abadi" panose="020B0604020104020204" pitchFamily="34" charset="0"/>
              </a:rPr>
              <a:t>và</a:t>
            </a:r>
            <a:r>
              <a:rPr lang="en-US" sz="3000" dirty="0">
                <a:latin typeface="Abadi" panose="020B0604020104020204" pitchFamily="34" charset="0"/>
              </a:rPr>
              <a:t> JavaScript </a:t>
            </a:r>
            <a:r>
              <a:rPr lang="en-US" sz="3000" dirty="0" err="1">
                <a:latin typeface="Abadi" panose="020B0604020104020204" pitchFamily="34" charset="0"/>
              </a:rPr>
              <a:t>vào</a:t>
            </a:r>
            <a:r>
              <a:rPr lang="en-US" sz="3000" dirty="0">
                <a:latin typeface="Abadi" panose="020B0604020104020204" pitchFamily="34" charset="0"/>
              </a:rPr>
              <a:t> </a:t>
            </a:r>
            <a:r>
              <a:rPr lang="en-US" sz="3000" dirty="0" err="1">
                <a:latin typeface="Abadi" panose="020B0604020104020204" pitchFamily="34" charset="0"/>
              </a:rPr>
              <a:t>trang</a:t>
            </a:r>
            <a:r>
              <a:rPr lang="en-US" sz="3000" dirty="0">
                <a:latin typeface="Abadi" panose="020B0604020104020204" pitchFamily="34" charset="0"/>
              </a:rPr>
              <a:t> </a:t>
            </a:r>
            <a:r>
              <a:rPr lang="en-US" sz="3000" dirty="0" err="1">
                <a:latin typeface="Abadi" panose="020B0604020104020204" pitchFamily="34" charset="0"/>
              </a:rPr>
              <a:t>bằng</a:t>
            </a:r>
            <a:r>
              <a:rPr lang="en-US" sz="3000" dirty="0">
                <a:latin typeface="Abadi" panose="020B0604020104020204" pitchFamily="34" charset="0"/>
              </a:rPr>
              <a:t> </a:t>
            </a:r>
            <a:r>
              <a:rPr lang="en-US" sz="3000" dirty="0" err="1">
                <a:latin typeface="Abadi" panose="020B0604020104020204" pitchFamily="34" charset="0"/>
              </a:rPr>
              <a:t>các</a:t>
            </a:r>
            <a:r>
              <a:rPr lang="en-US" sz="3000" dirty="0">
                <a:latin typeface="Abadi" panose="020B0604020104020204" pitchFamily="34" charset="0"/>
              </a:rPr>
              <a:t> </a:t>
            </a:r>
            <a:r>
              <a:rPr lang="en-US" sz="3000" dirty="0" err="1">
                <a:latin typeface="Abadi" panose="020B0604020104020204" pitchFamily="34" charset="0"/>
              </a:rPr>
              <a:t>thẻ</a:t>
            </a:r>
            <a:r>
              <a:rPr lang="en-US" sz="3000" dirty="0">
                <a:latin typeface="Abadi" panose="020B0604020104020204" pitchFamily="34" charset="0"/>
              </a:rPr>
              <a:t> &lt;link&gt; </a:t>
            </a:r>
            <a:r>
              <a:rPr lang="en-US" sz="3000" dirty="0" err="1">
                <a:latin typeface="Abadi" panose="020B0604020104020204" pitchFamily="34" charset="0"/>
              </a:rPr>
              <a:t>và</a:t>
            </a:r>
            <a:r>
              <a:rPr lang="en-US" sz="3000" dirty="0">
                <a:latin typeface="Abadi" panose="020B0604020104020204" pitchFamily="34" charset="0"/>
              </a:rPr>
              <a:t> &lt;script&gt;.</a:t>
            </a:r>
            <a:endParaRPr lang="en-ID" sz="3000" dirty="0">
              <a:latin typeface="Abadi" panose="020B0604020104020204" pitchFamily="34" charset="0"/>
            </a:endParaRPr>
          </a:p>
          <a:p>
            <a:pPr marL="457200" indent="-457200">
              <a:buFont typeface="Arial" panose="020B0604020202020204" pitchFamily="34" charset="0"/>
              <a:buChar char="•"/>
            </a:pPr>
            <a:r>
              <a:rPr lang="en-US" sz="3000" dirty="0" err="1">
                <a:latin typeface="Abadi" panose="020B0604020104020204" pitchFamily="34" charset="0"/>
              </a:rPr>
              <a:t>Phần</a:t>
            </a:r>
            <a:r>
              <a:rPr lang="en-US" sz="3000" dirty="0">
                <a:latin typeface="Abadi" panose="020B0604020104020204" pitchFamily="34" charset="0"/>
              </a:rPr>
              <a:t> #root </a:t>
            </a:r>
            <a:r>
              <a:rPr lang="en-US" sz="3000" dirty="0" err="1">
                <a:latin typeface="Abadi" panose="020B0604020104020204" pitchFamily="34" charset="0"/>
              </a:rPr>
              <a:t>là</a:t>
            </a:r>
            <a:r>
              <a:rPr lang="en-US" sz="3000" dirty="0">
                <a:latin typeface="Abadi" panose="020B0604020104020204" pitchFamily="34" charset="0"/>
              </a:rPr>
              <a:t> </a:t>
            </a:r>
            <a:r>
              <a:rPr lang="en-US" sz="3000" dirty="0" err="1">
                <a:latin typeface="Abadi" panose="020B0604020104020204" pitchFamily="34" charset="0"/>
              </a:rPr>
              <a:t>một</a:t>
            </a:r>
            <a:r>
              <a:rPr lang="en-US" sz="3000" dirty="0">
                <a:latin typeface="Abadi" panose="020B0604020104020204" pitchFamily="34" charset="0"/>
              </a:rPr>
              <a:t> </a:t>
            </a:r>
            <a:r>
              <a:rPr lang="en-US" sz="3000" dirty="0" err="1">
                <a:latin typeface="Abadi" panose="020B0604020104020204" pitchFamily="34" charset="0"/>
              </a:rPr>
              <a:t>phần</a:t>
            </a:r>
            <a:r>
              <a:rPr lang="en-US" sz="3000" dirty="0">
                <a:latin typeface="Abadi" panose="020B0604020104020204" pitchFamily="34" charset="0"/>
              </a:rPr>
              <a:t> </a:t>
            </a:r>
            <a:r>
              <a:rPr lang="en-US" sz="3000" dirty="0" err="1">
                <a:latin typeface="Abadi" panose="020B0604020104020204" pitchFamily="34" charset="0"/>
              </a:rPr>
              <a:t>tử</a:t>
            </a:r>
            <a:r>
              <a:rPr lang="en-US" sz="3000" dirty="0">
                <a:latin typeface="Abadi" panose="020B0604020104020204" pitchFamily="34" charset="0"/>
              </a:rPr>
              <a:t> &lt;div&gt; </a:t>
            </a:r>
            <a:r>
              <a:rPr lang="en-US" sz="3000" dirty="0" err="1">
                <a:latin typeface="Abadi" panose="020B0604020104020204" pitchFamily="34" charset="0"/>
              </a:rPr>
              <a:t>với</a:t>
            </a:r>
            <a:r>
              <a:rPr lang="en-US" sz="3000" dirty="0">
                <a:latin typeface="Abadi" panose="020B0604020104020204" pitchFamily="34" charset="0"/>
              </a:rPr>
              <a:t> id </a:t>
            </a:r>
            <a:r>
              <a:rPr lang="en-US" sz="3000" dirty="0" err="1">
                <a:latin typeface="Abadi" panose="020B0604020104020204" pitchFamily="34" charset="0"/>
              </a:rPr>
              <a:t>là</a:t>
            </a:r>
            <a:r>
              <a:rPr lang="en-US" sz="3000" dirty="0">
                <a:latin typeface="Abadi" panose="020B0604020104020204" pitchFamily="34" charset="0"/>
              </a:rPr>
              <a:t> "root", </a:t>
            </a:r>
            <a:r>
              <a:rPr lang="en-US" sz="3000" dirty="0" err="1">
                <a:latin typeface="Abadi" panose="020B0604020104020204" pitchFamily="34" charset="0"/>
              </a:rPr>
              <a:t>và</a:t>
            </a:r>
            <a:r>
              <a:rPr lang="en-US" sz="3000" dirty="0">
                <a:latin typeface="Abadi" panose="020B0604020104020204" pitchFamily="34" charset="0"/>
              </a:rPr>
              <a:t> </a:t>
            </a:r>
            <a:r>
              <a:rPr lang="en-US" sz="3000" dirty="0" err="1">
                <a:latin typeface="Abadi" panose="020B0604020104020204" pitchFamily="34" charset="0"/>
              </a:rPr>
              <a:t>nó</a:t>
            </a:r>
            <a:r>
              <a:rPr lang="en-US" sz="3000" dirty="0">
                <a:latin typeface="Abadi" panose="020B0604020104020204" pitchFamily="34" charset="0"/>
              </a:rPr>
              <a:t> bao </a:t>
            </a:r>
            <a:r>
              <a:rPr lang="en-US" sz="3000" dirty="0" err="1">
                <a:latin typeface="Abadi" panose="020B0604020104020204" pitchFamily="34" charset="0"/>
              </a:rPr>
              <a:t>quanh</a:t>
            </a:r>
            <a:r>
              <a:rPr lang="en-US" sz="3000" dirty="0">
                <a:latin typeface="Abadi" panose="020B0604020104020204" pitchFamily="34" charset="0"/>
              </a:rPr>
              <a:t> </a:t>
            </a:r>
            <a:r>
              <a:rPr lang="en-US" sz="3000" dirty="0" err="1">
                <a:latin typeface="Abadi" panose="020B0604020104020204" pitchFamily="34" charset="0"/>
              </a:rPr>
              <a:t>toàn</a:t>
            </a:r>
            <a:r>
              <a:rPr lang="en-US" sz="3000" dirty="0">
                <a:latin typeface="Abadi" panose="020B0604020104020204" pitchFamily="34" charset="0"/>
              </a:rPr>
              <a:t> </a:t>
            </a:r>
            <a:r>
              <a:rPr lang="en-US" sz="3000" dirty="0" err="1">
                <a:latin typeface="Abadi" panose="020B0604020104020204" pitchFamily="34" charset="0"/>
              </a:rPr>
              <a:t>bộ</a:t>
            </a:r>
            <a:r>
              <a:rPr lang="en-US" sz="3000" dirty="0">
                <a:latin typeface="Abadi" panose="020B0604020104020204" pitchFamily="34" charset="0"/>
              </a:rPr>
              <a:t> </a:t>
            </a:r>
            <a:r>
              <a:rPr lang="en-US" sz="3000" dirty="0" err="1">
                <a:latin typeface="Abadi" panose="020B0604020104020204" pitchFamily="34" charset="0"/>
              </a:rPr>
              <a:t>nội</a:t>
            </a:r>
            <a:r>
              <a:rPr lang="en-US" sz="3000" dirty="0">
                <a:latin typeface="Abadi" panose="020B0604020104020204" pitchFamily="34" charset="0"/>
              </a:rPr>
              <a:t> dung </a:t>
            </a:r>
            <a:r>
              <a:rPr lang="en-US" sz="3000" dirty="0" err="1">
                <a:latin typeface="Abadi" panose="020B0604020104020204" pitchFamily="34" charset="0"/>
              </a:rPr>
              <a:t>của</a:t>
            </a:r>
            <a:r>
              <a:rPr lang="en-US" sz="3000" dirty="0">
                <a:latin typeface="Abadi" panose="020B0604020104020204" pitchFamily="34" charset="0"/>
              </a:rPr>
              <a:t> </a:t>
            </a:r>
            <a:r>
              <a:rPr lang="en-US" sz="3000" dirty="0" err="1">
                <a:latin typeface="Abadi" panose="020B0604020104020204" pitchFamily="34" charset="0"/>
              </a:rPr>
              <a:t>trang</a:t>
            </a:r>
            <a:r>
              <a:rPr lang="en-US" sz="3000" dirty="0">
                <a:latin typeface="Abadi" panose="020B0604020104020204" pitchFamily="34" charset="0"/>
              </a:rPr>
              <a:t>. </a:t>
            </a:r>
            <a:r>
              <a:rPr lang="en-US" sz="3000" dirty="0" err="1">
                <a:latin typeface="Abadi" panose="020B0604020104020204" pitchFamily="34" charset="0"/>
              </a:rPr>
              <a:t>Điều</a:t>
            </a:r>
            <a:r>
              <a:rPr lang="en-US" sz="3000" dirty="0">
                <a:latin typeface="Abadi" panose="020B0604020104020204" pitchFamily="34" charset="0"/>
              </a:rPr>
              <a:t> </a:t>
            </a:r>
            <a:r>
              <a:rPr lang="en-US" sz="3000" dirty="0" err="1">
                <a:latin typeface="Abadi" panose="020B0604020104020204" pitchFamily="34" charset="0"/>
              </a:rPr>
              <a:t>này</a:t>
            </a:r>
            <a:r>
              <a:rPr lang="en-US" sz="3000" dirty="0">
                <a:latin typeface="Abadi" panose="020B0604020104020204" pitchFamily="34" charset="0"/>
              </a:rPr>
              <a:t> </a:t>
            </a:r>
            <a:r>
              <a:rPr lang="en-US" sz="3000" dirty="0" err="1">
                <a:latin typeface="Abadi" panose="020B0604020104020204" pitchFamily="34" charset="0"/>
              </a:rPr>
              <a:t>có</a:t>
            </a:r>
            <a:r>
              <a:rPr lang="en-US" sz="3000" dirty="0">
                <a:latin typeface="Abadi" panose="020B0604020104020204" pitchFamily="34" charset="0"/>
              </a:rPr>
              <a:t> </a:t>
            </a:r>
            <a:r>
              <a:rPr lang="en-US" sz="3000" dirty="0" err="1">
                <a:latin typeface="Abadi" panose="020B0604020104020204" pitchFamily="34" charset="0"/>
              </a:rPr>
              <a:t>thể</a:t>
            </a:r>
            <a:r>
              <a:rPr lang="en-US" sz="3000" dirty="0">
                <a:latin typeface="Abadi" panose="020B0604020104020204" pitchFamily="34" charset="0"/>
              </a:rPr>
              <a:t> </a:t>
            </a:r>
            <a:r>
              <a:rPr lang="en-US" sz="3000" dirty="0" err="1">
                <a:latin typeface="Abadi" panose="020B0604020104020204" pitchFamily="34" charset="0"/>
              </a:rPr>
              <a:t>giúp</a:t>
            </a:r>
            <a:r>
              <a:rPr lang="en-US" sz="3000" dirty="0">
                <a:latin typeface="Abadi" panose="020B0604020104020204" pitchFamily="34" charset="0"/>
              </a:rPr>
              <a:t> </a:t>
            </a:r>
            <a:r>
              <a:rPr lang="en-US" sz="3000" dirty="0" err="1">
                <a:latin typeface="Abadi" panose="020B0604020104020204" pitchFamily="34" charset="0"/>
              </a:rPr>
              <a:t>dễ</a:t>
            </a:r>
            <a:r>
              <a:rPr lang="en-US" sz="3000" dirty="0">
                <a:latin typeface="Abadi" panose="020B0604020104020204" pitchFamily="34" charset="0"/>
              </a:rPr>
              <a:t> </a:t>
            </a:r>
            <a:r>
              <a:rPr lang="en-US" sz="3000" dirty="0" err="1">
                <a:latin typeface="Abadi" panose="020B0604020104020204" pitchFamily="34" charset="0"/>
              </a:rPr>
              <a:t>dàng</a:t>
            </a:r>
            <a:r>
              <a:rPr lang="en-US" sz="3000" dirty="0">
                <a:latin typeface="Abadi" panose="020B0604020104020204" pitchFamily="34" charset="0"/>
              </a:rPr>
              <a:t> </a:t>
            </a:r>
            <a:r>
              <a:rPr lang="en-US" sz="3000" dirty="0" err="1">
                <a:latin typeface="Abadi" panose="020B0604020104020204" pitchFamily="34" charset="0"/>
              </a:rPr>
              <a:t>truy</a:t>
            </a:r>
            <a:r>
              <a:rPr lang="en-US" sz="3000" dirty="0">
                <a:latin typeface="Abadi" panose="020B0604020104020204" pitchFamily="34" charset="0"/>
              </a:rPr>
              <a:t> </a:t>
            </a:r>
            <a:r>
              <a:rPr lang="en-US" sz="3000" dirty="0" err="1">
                <a:latin typeface="Abadi" panose="020B0604020104020204" pitchFamily="34" charset="0"/>
              </a:rPr>
              <a:t>cập</a:t>
            </a:r>
            <a:r>
              <a:rPr lang="en-US" sz="3000" dirty="0">
                <a:latin typeface="Abadi" panose="020B0604020104020204" pitchFamily="34" charset="0"/>
              </a:rPr>
              <a:t> </a:t>
            </a:r>
            <a:r>
              <a:rPr lang="en-US" sz="3000" dirty="0" err="1">
                <a:latin typeface="Abadi" panose="020B0604020104020204" pitchFamily="34" charset="0"/>
              </a:rPr>
              <a:t>nội</a:t>
            </a:r>
            <a:r>
              <a:rPr lang="en-US" sz="3000" dirty="0">
                <a:latin typeface="Abadi" panose="020B0604020104020204" pitchFamily="34" charset="0"/>
              </a:rPr>
              <a:t> dung </a:t>
            </a:r>
            <a:r>
              <a:rPr lang="en-US" sz="3000" dirty="0" err="1">
                <a:latin typeface="Abadi" panose="020B0604020104020204" pitchFamily="34" charset="0"/>
              </a:rPr>
              <a:t>trang</a:t>
            </a:r>
            <a:r>
              <a:rPr lang="en-US" sz="3000" dirty="0">
                <a:latin typeface="Abadi" panose="020B0604020104020204" pitchFamily="34" charset="0"/>
              </a:rPr>
              <a:t> </a:t>
            </a:r>
            <a:r>
              <a:rPr lang="en-US" sz="3000" dirty="0" err="1">
                <a:latin typeface="Abadi" panose="020B0604020104020204" pitchFamily="34" charset="0"/>
              </a:rPr>
              <a:t>bằng</a:t>
            </a:r>
            <a:r>
              <a:rPr lang="en-US" sz="3000" dirty="0">
                <a:latin typeface="Abadi" panose="020B0604020104020204" pitchFamily="34" charset="0"/>
              </a:rPr>
              <a:t> JavaScript.</a:t>
            </a:r>
            <a:endParaRPr lang="en-ID" sz="3000" dirty="0">
              <a:latin typeface="Abadi" panose="020B0604020104020204" pitchFamily="34" charset="0"/>
            </a:endParaRPr>
          </a:p>
          <a:p>
            <a:pPr marL="457200" indent="-457200">
              <a:buFont typeface="Arial" panose="020B0604020202020204" pitchFamily="34" charset="0"/>
              <a:buChar char="•"/>
            </a:pPr>
            <a:r>
              <a:rPr lang="en-US" sz="3000" dirty="0">
                <a:latin typeface="Abadi" panose="020B0604020104020204" pitchFamily="34" charset="0"/>
              </a:rPr>
              <a:t>Trong </a:t>
            </a:r>
            <a:r>
              <a:rPr lang="en-US" sz="3000" dirty="0" err="1">
                <a:latin typeface="Abadi" panose="020B0604020104020204" pitchFamily="34" charset="0"/>
              </a:rPr>
              <a:t>phần</a:t>
            </a:r>
            <a:r>
              <a:rPr lang="en-US" sz="3000" dirty="0">
                <a:latin typeface="Abadi" panose="020B0604020104020204" pitchFamily="34" charset="0"/>
              </a:rPr>
              <a:t> header, </a:t>
            </a:r>
            <a:r>
              <a:rPr lang="en-US" sz="3000" dirty="0" err="1">
                <a:latin typeface="Abadi" panose="020B0604020104020204" pitchFamily="34" charset="0"/>
              </a:rPr>
              <a:t>có</a:t>
            </a:r>
            <a:r>
              <a:rPr lang="en-US" sz="3000" dirty="0">
                <a:latin typeface="Abadi" panose="020B0604020104020204" pitchFamily="34" charset="0"/>
              </a:rPr>
              <a:t> </a:t>
            </a:r>
            <a:r>
              <a:rPr lang="en-US" sz="3000" dirty="0" err="1">
                <a:latin typeface="Abadi" panose="020B0604020104020204" pitchFamily="34" charset="0"/>
              </a:rPr>
              <a:t>một</a:t>
            </a:r>
            <a:r>
              <a:rPr lang="en-US" sz="3000" dirty="0">
                <a:latin typeface="Abadi" panose="020B0604020104020204" pitchFamily="34" charset="0"/>
              </a:rPr>
              <a:t> </a:t>
            </a:r>
            <a:r>
              <a:rPr lang="en-US" sz="3000" dirty="0" err="1">
                <a:latin typeface="Abadi" panose="020B0604020104020204" pitchFamily="34" charset="0"/>
              </a:rPr>
              <a:t>danh</a:t>
            </a:r>
            <a:r>
              <a:rPr lang="en-US" sz="3000" dirty="0">
                <a:latin typeface="Abadi" panose="020B0604020104020204" pitchFamily="34" charset="0"/>
              </a:rPr>
              <a:t> </a:t>
            </a:r>
            <a:r>
              <a:rPr lang="en-US" sz="3000" dirty="0" err="1">
                <a:latin typeface="Abadi" panose="020B0604020104020204" pitchFamily="34" charset="0"/>
              </a:rPr>
              <a:t>sách</a:t>
            </a:r>
            <a:r>
              <a:rPr lang="en-US" sz="3000" dirty="0">
                <a:latin typeface="Abadi" panose="020B0604020104020204" pitchFamily="34" charset="0"/>
              </a:rPr>
              <a:t> </a:t>
            </a:r>
            <a:r>
              <a:rPr lang="en-US" sz="3000" dirty="0" err="1">
                <a:latin typeface="Abadi" panose="020B0604020104020204" pitchFamily="34" charset="0"/>
              </a:rPr>
              <a:t>chứa</a:t>
            </a:r>
            <a:r>
              <a:rPr lang="en-US" sz="3000" dirty="0">
                <a:latin typeface="Abadi" panose="020B0604020104020204" pitchFamily="34" charset="0"/>
              </a:rPr>
              <a:t> </a:t>
            </a:r>
            <a:r>
              <a:rPr lang="en-US" sz="3000" dirty="0" err="1">
                <a:latin typeface="Abadi" panose="020B0604020104020204" pitchFamily="34" charset="0"/>
              </a:rPr>
              <a:t>các</a:t>
            </a:r>
            <a:r>
              <a:rPr lang="en-US" sz="3000" dirty="0">
                <a:latin typeface="Abadi" panose="020B0604020104020204" pitchFamily="34" charset="0"/>
              </a:rPr>
              <a:t> </a:t>
            </a:r>
            <a:r>
              <a:rPr lang="en-US" sz="3000" dirty="0" err="1">
                <a:latin typeface="Abadi" panose="020B0604020104020204" pitchFamily="34" charset="0"/>
              </a:rPr>
              <a:t>tùy</a:t>
            </a:r>
            <a:r>
              <a:rPr lang="en-US" sz="3000" dirty="0">
                <a:latin typeface="Abadi" panose="020B0604020104020204" pitchFamily="34" charset="0"/>
              </a:rPr>
              <a:t> </a:t>
            </a:r>
            <a:r>
              <a:rPr lang="en-US" sz="3000" dirty="0" err="1">
                <a:latin typeface="Abadi" panose="020B0604020104020204" pitchFamily="34" charset="0"/>
              </a:rPr>
              <a:t>chọn</a:t>
            </a:r>
            <a:r>
              <a:rPr lang="en-US" sz="3000" dirty="0">
                <a:latin typeface="Abadi" panose="020B0604020104020204" pitchFamily="34" charset="0"/>
              </a:rPr>
              <a:t> </a:t>
            </a:r>
            <a:r>
              <a:rPr lang="en-US" sz="3000" dirty="0" err="1">
                <a:latin typeface="Abadi" panose="020B0604020104020204" pitchFamily="34" charset="0"/>
              </a:rPr>
              <a:t>cho</a:t>
            </a:r>
            <a:r>
              <a:rPr lang="en-US" sz="3000" dirty="0">
                <a:latin typeface="Abadi" panose="020B0604020104020204" pitchFamily="34" charset="0"/>
              </a:rPr>
              <a:t> </a:t>
            </a:r>
            <a:r>
              <a:rPr lang="en-US" sz="3000" dirty="0" err="1">
                <a:latin typeface="Abadi" panose="020B0604020104020204" pitchFamily="34" charset="0"/>
              </a:rPr>
              <a:t>trình</a:t>
            </a:r>
            <a:r>
              <a:rPr lang="en-US" sz="3000" dirty="0">
                <a:latin typeface="Abadi" panose="020B0604020104020204" pitchFamily="34" charset="0"/>
              </a:rPr>
              <a:t> </a:t>
            </a:r>
            <a:r>
              <a:rPr lang="en-US" sz="3000" dirty="0" err="1">
                <a:latin typeface="Abadi" panose="020B0604020104020204" pitchFamily="34" charset="0"/>
              </a:rPr>
              <a:t>phát</a:t>
            </a:r>
            <a:r>
              <a:rPr lang="en-US" sz="3000" dirty="0">
                <a:latin typeface="Abadi" panose="020B0604020104020204" pitchFamily="34" charset="0"/>
              </a:rPr>
              <a:t> </a:t>
            </a:r>
            <a:r>
              <a:rPr lang="en-US" sz="3000" dirty="0" err="1">
                <a:latin typeface="Abadi" panose="020B0604020104020204" pitchFamily="34" charset="0"/>
              </a:rPr>
              <a:t>nhạc</a:t>
            </a:r>
            <a:r>
              <a:rPr lang="en-US" sz="3000" dirty="0">
                <a:latin typeface="Abadi" panose="020B0604020104020204" pitchFamily="34" charset="0"/>
              </a:rPr>
              <a:t>, bao </a:t>
            </a:r>
            <a:r>
              <a:rPr lang="en-US" sz="3000" dirty="0" err="1">
                <a:latin typeface="Abadi" panose="020B0604020104020204" pitchFamily="34" charset="0"/>
              </a:rPr>
              <a:t>gồm</a:t>
            </a:r>
            <a:r>
              <a:rPr lang="en-US" sz="3000" dirty="0">
                <a:latin typeface="Abadi" panose="020B0604020104020204" pitchFamily="34" charset="0"/>
              </a:rPr>
              <a:t> "next-song," "</a:t>
            </a:r>
            <a:r>
              <a:rPr lang="en-US" sz="3000" dirty="0" err="1">
                <a:latin typeface="Abadi" panose="020B0604020104020204" pitchFamily="34" charset="0"/>
              </a:rPr>
              <a:t>prev</a:t>
            </a:r>
            <a:r>
              <a:rPr lang="en-US" sz="3000" dirty="0">
                <a:latin typeface="Abadi" panose="020B0604020104020204" pitchFamily="34" charset="0"/>
              </a:rPr>
              <a:t>-song," "random-song," </a:t>
            </a:r>
            <a:r>
              <a:rPr lang="en-US" sz="3000" dirty="0" err="1">
                <a:latin typeface="Abadi" panose="020B0604020104020204" pitchFamily="34" charset="0"/>
              </a:rPr>
              <a:t>và</a:t>
            </a:r>
            <a:r>
              <a:rPr lang="en-US" sz="3000" dirty="0">
                <a:latin typeface="Abadi" panose="020B0604020104020204" pitchFamily="34" charset="0"/>
              </a:rPr>
              <a:t> "loop-song."</a:t>
            </a:r>
            <a:endParaRPr lang="en-ID" sz="3000" dirty="0">
              <a:latin typeface="Abadi" panose="020B0604020104020204" pitchFamily="34" charset="0"/>
            </a:endParaRPr>
          </a:p>
          <a:p>
            <a:pPr marL="457200" indent="-457200">
              <a:buFont typeface="Arial" panose="020B0604020202020204" pitchFamily="34" charset="0"/>
              <a:buChar char="•"/>
            </a:pPr>
            <a:r>
              <a:rPr lang="en-US" sz="3000" dirty="0" err="1">
                <a:latin typeface="Abadi" panose="020B0604020104020204" pitchFamily="34" charset="0"/>
              </a:rPr>
              <a:t>Phần</a:t>
            </a:r>
            <a:r>
              <a:rPr lang="en-US" sz="3000" dirty="0">
                <a:latin typeface="Abadi" panose="020B0604020104020204" pitchFamily="34" charset="0"/>
              </a:rPr>
              <a:t> main </a:t>
            </a:r>
            <a:r>
              <a:rPr lang="en-US" sz="3000" dirty="0" err="1">
                <a:latin typeface="Abadi" panose="020B0604020104020204" pitchFamily="34" charset="0"/>
              </a:rPr>
              <a:t>chứa</a:t>
            </a:r>
            <a:r>
              <a:rPr lang="en-US" sz="3000" dirty="0">
                <a:latin typeface="Abadi" panose="020B0604020104020204" pitchFamily="34" charset="0"/>
              </a:rPr>
              <a:t> </a:t>
            </a:r>
            <a:r>
              <a:rPr lang="en-US" sz="3000" dirty="0" err="1">
                <a:latin typeface="Abadi" panose="020B0604020104020204" pitchFamily="34" charset="0"/>
              </a:rPr>
              <a:t>danh</a:t>
            </a:r>
            <a:r>
              <a:rPr lang="en-US" sz="3000" dirty="0">
                <a:latin typeface="Abadi" panose="020B0604020104020204" pitchFamily="34" charset="0"/>
              </a:rPr>
              <a:t> </a:t>
            </a:r>
            <a:r>
              <a:rPr lang="en-US" sz="3000" dirty="0" err="1">
                <a:latin typeface="Abadi" panose="020B0604020104020204" pitchFamily="34" charset="0"/>
              </a:rPr>
              <a:t>sách</a:t>
            </a:r>
            <a:r>
              <a:rPr lang="en-US" sz="3000" dirty="0">
                <a:latin typeface="Abadi" panose="020B0604020104020204" pitchFamily="34" charset="0"/>
              </a:rPr>
              <a:t> </a:t>
            </a:r>
            <a:r>
              <a:rPr lang="en-US" sz="3000" dirty="0" err="1">
                <a:latin typeface="Abadi" panose="020B0604020104020204" pitchFamily="34" charset="0"/>
              </a:rPr>
              <a:t>các</a:t>
            </a:r>
            <a:r>
              <a:rPr lang="en-US" sz="3000" dirty="0">
                <a:latin typeface="Abadi" panose="020B0604020104020204" pitchFamily="34" charset="0"/>
              </a:rPr>
              <a:t> </a:t>
            </a:r>
            <a:r>
              <a:rPr lang="en-US" sz="3000" dirty="0" err="1">
                <a:latin typeface="Abadi" panose="020B0604020104020204" pitchFamily="34" charset="0"/>
              </a:rPr>
              <a:t>bài</a:t>
            </a:r>
            <a:r>
              <a:rPr lang="en-US" sz="3000" dirty="0">
                <a:latin typeface="Abadi" panose="020B0604020104020204" pitchFamily="34" charset="0"/>
              </a:rPr>
              <a:t> </a:t>
            </a:r>
            <a:r>
              <a:rPr lang="en-US" sz="3000" dirty="0" err="1">
                <a:latin typeface="Abadi" panose="020B0604020104020204" pitchFamily="34" charset="0"/>
              </a:rPr>
              <a:t>hát</a:t>
            </a:r>
            <a:r>
              <a:rPr lang="en-US" sz="3000" dirty="0">
                <a:latin typeface="Abadi" panose="020B0604020104020204" pitchFamily="34" charset="0"/>
              </a:rPr>
              <a:t> </a:t>
            </a:r>
            <a:r>
              <a:rPr lang="en-US" sz="3000" dirty="0" err="1">
                <a:latin typeface="Abadi" panose="020B0604020104020204" pitchFamily="34" charset="0"/>
              </a:rPr>
              <a:t>được</a:t>
            </a:r>
            <a:r>
              <a:rPr lang="en-US" sz="3000" dirty="0">
                <a:latin typeface="Abadi" panose="020B0604020104020204" pitchFamily="34" charset="0"/>
              </a:rPr>
              <a:t> </a:t>
            </a:r>
            <a:r>
              <a:rPr lang="en-US" sz="3000" dirty="0" err="1">
                <a:latin typeface="Abadi" panose="020B0604020104020204" pitchFamily="34" charset="0"/>
              </a:rPr>
              <a:t>hiển</a:t>
            </a:r>
            <a:r>
              <a:rPr lang="en-US" sz="3000" dirty="0">
                <a:latin typeface="Abadi" panose="020B0604020104020204" pitchFamily="34" charset="0"/>
              </a:rPr>
              <a:t> </a:t>
            </a:r>
            <a:r>
              <a:rPr lang="en-US" sz="3000" dirty="0" err="1">
                <a:latin typeface="Abadi" panose="020B0604020104020204" pitchFamily="34" charset="0"/>
              </a:rPr>
              <a:t>thị</a:t>
            </a:r>
            <a:r>
              <a:rPr lang="en-US" sz="3000" dirty="0">
                <a:latin typeface="Abadi" panose="020B0604020104020204" pitchFamily="34" charset="0"/>
              </a:rPr>
              <a:t> </a:t>
            </a:r>
            <a:r>
              <a:rPr lang="en-US" sz="3000" dirty="0" err="1">
                <a:latin typeface="Abadi" panose="020B0604020104020204" pitchFamily="34" charset="0"/>
              </a:rPr>
              <a:t>trong</a:t>
            </a:r>
            <a:r>
              <a:rPr lang="en-US" sz="3000" dirty="0">
                <a:latin typeface="Abadi" panose="020B0604020104020204" pitchFamily="34" charset="0"/>
              </a:rPr>
              <a:t> </a:t>
            </a:r>
            <a:r>
              <a:rPr lang="en-US" sz="3000" dirty="0" err="1">
                <a:latin typeface="Abadi" panose="020B0604020104020204" pitchFamily="34" charset="0"/>
              </a:rPr>
              <a:t>một</a:t>
            </a:r>
            <a:r>
              <a:rPr lang="en-US" sz="3000" dirty="0">
                <a:latin typeface="Abadi" panose="020B0604020104020204" pitchFamily="34" charset="0"/>
              </a:rPr>
              <a:t> </a:t>
            </a:r>
            <a:r>
              <a:rPr lang="en-US" sz="3000" dirty="0" err="1">
                <a:latin typeface="Abadi" panose="020B0604020104020204" pitchFamily="34" charset="0"/>
              </a:rPr>
              <a:t>danh</a:t>
            </a:r>
            <a:r>
              <a:rPr lang="en-US" sz="3000" dirty="0">
                <a:latin typeface="Abadi" panose="020B0604020104020204" pitchFamily="34" charset="0"/>
              </a:rPr>
              <a:t> </a:t>
            </a:r>
            <a:r>
              <a:rPr lang="en-US" sz="3000" dirty="0" err="1">
                <a:latin typeface="Abadi" panose="020B0604020104020204" pitchFamily="34" charset="0"/>
              </a:rPr>
              <a:t>sách</a:t>
            </a:r>
            <a:r>
              <a:rPr lang="en-US" sz="3000" dirty="0">
                <a:latin typeface="Abadi" panose="020B0604020104020204" pitchFamily="34" charset="0"/>
              </a:rPr>
              <a:t> </a:t>
            </a:r>
            <a:r>
              <a:rPr lang="en-US" sz="3000" dirty="0" err="1">
                <a:latin typeface="Abadi" panose="020B0604020104020204" pitchFamily="34" charset="0"/>
              </a:rPr>
              <a:t>không</a:t>
            </a:r>
            <a:r>
              <a:rPr lang="en-US" sz="3000" dirty="0">
                <a:latin typeface="Abadi" panose="020B0604020104020204" pitchFamily="34" charset="0"/>
              </a:rPr>
              <a:t> </a:t>
            </a:r>
            <a:r>
              <a:rPr lang="en-US" sz="3000" dirty="0" err="1">
                <a:latin typeface="Abadi" panose="020B0604020104020204" pitchFamily="34" charset="0"/>
              </a:rPr>
              <a:t>sắp</a:t>
            </a:r>
            <a:r>
              <a:rPr lang="en-US" sz="3000" dirty="0">
                <a:latin typeface="Abadi" panose="020B0604020104020204" pitchFamily="34" charset="0"/>
              </a:rPr>
              <a:t> </a:t>
            </a:r>
            <a:r>
              <a:rPr lang="en-US" sz="3000" dirty="0" err="1">
                <a:latin typeface="Abadi" panose="020B0604020104020204" pitchFamily="34" charset="0"/>
              </a:rPr>
              <a:t>xếp</a:t>
            </a:r>
            <a:r>
              <a:rPr lang="en-US" sz="3000" dirty="0">
                <a:latin typeface="Abadi" panose="020B0604020104020204" pitchFamily="34" charset="0"/>
              </a:rPr>
              <a:t>. </a:t>
            </a:r>
            <a:r>
              <a:rPr lang="en-US" sz="3000" dirty="0" err="1">
                <a:latin typeface="Abadi" panose="020B0604020104020204" pitchFamily="34" charset="0"/>
              </a:rPr>
              <a:t>Mỗi</a:t>
            </a:r>
            <a:r>
              <a:rPr lang="en-US" sz="3000" dirty="0">
                <a:latin typeface="Abadi" panose="020B0604020104020204" pitchFamily="34" charset="0"/>
              </a:rPr>
              <a:t> </a:t>
            </a:r>
            <a:r>
              <a:rPr lang="en-US" sz="3000" dirty="0" err="1">
                <a:latin typeface="Abadi" panose="020B0604020104020204" pitchFamily="34" charset="0"/>
              </a:rPr>
              <a:t>bài</a:t>
            </a:r>
            <a:r>
              <a:rPr lang="en-US" sz="3000" dirty="0">
                <a:latin typeface="Abadi" panose="020B0604020104020204" pitchFamily="34" charset="0"/>
              </a:rPr>
              <a:t> </a:t>
            </a:r>
            <a:r>
              <a:rPr lang="en-US" sz="3000" dirty="0" err="1">
                <a:latin typeface="Abadi" panose="020B0604020104020204" pitchFamily="34" charset="0"/>
              </a:rPr>
              <a:t>hát</a:t>
            </a:r>
            <a:r>
              <a:rPr lang="en-US" sz="3000" dirty="0">
                <a:latin typeface="Abadi" panose="020B0604020104020204" pitchFamily="34" charset="0"/>
              </a:rPr>
              <a:t> </a:t>
            </a:r>
            <a:r>
              <a:rPr lang="en-US" sz="3000" dirty="0" err="1">
                <a:latin typeface="Abadi" panose="020B0604020104020204" pitchFamily="34" charset="0"/>
              </a:rPr>
              <a:t>là</a:t>
            </a:r>
            <a:r>
              <a:rPr lang="en-US" sz="3000" dirty="0">
                <a:latin typeface="Abadi" panose="020B0604020104020204" pitchFamily="34" charset="0"/>
              </a:rPr>
              <a:t> </a:t>
            </a:r>
            <a:r>
              <a:rPr lang="en-US" sz="3000" dirty="0" err="1">
                <a:latin typeface="Abadi" panose="020B0604020104020204" pitchFamily="34" charset="0"/>
              </a:rPr>
              <a:t>một</a:t>
            </a:r>
            <a:r>
              <a:rPr lang="en-US" sz="3000" dirty="0">
                <a:latin typeface="Abadi" panose="020B0604020104020204" pitchFamily="34" charset="0"/>
              </a:rPr>
              <a:t> </a:t>
            </a:r>
            <a:r>
              <a:rPr lang="en-US" sz="3000" dirty="0" err="1">
                <a:latin typeface="Abadi" panose="020B0604020104020204" pitchFamily="34" charset="0"/>
              </a:rPr>
              <a:t>mục</a:t>
            </a:r>
            <a:r>
              <a:rPr lang="en-US" sz="3000" dirty="0">
                <a:latin typeface="Abadi" panose="020B0604020104020204" pitchFamily="34" charset="0"/>
              </a:rPr>
              <a:t> </a:t>
            </a:r>
            <a:r>
              <a:rPr lang="en-US" sz="3000" dirty="0" err="1">
                <a:latin typeface="Abadi" panose="020B0604020104020204" pitchFamily="34" charset="0"/>
              </a:rPr>
              <a:t>trong</a:t>
            </a:r>
            <a:r>
              <a:rPr lang="en-US" sz="3000" dirty="0">
                <a:latin typeface="Abadi" panose="020B0604020104020204" pitchFamily="34" charset="0"/>
              </a:rPr>
              <a:t> </a:t>
            </a:r>
            <a:r>
              <a:rPr lang="en-US" sz="3000" dirty="0" err="1">
                <a:latin typeface="Abadi" panose="020B0604020104020204" pitchFamily="34" charset="0"/>
              </a:rPr>
              <a:t>danh</a:t>
            </a:r>
            <a:r>
              <a:rPr lang="en-US" sz="3000" dirty="0">
                <a:latin typeface="Abadi" panose="020B0604020104020204" pitchFamily="34" charset="0"/>
              </a:rPr>
              <a:t> </a:t>
            </a:r>
            <a:r>
              <a:rPr lang="en-US" sz="3000" dirty="0" err="1">
                <a:latin typeface="Abadi" panose="020B0604020104020204" pitchFamily="34" charset="0"/>
              </a:rPr>
              <a:t>sách</a:t>
            </a:r>
            <a:r>
              <a:rPr lang="en-US" sz="3000" dirty="0">
                <a:latin typeface="Abadi" panose="020B0604020104020204" pitchFamily="34" charset="0"/>
              </a:rPr>
              <a:t> </a:t>
            </a:r>
            <a:r>
              <a:rPr lang="en-US" sz="3000" dirty="0" err="1">
                <a:latin typeface="Abadi" panose="020B0604020104020204" pitchFamily="34" charset="0"/>
              </a:rPr>
              <a:t>và</a:t>
            </a:r>
            <a:r>
              <a:rPr lang="en-US" sz="3000" dirty="0">
                <a:latin typeface="Abadi" panose="020B0604020104020204" pitchFamily="34" charset="0"/>
              </a:rPr>
              <a:t> bao </a:t>
            </a:r>
            <a:r>
              <a:rPr lang="en-US" sz="3000" dirty="0" err="1">
                <a:latin typeface="Abadi" panose="020B0604020104020204" pitchFamily="34" charset="0"/>
              </a:rPr>
              <a:t>gồm</a:t>
            </a:r>
            <a:r>
              <a:rPr lang="en-US" sz="3000" dirty="0">
                <a:latin typeface="Abadi" panose="020B0604020104020204" pitchFamily="34" charset="0"/>
              </a:rPr>
              <a:t> </a:t>
            </a:r>
            <a:r>
              <a:rPr lang="en-US" sz="3000" dirty="0" err="1">
                <a:latin typeface="Abadi" panose="020B0604020104020204" pitchFamily="34" charset="0"/>
              </a:rPr>
              <a:t>hình</a:t>
            </a:r>
            <a:r>
              <a:rPr lang="en-US" sz="3000" dirty="0">
                <a:latin typeface="Abadi" panose="020B0604020104020204" pitchFamily="34" charset="0"/>
              </a:rPr>
              <a:t> </a:t>
            </a:r>
            <a:r>
              <a:rPr lang="en-US" sz="3000" dirty="0" err="1">
                <a:latin typeface="Abadi" panose="020B0604020104020204" pitchFamily="34" charset="0"/>
              </a:rPr>
              <a:t>ảnh</a:t>
            </a:r>
            <a:r>
              <a:rPr lang="en-US" sz="3000" dirty="0">
                <a:latin typeface="Abadi" panose="020B0604020104020204" pitchFamily="34" charset="0"/>
              </a:rPr>
              <a:t> </a:t>
            </a:r>
            <a:r>
              <a:rPr lang="en-US" sz="3000" dirty="0" err="1">
                <a:latin typeface="Abadi" panose="020B0604020104020204" pitchFamily="34" charset="0"/>
              </a:rPr>
              <a:t>và</a:t>
            </a:r>
            <a:r>
              <a:rPr lang="en-US" sz="3000" dirty="0">
                <a:latin typeface="Abadi" panose="020B0604020104020204" pitchFamily="34" charset="0"/>
              </a:rPr>
              <a:t> </a:t>
            </a:r>
            <a:r>
              <a:rPr lang="en-US" sz="3000" dirty="0" err="1">
                <a:latin typeface="Abadi" panose="020B0604020104020204" pitchFamily="34" charset="0"/>
              </a:rPr>
              <a:t>thông</a:t>
            </a:r>
            <a:r>
              <a:rPr lang="en-US" sz="3000" dirty="0">
                <a:latin typeface="Abadi" panose="020B0604020104020204" pitchFamily="34" charset="0"/>
              </a:rPr>
              <a:t> tin </a:t>
            </a:r>
            <a:r>
              <a:rPr lang="en-US" sz="3000" dirty="0" err="1">
                <a:latin typeface="Abadi" panose="020B0604020104020204" pitchFamily="34" charset="0"/>
              </a:rPr>
              <a:t>về</a:t>
            </a:r>
            <a:r>
              <a:rPr lang="en-US" sz="3000" dirty="0">
                <a:latin typeface="Abadi" panose="020B0604020104020204" pitchFamily="34" charset="0"/>
              </a:rPr>
              <a:t> </a:t>
            </a:r>
            <a:r>
              <a:rPr lang="en-US" sz="3000" dirty="0" err="1">
                <a:latin typeface="Abadi" panose="020B0604020104020204" pitchFamily="34" charset="0"/>
              </a:rPr>
              <a:t>bài</a:t>
            </a:r>
            <a:r>
              <a:rPr lang="en-US" sz="3000" dirty="0">
                <a:latin typeface="Abadi" panose="020B0604020104020204" pitchFamily="34" charset="0"/>
              </a:rPr>
              <a:t> </a:t>
            </a:r>
            <a:r>
              <a:rPr lang="en-US" sz="3000" dirty="0" err="1">
                <a:latin typeface="Abadi" panose="020B0604020104020204" pitchFamily="34" charset="0"/>
              </a:rPr>
              <a:t>hát</a:t>
            </a:r>
            <a:r>
              <a:rPr lang="en-US" sz="3000" dirty="0">
                <a:latin typeface="Abadi" panose="020B0604020104020204" pitchFamily="34" charset="0"/>
              </a:rPr>
              <a:t>.</a:t>
            </a:r>
            <a:endParaRPr lang="en-ID" sz="3000" dirty="0">
              <a:latin typeface="Abadi" panose="020B0604020104020204" pitchFamily="34" charset="0"/>
            </a:endParaRPr>
          </a:p>
          <a:p>
            <a:pPr marL="457200" indent="-457200">
              <a:buFont typeface="Arial" panose="020B0604020202020204" pitchFamily="34" charset="0"/>
              <a:buChar char="•"/>
            </a:pPr>
            <a:r>
              <a:rPr lang="en-US" sz="3000" dirty="0" err="1">
                <a:latin typeface="Abadi" panose="020B0604020104020204" pitchFamily="34" charset="0"/>
              </a:rPr>
              <a:t>Cuối</a:t>
            </a:r>
            <a:r>
              <a:rPr lang="en-US" sz="3000" dirty="0">
                <a:latin typeface="Abadi" panose="020B0604020104020204" pitchFamily="34" charset="0"/>
              </a:rPr>
              <a:t> </a:t>
            </a:r>
            <a:r>
              <a:rPr lang="en-US" sz="3000" dirty="0" err="1">
                <a:latin typeface="Abadi" panose="020B0604020104020204" pitchFamily="34" charset="0"/>
              </a:rPr>
              <a:t>cùng</a:t>
            </a:r>
            <a:r>
              <a:rPr lang="en-US" sz="3000" dirty="0">
                <a:latin typeface="Abadi" panose="020B0604020104020204" pitchFamily="34" charset="0"/>
              </a:rPr>
              <a:t>, </a:t>
            </a:r>
            <a:r>
              <a:rPr lang="en-US" sz="3000" dirty="0" err="1">
                <a:latin typeface="Abadi" panose="020B0604020104020204" pitchFamily="34" charset="0"/>
              </a:rPr>
              <a:t>liên</a:t>
            </a:r>
            <a:r>
              <a:rPr lang="en-US" sz="3000" dirty="0">
                <a:latin typeface="Abadi" panose="020B0604020104020204" pitchFamily="34" charset="0"/>
              </a:rPr>
              <a:t> </a:t>
            </a:r>
            <a:r>
              <a:rPr lang="en-US" sz="3000" dirty="0" err="1">
                <a:latin typeface="Abadi" panose="020B0604020104020204" pitchFamily="34" charset="0"/>
              </a:rPr>
              <a:t>kết</a:t>
            </a:r>
            <a:r>
              <a:rPr lang="en-US" sz="3000" dirty="0">
                <a:latin typeface="Abadi" panose="020B0604020104020204" pitchFamily="34" charset="0"/>
              </a:rPr>
              <a:t> </a:t>
            </a:r>
            <a:r>
              <a:rPr lang="en-US" sz="3000" dirty="0" err="1">
                <a:latin typeface="Abadi" panose="020B0604020104020204" pitchFamily="34" charset="0"/>
              </a:rPr>
              <a:t>tệp</a:t>
            </a:r>
            <a:r>
              <a:rPr lang="en-US" sz="3000" dirty="0">
                <a:latin typeface="Abadi" panose="020B0604020104020204" pitchFamily="34" charset="0"/>
              </a:rPr>
              <a:t> script.js </a:t>
            </a:r>
            <a:r>
              <a:rPr lang="en-US" sz="3000" dirty="0" err="1">
                <a:latin typeface="Abadi" panose="020B0604020104020204" pitchFamily="34" charset="0"/>
              </a:rPr>
              <a:t>để</a:t>
            </a:r>
            <a:r>
              <a:rPr lang="en-US" sz="3000" dirty="0">
                <a:latin typeface="Abadi" panose="020B0604020104020204" pitchFamily="34" charset="0"/>
              </a:rPr>
              <a:t> </a:t>
            </a:r>
            <a:r>
              <a:rPr lang="en-US" sz="3000" dirty="0" err="1">
                <a:latin typeface="Abadi" panose="020B0604020104020204" pitchFamily="34" charset="0"/>
              </a:rPr>
              <a:t>thêm</a:t>
            </a:r>
            <a:r>
              <a:rPr lang="en-US" sz="3000" dirty="0">
                <a:latin typeface="Abadi" panose="020B0604020104020204" pitchFamily="34" charset="0"/>
              </a:rPr>
              <a:t> logic </a:t>
            </a:r>
            <a:r>
              <a:rPr lang="en-US" sz="3000" dirty="0" err="1">
                <a:latin typeface="Abadi" panose="020B0604020104020204" pitchFamily="34" charset="0"/>
              </a:rPr>
              <a:t>và</a:t>
            </a:r>
            <a:r>
              <a:rPr lang="en-US" sz="3000" dirty="0">
                <a:latin typeface="Abadi" panose="020B0604020104020204" pitchFamily="34" charset="0"/>
              </a:rPr>
              <a:t> </a:t>
            </a:r>
            <a:r>
              <a:rPr lang="en-US" sz="3000" dirty="0" err="1">
                <a:latin typeface="Abadi" panose="020B0604020104020204" pitchFamily="34" charset="0"/>
              </a:rPr>
              <a:t>tương</a:t>
            </a:r>
            <a:r>
              <a:rPr lang="en-US" sz="3000" dirty="0">
                <a:latin typeface="Abadi" panose="020B0604020104020204" pitchFamily="34" charset="0"/>
              </a:rPr>
              <a:t> </a:t>
            </a:r>
            <a:r>
              <a:rPr lang="en-US" sz="3000" dirty="0" err="1">
                <a:latin typeface="Abadi" panose="020B0604020104020204" pitchFamily="34" charset="0"/>
              </a:rPr>
              <a:t>tác</a:t>
            </a:r>
            <a:r>
              <a:rPr lang="en-US" sz="3000" dirty="0">
                <a:latin typeface="Abadi" panose="020B0604020104020204" pitchFamily="34" charset="0"/>
              </a:rPr>
              <a:t> JavaScript </a:t>
            </a:r>
            <a:r>
              <a:rPr lang="en-US" sz="3000" dirty="0" err="1">
                <a:latin typeface="Abadi" panose="020B0604020104020204" pitchFamily="34" charset="0"/>
              </a:rPr>
              <a:t>vào</a:t>
            </a:r>
            <a:r>
              <a:rPr lang="en-US" sz="3000" dirty="0">
                <a:latin typeface="Abadi" panose="020B0604020104020204" pitchFamily="34" charset="0"/>
              </a:rPr>
              <a:t> </a:t>
            </a:r>
            <a:r>
              <a:rPr lang="en-US" sz="3000" dirty="0" err="1">
                <a:latin typeface="Abadi" panose="020B0604020104020204" pitchFamily="34" charset="0"/>
              </a:rPr>
              <a:t>trang</a:t>
            </a:r>
            <a:r>
              <a:rPr lang="en-US" sz="3000" dirty="0">
                <a:latin typeface="Abadi" panose="020B0604020104020204" pitchFamily="34" charset="0"/>
              </a:rPr>
              <a:t>.</a:t>
            </a:r>
            <a:endParaRPr lang="en-ID" sz="3000" dirty="0">
              <a:latin typeface="Abadi" panose="020B06040201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up)">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up)">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up)">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3" name="object 3"/>
          <p:cNvSpPr txBox="1">
            <a:spLocks noGrp="1"/>
          </p:cNvSpPr>
          <p:nvPr>
            <p:ph type="title"/>
          </p:nvPr>
        </p:nvSpPr>
        <p:spPr>
          <a:xfrm>
            <a:off x="228600" y="1937354"/>
            <a:ext cx="18059400" cy="976165"/>
          </a:xfrm>
          <a:prstGeom prst="rect">
            <a:avLst/>
          </a:prstGeom>
        </p:spPr>
        <p:txBody>
          <a:bodyPr vert="horz" wrap="square" lIns="0" tIns="48260" rIns="0" bIns="0" rtlCol="0">
            <a:spAutoFit/>
          </a:bodyPr>
          <a:lstStyle/>
          <a:p>
            <a:pPr marL="12700" marR="5080" algn="ctr">
              <a:lnSpc>
                <a:spcPts val="7650"/>
              </a:lnSpc>
              <a:spcBef>
                <a:spcPts val="380"/>
              </a:spcBef>
            </a:pPr>
            <a:r>
              <a:rPr lang="en-US" sz="6000" spc="175" dirty="0"/>
              <a:t>XÂY DỰNG MỘT TRANG WEB HOÀN THIỆN</a:t>
            </a:r>
            <a:endParaRPr sz="6000" dirty="0"/>
          </a:p>
        </p:txBody>
      </p:sp>
      <p:sp>
        <p:nvSpPr>
          <p:cNvPr id="7" name="object 7"/>
          <p:cNvSpPr txBox="1"/>
          <p:nvPr/>
        </p:nvSpPr>
        <p:spPr>
          <a:xfrm>
            <a:off x="6041188" y="3201704"/>
            <a:ext cx="7315200" cy="551433"/>
          </a:xfrm>
          <a:prstGeom prst="rect">
            <a:avLst/>
          </a:prstGeom>
        </p:spPr>
        <p:txBody>
          <a:bodyPr vert="horz" wrap="square" lIns="0" tIns="12700" rIns="0" bIns="0" rtlCol="0">
            <a:spAutoFit/>
          </a:bodyPr>
          <a:lstStyle/>
          <a:p>
            <a:r>
              <a:rPr lang="en-US" sz="3500" b="1" dirty="0">
                <a:solidFill>
                  <a:schemeClr val="accent1">
                    <a:lumMod val="50000"/>
                  </a:schemeClr>
                </a:solidFill>
                <a:latin typeface="Abadi "/>
              </a:rPr>
              <a:t>CSS ĐỂ TẠO KIỂU CHO TRANG WEB</a:t>
            </a:r>
            <a:endParaRPr lang="en-ID" sz="3500" b="1" dirty="0">
              <a:solidFill>
                <a:schemeClr val="accent1">
                  <a:lumMod val="50000"/>
                </a:schemeClr>
              </a:solidFill>
              <a:latin typeface="Abadi "/>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5" name="object 15"/>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6" name="object 16"/>
          <p:cNvSpPr/>
          <p:nvPr/>
        </p:nvSpPr>
        <p:spPr>
          <a:xfrm>
            <a:off x="10552342" y="390595"/>
            <a:ext cx="2075704" cy="1269999"/>
          </a:xfrm>
          <a:prstGeom prst="rect">
            <a:avLst/>
          </a:prstGeom>
          <a:blipFill>
            <a:blip r:embed="rId3" cstate="print"/>
            <a:stretch>
              <a:fillRect/>
            </a:stretch>
          </a:blipFill>
        </p:spPr>
        <p:txBody>
          <a:bodyPr wrap="square" lIns="0" tIns="0" rIns="0" bIns="0" rtlCol="0"/>
          <a:lstStyle/>
          <a:p>
            <a:endParaRPr/>
          </a:p>
        </p:txBody>
      </p:sp>
      <p:grpSp>
        <p:nvGrpSpPr>
          <p:cNvPr id="17" name="object 17"/>
          <p:cNvGrpSpPr/>
          <p:nvPr/>
        </p:nvGrpSpPr>
        <p:grpSpPr>
          <a:xfrm>
            <a:off x="13139684" y="0"/>
            <a:ext cx="3836035" cy="1666875"/>
            <a:chOff x="13139684" y="0"/>
            <a:chExt cx="3836035" cy="1666875"/>
          </a:xfrm>
        </p:grpSpPr>
        <p:sp>
          <p:nvSpPr>
            <p:cNvPr id="18" name="object 18"/>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19" name="object 19"/>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0" name="object 20"/>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2" name="object 22"/>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4" name="object 24"/>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5" name="object 25"/>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6" name="object 26"/>
          <p:cNvGrpSpPr/>
          <p:nvPr/>
        </p:nvGrpSpPr>
        <p:grpSpPr>
          <a:xfrm>
            <a:off x="4999076" y="0"/>
            <a:ext cx="5344795" cy="1828800"/>
            <a:chOff x="4999076" y="0"/>
            <a:chExt cx="5344795" cy="1828800"/>
          </a:xfrm>
        </p:grpSpPr>
        <p:sp>
          <p:nvSpPr>
            <p:cNvPr id="27" name="object 27"/>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28" name="object 28"/>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29" name="object 29"/>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0" name="object 30"/>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
        <p:nvSpPr>
          <p:cNvPr id="4" name="TextBox 3">
            <a:extLst>
              <a:ext uri="{FF2B5EF4-FFF2-40B4-BE49-F238E27FC236}">
                <a16:creationId xmlns:a16="http://schemas.microsoft.com/office/drawing/2014/main" id="{9F5D856E-147C-D96D-DAF9-70374838BE7D}"/>
              </a:ext>
            </a:extLst>
          </p:cNvPr>
          <p:cNvSpPr txBox="1"/>
          <p:nvPr/>
        </p:nvSpPr>
        <p:spPr>
          <a:xfrm>
            <a:off x="1278499" y="4424928"/>
            <a:ext cx="15731001" cy="3323987"/>
          </a:xfrm>
          <a:prstGeom prst="rect">
            <a:avLst/>
          </a:prstGeom>
          <a:noFill/>
        </p:spPr>
        <p:txBody>
          <a:bodyPr wrap="square">
            <a:spAutoFit/>
          </a:bodyPr>
          <a:lstStyle/>
          <a:p>
            <a:r>
              <a:rPr lang="en-US" sz="3500" dirty="0" err="1">
                <a:latin typeface="Abadi" panose="020B0604020104020204" pitchFamily="34" charset="0"/>
              </a:rPr>
              <a:t>Tệp</a:t>
            </a:r>
            <a:r>
              <a:rPr lang="en-US" sz="3500" dirty="0">
                <a:latin typeface="Abadi" panose="020B0604020104020204" pitchFamily="34" charset="0"/>
              </a:rPr>
              <a:t> style.css </a:t>
            </a:r>
            <a:r>
              <a:rPr lang="en-US" sz="3500" dirty="0" err="1">
                <a:latin typeface="Abadi" panose="020B0604020104020204" pitchFamily="34" charset="0"/>
              </a:rPr>
              <a:t>chứa</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quy</a:t>
            </a:r>
            <a:r>
              <a:rPr lang="en-US" sz="3500" dirty="0">
                <a:latin typeface="Abadi" panose="020B0604020104020204" pitchFamily="34" charset="0"/>
              </a:rPr>
              <a:t> </a:t>
            </a:r>
            <a:r>
              <a:rPr lang="en-US" sz="3500" dirty="0" err="1">
                <a:latin typeface="Abadi" panose="020B0604020104020204" pitchFamily="34" charset="0"/>
              </a:rPr>
              <a:t>tắc</a:t>
            </a:r>
            <a:r>
              <a:rPr lang="en-US" sz="3500" dirty="0">
                <a:latin typeface="Abadi" panose="020B0604020104020204" pitchFamily="34" charset="0"/>
              </a:rPr>
              <a:t> CSS </a:t>
            </a:r>
            <a:r>
              <a:rPr lang="en-US" sz="3500" dirty="0" err="1">
                <a:latin typeface="Abadi" panose="020B0604020104020204" pitchFamily="34" charset="0"/>
              </a:rPr>
              <a:t>để</a:t>
            </a:r>
            <a:r>
              <a:rPr lang="en-US" sz="3500" dirty="0">
                <a:latin typeface="Abadi" panose="020B0604020104020204" pitchFamily="34" charset="0"/>
              </a:rPr>
              <a:t> </a:t>
            </a:r>
            <a:r>
              <a:rPr lang="en-US" sz="3500" dirty="0" err="1">
                <a:latin typeface="Abadi" panose="020B0604020104020204" pitchFamily="34" charset="0"/>
              </a:rPr>
              <a:t>tạo</a:t>
            </a:r>
            <a:r>
              <a:rPr lang="en-US" sz="3500" dirty="0">
                <a:latin typeface="Abadi" panose="020B0604020104020204" pitchFamily="34" charset="0"/>
              </a:rPr>
              <a:t> </a:t>
            </a:r>
            <a:r>
              <a:rPr lang="en-US" sz="3500" dirty="0" err="1">
                <a:latin typeface="Abadi" panose="020B0604020104020204" pitchFamily="34" charset="0"/>
              </a:rPr>
              <a:t>kiểu</a:t>
            </a:r>
            <a:r>
              <a:rPr lang="en-US" sz="3500" dirty="0">
                <a:latin typeface="Abadi" panose="020B0604020104020204" pitchFamily="34" charset="0"/>
              </a:rPr>
              <a:t> </a:t>
            </a:r>
            <a:r>
              <a:rPr lang="en-US" sz="3500" dirty="0" err="1">
                <a:latin typeface="Abadi" panose="020B0604020104020204" pitchFamily="34" charset="0"/>
              </a:rPr>
              <a:t>cho</a:t>
            </a:r>
            <a:r>
              <a:rPr lang="en-US" sz="3500" dirty="0">
                <a:latin typeface="Abadi" panose="020B0604020104020204" pitchFamily="34" charset="0"/>
              </a:rPr>
              <a:t> </a:t>
            </a:r>
            <a:r>
              <a:rPr lang="en-US" sz="3500" dirty="0" err="1">
                <a:latin typeface="Abadi" panose="020B0604020104020204" pitchFamily="34" charset="0"/>
              </a:rPr>
              <a:t>trang</a:t>
            </a:r>
            <a:r>
              <a:rPr lang="en-US" sz="3500" dirty="0">
                <a:latin typeface="Abadi" panose="020B0604020104020204" pitchFamily="34" charset="0"/>
              </a:rPr>
              <a:t> web. </a:t>
            </a:r>
            <a:r>
              <a:rPr lang="en-US" sz="3500" dirty="0" err="1">
                <a:latin typeface="Abadi" panose="020B0604020104020204" pitchFamily="34" charset="0"/>
              </a:rPr>
              <a:t>Đã</a:t>
            </a:r>
            <a:r>
              <a:rPr lang="en-US" sz="3500" dirty="0">
                <a:latin typeface="Abadi" panose="020B0604020104020204" pitchFamily="34" charset="0"/>
              </a:rPr>
              <a:t> </a:t>
            </a:r>
            <a:r>
              <a:rPr lang="en-US" sz="3500" dirty="0" err="1">
                <a:latin typeface="Abadi" panose="020B0604020104020204" pitchFamily="34" charset="0"/>
              </a:rPr>
              <a:t>sử</a:t>
            </a:r>
            <a:r>
              <a:rPr lang="en-US" sz="3500" dirty="0">
                <a:latin typeface="Abadi" panose="020B0604020104020204" pitchFamily="34" charset="0"/>
              </a:rPr>
              <a:t> </a:t>
            </a:r>
            <a:r>
              <a:rPr lang="en-US" sz="3500" dirty="0" err="1">
                <a:latin typeface="Abadi" panose="020B0604020104020204" pitchFamily="34" charset="0"/>
              </a:rPr>
              <a:t>dụng</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quy</a:t>
            </a:r>
            <a:r>
              <a:rPr lang="en-US" sz="3500" dirty="0">
                <a:latin typeface="Abadi" panose="020B0604020104020204" pitchFamily="34" charset="0"/>
              </a:rPr>
              <a:t> </a:t>
            </a:r>
            <a:r>
              <a:rPr lang="en-US" sz="3500" dirty="0" err="1">
                <a:latin typeface="Abadi" panose="020B0604020104020204" pitchFamily="34" charset="0"/>
              </a:rPr>
              <a:t>tắc</a:t>
            </a:r>
            <a:r>
              <a:rPr lang="en-US" sz="3500" dirty="0">
                <a:latin typeface="Abadi" panose="020B0604020104020204" pitchFamily="34" charset="0"/>
              </a:rPr>
              <a:t> CSS </a:t>
            </a:r>
            <a:r>
              <a:rPr lang="en-US" sz="3500" dirty="0" err="1">
                <a:latin typeface="Abadi" panose="020B0604020104020204" pitchFamily="34" charset="0"/>
              </a:rPr>
              <a:t>để</a:t>
            </a:r>
            <a:r>
              <a:rPr lang="en-US" sz="3500" dirty="0">
                <a:latin typeface="Abadi" panose="020B0604020104020204" pitchFamily="34" charset="0"/>
              </a:rPr>
              <a:t> </a:t>
            </a:r>
            <a:r>
              <a:rPr lang="en-US" sz="3500" dirty="0" err="1">
                <a:latin typeface="Abadi" panose="020B0604020104020204" pitchFamily="34" charset="0"/>
              </a:rPr>
              <a:t>định</a:t>
            </a:r>
            <a:r>
              <a:rPr lang="en-US" sz="3500" dirty="0">
                <a:latin typeface="Abadi" panose="020B0604020104020204" pitchFamily="34" charset="0"/>
              </a:rPr>
              <a:t> </a:t>
            </a:r>
            <a:r>
              <a:rPr lang="en-US" sz="3500" dirty="0" err="1">
                <a:latin typeface="Abadi" panose="020B0604020104020204" pitchFamily="34" charset="0"/>
              </a:rPr>
              <a:t>dạng</a:t>
            </a:r>
            <a:r>
              <a:rPr lang="en-US" sz="3500" dirty="0">
                <a:latin typeface="Abadi" panose="020B0604020104020204" pitchFamily="34" charset="0"/>
              </a:rPr>
              <a:t> </a:t>
            </a:r>
            <a:r>
              <a:rPr lang="en-US" sz="3500" dirty="0" err="1">
                <a:latin typeface="Abadi" panose="020B0604020104020204" pitchFamily="34" charset="0"/>
              </a:rPr>
              <a:t>vị</a:t>
            </a:r>
            <a:r>
              <a:rPr lang="en-US" sz="3500" dirty="0">
                <a:latin typeface="Abadi" panose="020B0604020104020204" pitchFamily="34" charset="0"/>
              </a:rPr>
              <a:t> </a:t>
            </a:r>
            <a:r>
              <a:rPr lang="en-US" sz="3500" dirty="0" err="1">
                <a:latin typeface="Abadi" panose="020B0604020104020204" pitchFamily="34" charset="0"/>
              </a:rPr>
              <a:t>trí</a:t>
            </a:r>
            <a:r>
              <a:rPr lang="en-US" sz="3500" dirty="0">
                <a:latin typeface="Abadi" panose="020B0604020104020204" pitchFamily="34" charset="0"/>
              </a:rPr>
              <a:t>, </a:t>
            </a:r>
            <a:r>
              <a:rPr lang="en-US" sz="3500" dirty="0" err="1">
                <a:latin typeface="Abadi" panose="020B0604020104020204" pitchFamily="34" charset="0"/>
              </a:rPr>
              <a:t>kích</a:t>
            </a:r>
            <a:r>
              <a:rPr lang="en-US" sz="3500" dirty="0">
                <a:latin typeface="Abadi" panose="020B0604020104020204" pitchFamily="34" charset="0"/>
              </a:rPr>
              <a:t> </a:t>
            </a:r>
            <a:r>
              <a:rPr lang="en-US" sz="3500" dirty="0" err="1">
                <a:latin typeface="Abadi" panose="020B0604020104020204" pitchFamily="34" charset="0"/>
              </a:rPr>
              <a:t>thước</a:t>
            </a:r>
            <a:r>
              <a:rPr lang="en-US" sz="3500" dirty="0">
                <a:latin typeface="Abadi" panose="020B0604020104020204" pitchFamily="34" charset="0"/>
              </a:rPr>
              <a:t>, </a:t>
            </a:r>
            <a:r>
              <a:rPr lang="en-US" sz="3500" dirty="0" err="1">
                <a:latin typeface="Abadi" panose="020B0604020104020204" pitchFamily="34" charset="0"/>
              </a:rPr>
              <a:t>màu</a:t>
            </a:r>
            <a:r>
              <a:rPr lang="en-US" sz="3500" dirty="0">
                <a:latin typeface="Abadi" panose="020B0604020104020204" pitchFamily="34" charset="0"/>
              </a:rPr>
              <a:t> </a:t>
            </a:r>
            <a:r>
              <a:rPr lang="en-US" sz="3500" dirty="0" err="1">
                <a:latin typeface="Abadi" panose="020B0604020104020204" pitchFamily="34" charset="0"/>
              </a:rPr>
              <a:t>sắc</a:t>
            </a:r>
            <a:r>
              <a:rPr lang="en-US" sz="3500" dirty="0">
                <a:latin typeface="Abadi" panose="020B0604020104020204" pitchFamily="34" charset="0"/>
              </a:rPr>
              <a:t>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hiệu</a:t>
            </a:r>
            <a:r>
              <a:rPr lang="en-US" sz="3500" dirty="0">
                <a:latin typeface="Abadi" panose="020B0604020104020204" pitchFamily="34" charset="0"/>
              </a:rPr>
              <a:t> </a:t>
            </a:r>
            <a:r>
              <a:rPr lang="en-US" sz="3500" dirty="0" err="1">
                <a:latin typeface="Abadi" panose="020B0604020104020204" pitchFamily="34" charset="0"/>
              </a:rPr>
              <a:t>ứng</a:t>
            </a:r>
            <a:r>
              <a:rPr lang="en-US" sz="3500" dirty="0">
                <a:latin typeface="Abadi" panose="020B0604020104020204" pitchFamily="34" charset="0"/>
              </a:rPr>
              <a:t> </a:t>
            </a:r>
            <a:r>
              <a:rPr lang="en-US" sz="3500" dirty="0" err="1">
                <a:latin typeface="Abadi" panose="020B0604020104020204" pitchFamily="34" charset="0"/>
              </a:rPr>
              <a:t>cho</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phần</a:t>
            </a:r>
            <a:r>
              <a:rPr lang="en-US" sz="3500" dirty="0">
                <a:latin typeface="Abadi" panose="020B0604020104020204" pitchFamily="34" charset="0"/>
              </a:rPr>
              <a:t> </a:t>
            </a:r>
            <a:r>
              <a:rPr lang="en-US" sz="3500" dirty="0" err="1">
                <a:latin typeface="Abadi" panose="020B0604020104020204" pitchFamily="34" charset="0"/>
              </a:rPr>
              <a:t>tử</a:t>
            </a:r>
            <a:r>
              <a:rPr lang="en-US" sz="3500" dirty="0">
                <a:latin typeface="Abadi" panose="020B0604020104020204" pitchFamily="34" charset="0"/>
              </a:rPr>
              <a:t> </a:t>
            </a:r>
            <a:r>
              <a:rPr lang="en-US" sz="3500" dirty="0" err="1">
                <a:latin typeface="Abadi" panose="020B0604020104020204" pitchFamily="34" charset="0"/>
              </a:rPr>
              <a:t>trên</a:t>
            </a:r>
            <a:r>
              <a:rPr lang="en-US" sz="3500" dirty="0">
                <a:latin typeface="Abadi" panose="020B0604020104020204" pitchFamily="34" charset="0"/>
              </a:rPr>
              <a:t> </a:t>
            </a:r>
            <a:r>
              <a:rPr lang="en-US" sz="3500" dirty="0" err="1">
                <a:latin typeface="Abadi" panose="020B0604020104020204" pitchFamily="34" charset="0"/>
              </a:rPr>
              <a:t>trang</a:t>
            </a:r>
            <a:r>
              <a:rPr lang="en-US" sz="3500" dirty="0">
                <a:latin typeface="Abadi" panose="020B0604020104020204" pitchFamily="34" charset="0"/>
              </a:rPr>
              <a:t>.</a:t>
            </a:r>
            <a:endParaRPr lang="en-ID" sz="3500" dirty="0">
              <a:latin typeface="Abadi" panose="020B0604020104020204" pitchFamily="34" charset="0"/>
            </a:endParaRPr>
          </a:p>
          <a:p>
            <a:r>
              <a:rPr lang="en-US" sz="3500" dirty="0" err="1">
                <a:latin typeface="Abadi" panose="020B0604020104020204" pitchFamily="34" charset="0"/>
              </a:rPr>
              <a:t>Ví</a:t>
            </a:r>
            <a:r>
              <a:rPr lang="en-US" sz="3500" dirty="0">
                <a:latin typeface="Abadi" panose="020B0604020104020204" pitchFamily="34" charset="0"/>
              </a:rPr>
              <a:t> </a:t>
            </a:r>
            <a:r>
              <a:rPr lang="en-US" sz="3500" dirty="0" err="1">
                <a:latin typeface="Abadi" panose="020B0604020104020204" pitchFamily="34" charset="0"/>
              </a:rPr>
              <a:t>dụ</a:t>
            </a:r>
            <a:r>
              <a:rPr lang="en-US" sz="3500" dirty="0">
                <a:latin typeface="Abadi" panose="020B0604020104020204" pitchFamily="34" charset="0"/>
              </a:rPr>
              <a:t>: </a:t>
            </a:r>
            <a:r>
              <a:rPr lang="en-US" sz="3500" dirty="0" err="1">
                <a:latin typeface="Abadi" panose="020B0604020104020204" pitchFamily="34" charset="0"/>
              </a:rPr>
              <a:t>đã</a:t>
            </a:r>
            <a:r>
              <a:rPr lang="en-US" sz="3500" dirty="0">
                <a:latin typeface="Abadi" panose="020B0604020104020204" pitchFamily="34" charset="0"/>
              </a:rPr>
              <a:t> </a:t>
            </a:r>
            <a:r>
              <a:rPr lang="en-US" sz="3500" dirty="0" err="1">
                <a:latin typeface="Abadi" panose="020B0604020104020204" pitchFamily="34" charset="0"/>
              </a:rPr>
              <a:t>định</a:t>
            </a:r>
            <a:r>
              <a:rPr lang="en-US" sz="3500" dirty="0">
                <a:latin typeface="Abadi" panose="020B0604020104020204" pitchFamily="34" charset="0"/>
              </a:rPr>
              <a:t> </a:t>
            </a:r>
            <a:r>
              <a:rPr lang="en-US" sz="3500" dirty="0" err="1">
                <a:latin typeface="Abadi" panose="020B0604020104020204" pitchFamily="34" charset="0"/>
              </a:rPr>
              <a:t>dạng</a:t>
            </a:r>
            <a:r>
              <a:rPr lang="en-US" sz="3500" dirty="0">
                <a:latin typeface="Abadi" panose="020B0604020104020204" pitchFamily="34" charset="0"/>
              </a:rPr>
              <a:t> </a:t>
            </a:r>
            <a:r>
              <a:rPr lang="en-US" sz="3500" dirty="0" err="1">
                <a:latin typeface="Abadi" panose="020B0604020104020204" pitchFamily="34" charset="0"/>
              </a:rPr>
              <a:t>phần</a:t>
            </a:r>
            <a:r>
              <a:rPr lang="en-US" sz="3500" dirty="0">
                <a:latin typeface="Abadi" panose="020B0604020104020204" pitchFamily="34" charset="0"/>
              </a:rPr>
              <a:t> header, </a:t>
            </a:r>
            <a:r>
              <a:rPr lang="en-US" sz="3500" dirty="0" err="1">
                <a:latin typeface="Abadi" panose="020B0604020104020204" pitchFamily="34" charset="0"/>
              </a:rPr>
              <a:t>danh</a:t>
            </a:r>
            <a:r>
              <a:rPr lang="en-US" sz="3500" dirty="0">
                <a:latin typeface="Abadi" panose="020B0604020104020204" pitchFamily="34" charset="0"/>
              </a:rPr>
              <a:t> </a:t>
            </a:r>
            <a:r>
              <a:rPr lang="en-US" sz="3500" dirty="0" err="1">
                <a:latin typeface="Abadi" panose="020B0604020104020204" pitchFamily="34" charset="0"/>
              </a:rPr>
              <a:t>sách</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nút</a:t>
            </a:r>
            <a:r>
              <a:rPr lang="en-US" sz="3500" dirty="0">
                <a:latin typeface="Abadi" panose="020B0604020104020204" pitchFamily="34" charset="0"/>
              </a:rPr>
              <a:t> </a:t>
            </a:r>
            <a:r>
              <a:rPr lang="en-US" sz="3500" dirty="0" err="1">
                <a:latin typeface="Abadi" panose="020B0604020104020204" pitchFamily="34" charset="0"/>
              </a:rPr>
              <a:t>điều</a:t>
            </a:r>
            <a:r>
              <a:rPr lang="en-US" sz="3500" dirty="0">
                <a:latin typeface="Abadi" panose="020B0604020104020204" pitchFamily="34" charset="0"/>
              </a:rPr>
              <a:t> </a:t>
            </a:r>
            <a:r>
              <a:rPr lang="en-US" sz="3500" dirty="0" err="1">
                <a:latin typeface="Abadi" panose="020B0604020104020204" pitchFamily="34" charset="0"/>
              </a:rPr>
              <a:t>khiển</a:t>
            </a:r>
            <a:r>
              <a:rPr lang="en-US" sz="3500" dirty="0">
                <a:latin typeface="Abadi" panose="020B0604020104020204" pitchFamily="34" charset="0"/>
              </a:rPr>
              <a:t> </a:t>
            </a:r>
            <a:r>
              <a:rPr lang="en-US" sz="3500" dirty="0" err="1">
                <a:latin typeface="Abadi" panose="020B0604020104020204" pitchFamily="34" charset="0"/>
              </a:rPr>
              <a:t>bằng</a:t>
            </a:r>
            <a:r>
              <a:rPr lang="en-US" sz="3500" dirty="0">
                <a:latin typeface="Abadi" panose="020B0604020104020204" pitchFamily="34" charset="0"/>
              </a:rPr>
              <a:t> </a:t>
            </a:r>
            <a:r>
              <a:rPr lang="en-US" sz="3500" dirty="0" err="1">
                <a:latin typeface="Abadi" panose="020B0604020104020204" pitchFamily="34" charset="0"/>
              </a:rPr>
              <a:t>cách</a:t>
            </a:r>
            <a:r>
              <a:rPr lang="en-US" sz="3500" dirty="0">
                <a:latin typeface="Abadi" panose="020B0604020104020204" pitchFamily="34" charset="0"/>
              </a:rPr>
              <a:t> </a:t>
            </a:r>
            <a:r>
              <a:rPr lang="en-US" sz="3500" dirty="0" err="1">
                <a:latin typeface="Abadi" panose="020B0604020104020204" pitchFamily="34" charset="0"/>
              </a:rPr>
              <a:t>sử</a:t>
            </a:r>
            <a:r>
              <a:rPr lang="en-US" sz="3500" dirty="0">
                <a:latin typeface="Abadi" panose="020B0604020104020204" pitchFamily="34" charset="0"/>
              </a:rPr>
              <a:t> </a:t>
            </a:r>
            <a:r>
              <a:rPr lang="en-US" sz="3500" dirty="0" err="1">
                <a:latin typeface="Abadi" panose="020B0604020104020204" pitchFamily="34" charset="0"/>
              </a:rPr>
              <a:t>dụng</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lớp</a:t>
            </a:r>
            <a:r>
              <a:rPr lang="en-US" sz="3500" dirty="0">
                <a:latin typeface="Abadi" panose="020B0604020104020204" pitchFamily="34" charset="0"/>
              </a:rPr>
              <a:t> CSS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thuộc</a:t>
            </a:r>
            <a:r>
              <a:rPr lang="en-US" sz="3500" dirty="0">
                <a:latin typeface="Abadi" panose="020B0604020104020204" pitchFamily="34" charset="0"/>
              </a:rPr>
              <a:t> </a:t>
            </a:r>
            <a:r>
              <a:rPr lang="en-US" sz="3500" dirty="0" err="1">
                <a:latin typeface="Abadi" panose="020B0604020104020204" pitchFamily="34" charset="0"/>
              </a:rPr>
              <a:t>tính</a:t>
            </a:r>
            <a:r>
              <a:rPr lang="en-US" sz="3500" dirty="0">
                <a:latin typeface="Abadi" panose="020B0604020104020204" pitchFamily="34" charset="0"/>
              </a:rPr>
              <a:t> </a:t>
            </a:r>
            <a:r>
              <a:rPr lang="en-US" sz="3500" dirty="0" err="1">
                <a:latin typeface="Abadi" panose="020B0604020104020204" pitchFamily="34" charset="0"/>
              </a:rPr>
              <a:t>như</a:t>
            </a:r>
            <a:r>
              <a:rPr lang="en-US" sz="3500" dirty="0">
                <a:latin typeface="Abadi" panose="020B0604020104020204" pitchFamily="34" charset="0"/>
              </a:rPr>
              <a:t> background-color, display, font-size, </a:t>
            </a:r>
            <a:r>
              <a:rPr lang="en-US" sz="3500" dirty="0" err="1">
                <a:latin typeface="Abadi" panose="020B0604020104020204" pitchFamily="34" charset="0"/>
              </a:rPr>
              <a:t>và</a:t>
            </a:r>
            <a:r>
              <a:rPr lang="en-US" sz="3500" dirty="0">
                <a:latin typeface="Abadi" panose="020B0604020104020204" pitchFamily="34" charset="0"/>
              </a:rPr>
              <a:t> border-radius.</a:t>
            </a:r>
            <a:endParaRPr lang="en-ID" sz="3500" dirty="0">
              <a:latin typeface="Abadi" panose="020B0604020104020204" pitchFamily="34" charset="0"/>
            </a:endParaRPr>
          </a:p>
        </p:txBody>
      </p:sp>
    </p:spTree>
    <p:extLst>
      <p:ext uri="{BB962C8B-B14F-4D97-AF65-F5344CB8AC3E}">
        <p14:creationId xmlns:p14="http://schemas.microsoft.com/office/powerpoint/2010/main" val="263848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7" name="object 7"/>
          <p:cNvSpPr txBox="1"/>
          <p:nvPr/>
        </p:nvSpPr>
        <p:spPr>
          <a:xfrm>
            <a:off x="4724400" y="392774"/>
            <a:ext cx="9579812" cy="551433"/>
          </a:xfrm>
          <a:prstGeom prst="rect">
            <a:avLst/>
          </a:prstGeom>
        </p:spPr>
        <p:txBody>
          <a:bodyPr vert="horz" wrap="square" lIns="0" tIns="12700" rIns="0" bIns="0" rtlCol="0">
            <a:spAutoFit/>
          </a:bodyPr>
          <a:lstStyle/>
          <a:p>
            <a:r>
              <a:rPr lang="en-US" sz="3500" b="1" dirty="0">
                <a:solidFill>
                  <a:schemeClr val="accent1">
                    <a:lumMod val="50000"/>
                  </a:schemeClr>
                </a:solidFill>
                <a:latin typeface="Abadi "/>
              </a:rPr>
              <a:t>THÊM TÍNH NĂNG CƠ BẢN BẰNG JAVASCRIPT</a:t>
            </a:r>
            <a:endParaRPr lang="en-ID" sz="3500" b="1" dirty="0">
              <a:solidFill>
                <a:schemeClr val="accent1">
                  <a:lumMod val="50000"/>
                </a:schemeClr>
              </a:solidFill>
              <a:latin typeface="Abadi "/>
            </a:endParaRPr>
          </a:p>
        </p:txBody>
      </p:sp>
      <p:sp>
        <p:nvSpPr>
          <p:cNvPr id="4" name="TextBox 3">
            <a:extLst>
              <a:ext uri="{FF2B5EF4-FFF2-40B4-BE49-F238E27FC236}">
                <a16:creationId xmlns:a16="http://schemas.microsoft.com/office/drawing/2014/main" id="{9F5D856E-147C-D96D-DAF9-70374838BE7D}"/>
              </a:ext>
            </a:extLst>
          </p:cNvPr>
          <p:cNvSpPr txBox="1"/>
          <p:nvPr/>
        </p:nvSpPr>
        <p:spPr>
          <a:xfrm>
            <a:off x="609600" y="1512133"/>
            <a:ext cx="17068800" cy="7632859"/>
          </a:xfrm>
          <a:prstGeom prst="rect">
            <a:avLst/>
          </a:prstGeom>
          <a:noFill/>
        </p:spPr>
        <p:txBody>
          <a:bodyPr wrap="square">
            <a:spAutoFit/>
          </a:bodyPr>
          <a:lstStyle/>
          <a:p>
            <a:pPr marL="457200" indent="-457200">
              <a:buFont typeface="Arial" panose="020B0604020202020204" pitchFamily="34" charset="0"/>
              <a:buChar char="•"/>
            </a:pPr>
            <a:r>
              <a:rPr lang="en-US" sz="3500" dirty="0" err="1">
                <a:latin typeface="Abadi" panose="020B0604020104020204" pitchFamily="34" charset="0"/>
              </a:rPr>
              <a:t>Tệp</a:t>
            </a:r>
            <a:r>
              <a:rPr lang="en-US" sz="3500" dirty="0">
                <a:latin typeface="Abadi" panose="020B0604020104020204" pitchFamily="34" charset="0"/>
              </a:rPr>
              <a:t> script.js </a:t>
            </a:r>
            <a:r>
              <a:rPr lang="en-US" sz="3500" dirty="0" err="1">
                <a:latin typeface="Abadi" panose="020B0604020104020204" pitchFamily="34" charset="0"/>
              </a:rPr>
              <a:t>chứa</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đoạn</a:t>
            </a:r>
            <a:r>
              <a:rPr lang="en-US" sz="3500" dirty="0">
                <a:latin typeface="Abadi" panose="020B0604020104020204" pitchFamily="34" charset="0"/>
              </a:rPr>
              <a:t> </a:t>
            </a:r>
            <a:r>
              <a:rPr lang="en-US" sz="3500" dirty="0" err="1">
                <a:latin typeface="Abadi" panose="020B0604020104020204" pitchFamily="34" charset="0"/>
              </a:rPr>
              <a:t>mã</a:t>
            </a:r>
            <a:r>
              <a:rPr lang="en-US" sz="3500" dirty="0">
                <a:latin typeface="Abadi" panose="020B0604020104020204" pitchFamily="34" charset="0"/>
              </a:rPr>
              <a:t> JavaScript </a:t>
            </a:r>
            <a:r>
              <a:rPr lang="en-US" sz="3500" dirty="0" err="1">
                <a:latin typeface="Abadi" panose="020B0604020104020204" pitchFamily="34" charset="0"/>
              </a:rPr>
              <a:t>để</a:t>
            </a:r>
            <a:r>
              <a:rPr lang="en-US" sz="3500" dirty="0">
                <a:latin typeface="Abadi" panose="020B0604020104020204" pitchFamily="34" charset="0"/>
              </a:rPr>
              <a:t> </a:t>
            </a:r>
            <a:r>
              <a:rPr lang="en-US" sz="3500" dirty="0" err="1">
                <a:latin typeface="Abadi" panose="020B0604020104020204" pitchFamily="34" charset="0"/>
              </a:rPr>
              <a:t>thêm</a:t>
            </a:r>
            <a:r>
              <a:rPr lang="en-US" sz="3500" dirty="0">
                <a:latin typeface="Abadi" panose="020B0604020104020204" pitchFamily="34" charset="0"/>
              </a:rPr>
              <a:t> </a:t>
            </a:r>
            <a:r>
              <a:rPr lang="en-US" sz="3500" dirty="0" err="1">
                <a:latin typeface="Abadi" panose="020B0604020104020204" pitchFamily="34" charset="0"/>
              </a:rPr>
              <a:t>tính</a:t>
            </a:r>
            <a:r>
              <a:rPr lang="en-US" sz="3500" dirty="0">
                <a:latin typeface="Abadi" panose="020B0604020104020204" pitchFamily="34" charset="0"/>
              </a:rPr>
              <a:t> </a:t>
            </a:r>
            <a:r>
              <a:rPr lang="en-US" sz="3500" dirty="0" err="1">
                <a:latin typeface="Abadi" panose="020B0604020104020204" pitchFamily="34" charset="0"/>
              </a:rPr>
              <a:t>năng</a:t>
            </a:r>
            <a:r>
              <a:rPr lang="en-US" sz="3500" dirty="0">
                <a:latin typeface="Abadi" panose="020B0604020104020204" pitchFamily="34" charset="0"/>
              </a:rPr>
              <a:t> </a:t>
            </a:r>
            <a:r>
              <a:rPr lang="en-US" sz="3500" dirty="0" err="1">
                <a:latin typeface="Abadi" panose="020B0604020104020204" pitchFamily="34" charset="0"/>
              </a:rPr>
              <a:t>cho</a:t>
            </a:r>
            <a:r>
              <a:rPr lang="en-US" sz="3500" dirty="0">
                <a:latin typeface="Abadi" panose="020B0604020104020204" pitchFamily="34" charset="0"/>
              </a:rPr>
              <a:t> </a:t>
            </a:r>
            <a:r>
              <a:rPr lang="en-US" sz="3500" dirty="0" err="1">
                <a:latin typeface="Abadi" panose="020B0604020104020204" pitchFamily="34" charset="0"/>
              </a:rPr>
              <a:t>trang</a:t>
            </a:r>
            <a:r>
              <a:rPr lang="en-US" sz="3500" dirty="0">
                <a:latin typeface="Abadi" panose="020B0604020104020204" pitchFamily="34" charset="0"/>
              </a:rPr>
              <a:t>.</a:t>
            </a:r>
            <a:endParaRPr lang="en-ID" sz="3500" dirty="0">
              <a:latin typeface="Abadi" panose="020B0604020104020204" pitchFamily="34" charset="0"/>
            </a:endParaRPr>
          </a:p>
          <a:p>
            <a:pPr marL="457200" indent="-457200">
              <a:buFont typeface="Arial" panose="020B0604020202020204" pitchFamily="34" charset="0"/>
              <a:buChar char="•"/>
            </a:pPr>
            <a:r>
              <a:rPr lang="en-US" sz="3500" dirty="0" err="1">
                <a:latin typeface="Abadi" panose="020B0604020104020204" pitchFamily="34" charset="0"/>
              </a:rPr>
              <a:t>Hàm</a:t>
            </a:r>
            <a:r>
              <a:rPr lang="en-US" sz="3500" dirty="0">
                <a:latin typeface="Abadi" panose="020B0604020104020204" pitchFamily="34" charset="0"/>
              </a:rPr>
              <a:t> </a:t>
            </a:r>
            <a:r>
              <a:rPr lang="en-US" sz="3500" dirty="0" err="1">
                <a:latin typeface="Abadi" panose="020B0604020104020204" pitchFamily="34" charset="0"/>
              </a:rPr>
              <a:t>loadMusic</a:t>
            </a:r>
            <a:r>
              <a:rPr lang="en-US" sz="3500" dirty="0">
                <a:latin typeface="Abadi" panose="020B0604020104020204" pitchFamily="34" charset="0"/>
              </a:rPr>
              <a:t>(</a:t>
            </a:r>
            <a:r>
              <a:rPr lang="en-US" sz="3500" dirty="0" err="1">
                <a:latin typeface="Abadi" panose="020B0604020104020204" pitchFamily="34" charset="0"/>
              </a:rPr>
              <a:t>currentSong</a:t>
            </a:r>
            <a:r>
              <a:rPr lang="en-US" sz="3500" dirty="0">
                <a:latin typeface="Abadi" panose="020B0604020104020204" pitchFamily="34" charset="0"/>
              </a:rPr>
              <a:t>) </a:t>
            </a:r>
            <a:r>
              <a:rPr lang="en-US" sz="3500" dirty="0" err="1">
                <a:latin typeface="Abadi" panose="020B0604020104020204" pitchFamily="34" charset="0"/>
              </a:rPr>
              <a:t>được</a:t>
            </a:r>
            <a:r>
              <a:rPr lang="en-US" sz="3500" dirty="0">
                <a:latin typeface="Abadi" panose="020B0604020104020204" pitchFamily="34" charset="0"/>
              </a:rPr>
              <a:t> </a:t>
            </a:r>
            <a:r>
              <a:rPr lang="en-US" sz="3500" dirty="0" err="1">
                <a:latin typeface="Abadi" panose="020B0604020104020204" pitchFamily="34" charset="0"/>
              </a:rPr>
              <a:t>sử</a:t>
            </a:r>
            <a:r>
              <a:rPr lang="en-US" sz="3500" dirty="0">
                <a:latin typeface="Abadi" panose="020B0604020104020204" pitchFamily="34" charset="0"/>
              </a:rPr>
              <a:t> </a:t>
            </a:r>
            <a:r>
              <a:rPr lang="en-US" sz="3500" dirty="0" err="1">
                <a:latin typeface="Abadi" panose="020B0604020104020204" pitchFamily="34" charset="0"/>
              </a:rPr>
              <a:t>dụng</a:t>
            </a:r>
            <a:r>
              <a:rPr lang="en-US" sz="3500" dirty="0">
                <a:latin typeface="Abadi" panose="020B0604020104020204" pitchFamily="34" charset="0"/>
              </a:rPr>
              <a:t> </a:t>
            </a:r>
            <a:r>
              <a:rPr lang="en-US" sz="3500" dirty="0" err="1">
                <a:latin typeface="Abadi" panose="020B0604020104020204" pitchFamily="34" charset="0"/>
              </a:rPr>
              <a:t>để</a:t>
            </a:r>
            <a:r>
              <a:rPr lang="en-US" sz="3500" dirty="0">
                <a:latin typeface="Abadi" panose="020B0604020104020204" pitchFamily="34" charset="0"/>
              </a:rPr>
              <a:t> </a:t>
            </a:r>
            <a:r>
              <a:rPr lang="en-US" sz="3500" dirty="0" err="1">
                <a:latin typeface="Abadi" panose="020B0604020104020204" pitchFamily="34" charset="0"/>
              </a:rPr>
              <a:t>tải</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hiện</a:t>
            </a:r>
            <a:r>
              <a:rPr lang="en-US" sz="3500" dirty="0">
                <a:latin typeface="Abadi" panose="020B0604020104020204" pitchFamily="34" charset="0"/>
              </a:rPr>
              <a:t> </a:t>
            </a:r>
            <a:r>
              <a:rPr lang="en-US" sz="3500" dirty="0" err="1">
                <a:latin typeface="Abadi" panose="020B0604020104020204" pitchFamily="34" charset="0"/>
              </a:rPr>
              <a:t>tại</a:t>
            </a:r>
            <a:r>
              <a:rPr lang="en-US" sz="3500" dirty="0">
                <a:latin typeface="Abadi" panose="020B0604020104020204" pitchFamily="34" charset="0"/>
              </a:rPr>
              <a:t>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cập</a:t>
            </a:r>
            <a:r>
              <a:rPr lang="en-US" sz="3500" dirty="0">
                <a:latin typeface="Abadi" panose="020B0604020104020204" pitchFamily="34" charset="0"/>
              </a:rPr>
              <a:t> </a:t>
            </a:r>
            <a:r>
              <a:rPr lang="en-US" sz="3500" dirty="0" err="1">
                <a:latin typeface="Abadi" panose="020B0604020104020204" pitchFamily="34" charset="0"/>
              </a:rPr>
              <a:t>nhật</a:t>
            </a:r>
            <a:r>
              <a:rPr lang="en-US" sz="3500" dirty="0">
                <a:latin typeface="Abadi" panose="020B0604020104020204" pitchFamily="34" charset="0"/>
              </a:rPr>
              <a:t> </a:t>
            </a:r>
            <a:r>
              <a:rPr lang="en-US" sz="3500" dirty="0" err="1">
                <a:latin typeface="Abadi" panose="020B0604020104020204" pitchFamily="34" charset="0"/>
              </a:rPr>
              <a:t>hình</a:t>
            </a:r>
            <a:r>
              <a:rPr lang="en-US" sz="3500" dirty="0">
                <a:latin typeface="Abadi" panose="020B0604020104020204" pitchFamily="34" charset="0"/>
              </a:rPr>
              <a:t> </a:t>
            </a:r>
            <a:r>
              <a:rPr lang="en-US" sz="3500" dirty="0" err="1">
                <a:latin typeface="Abadi" panose="020B0604020104020204" pitchFamily="34" charset="0"/>
              </a:rPr>
              <a:t>ảnh</a:t>
            </a:r>
            <a:r>
              <a:rPr lang="en-US" sz="3500" dirty="0">
                <a:latin typeface="Abadi" panose="020B0604020104020204" pitchFamily="34" charset="0"/>
              </a:rPr>
              <a:t> CD </a:t>
            </a:r>
            <a:r>
              <a:rPr lang="en-US" sz="3500" dirty="0" err="1">
                <a:latin typeface="Abadi" panose="020B0604020104020204" pitchFamily="34" charset="0"/>
              </a:rPr>
              <a:t>đại</a:t>
            </a:r>
            <a:r>
              <a:rPr lang="en-US" sz="3500" dirty="0">
                <a:latin typeface="Abadi" panose="020B0604020104020204" pitchFamily="34" charset="0"/>
              </a:rPr>
              <a:t> </a:t>
            </a:r>
            <a:r>
              <a:rPr lang="en-US" sz="3500" dirty="0" err="1">
                <a:latin typeface="Abadi" panose="020B0604020104020204" pitchFamily="34" charset="0"/>
              </a:rPr>
              <a:t>diện</a:t>
            </a:r>
            <a:r>
              <a:rPr lang="en-US" sz="3500" dirty="0">
                <a:latin typeface="Abadi" panose="020B0604020104020204" pitchFamily="34" charset="0"/>
              </a:rPr>
              <a:t>. </a:t>
            </a:r>
            <a:r>
              <a:rPr lang="en-US" sz="3500" dirty="0" err="1">
                <a:latin typeface="Abadi" panose="020B0604020104020204" pitchFamily="34" charset="0"/>
              </a:rPr>
              <a:t>Điều</a:t>
            </a:r>
            <a:r>
              <a:rPr lang="en-US" sz="3500" dirty="0">
                <a:latin typeface="Abadi" panose="020B0604020104020204" pitchFamily="34" charset="0"/>
              </a:rPr>
              <a:t> </a:t>
            </a:r>
            <a:r>
              <a:rPr lang="en-US" sz="3500" dirty="0" err="1">
                <a:latin typeface="Abadi" panose="020B0604020104020204" pitchFamily="34" charset="0"/>
              </a:rPr>
              <a:t>này</a:t>
            </a:r>
            <a:r>
              <a:rPr lang="en-US" sz="3500" dirty="0">
                <a:latin typeface="Abadi" panose="020B0604020104020204" pitchFamily="34" charset="0"/>
              </a:rPr>
              <a:t> </a:t>
            </a:r>
            <a:r>
              <a:rPr lang="en-US" sz="3500" dirty="0" err="1">
                <a:latin typeface="Abadi" panose="020B0604020104020204" pitchFamily="34" charset="0"/>
              </a:rPr>
              <a:t>xảy</a:t>
            </a:r>
            <a:r>
              <a:rPr lang="en-US" sz="3500" dirty="0">
                <a:latin typeface="Abadi" panose="020B0604020104020204" pitchFamily="34" charset="0"/>
              </a:rPr>
              <a:t> </a:t>
            </a:r>
            <a:r>
              <a:rPr lang="en-US" sz="3500" dirty="0" err="1">
                <a:latin typeface="Abadi" panose="020B0604020104020204" pitchFamily="34" charset="0"/>
              </a:rPr>
              <a:t>ra</a:t>
            </a:r>
            <a:r>
              <a:rPr lang="en-US" sz="3500" dirty="0">
                <a:latin typeface="Abadi" panose="020B0604020104020204" pitchFamily="34" charset="0"/>
              </a:rPr>
              <a:t> </a:t>
            </a:r>
            <a:r>
              <a:rPr lang="en-US" sz="3500" dirty="0" err="1">
                <a:latin typeface="Abadi" panose="020B0604020104020204" pitchFamily="34" charset="0"/>
              </a:rPr>
              <a:t>khi</a:t>
            </a:r>
            <a:r>
              <a:rPr lang="en-US" sz="3500" dirty="0">
                <a:latin typeface="Abadi" panose="020B0604020104020204" pitchFamily="34" charset="0"/>
              </a:rPr>
              <a:t> </a:t>
            </a:r>
            <a:r>
              <a:rPr lang="en-US" sz="3500" dirty="0" err="1">
                <a:latin typeface="Abadi" panose="020B0604020104020204" pitchFamily="34" charset="0"/>
              </a:rPr>
              <a:t>trang</a:t>
            </a:r>
            <a:r>
              <a:rPr lang="en-US" sz="3500" dirty="0">
                <a:latin typeface="Abadi" panose="020B0604020104020204" pitchFamily="34" charset="0"/>
              </a:rPr>
              <a:t> web </a:t>
            </a:r>
            <a:r>
              <a:rPr lang="en-US" sz="3500" dirty="0" err="1">
                <a:latin typeface="Abadi" panose="020B0604020104020204" pitchFamily="34" charset="0"/>
              </a:rPr>
              <a:t>được</a:t>
            </a:r>
            <a:r>
              <a:rPr lang="en-US" sz="3500" dirty="0">
                <a:latin typeface="Abadi" panose="020B0604020104020204" pitchFamily="34" charset="0"/>
              </a:rPr>
              <a:t> </a:t>
            </a:r>
            <a:r>
              <a:rPr lang="en-US" sz="3500" dirty="0" err="1">
                <a:latin typeface="Abadi" panose="020B0604020104020204" pitchFamily="34" charset="0"/>
              </a:rPr>
              <a:t>nạp</a:t>
            </a:r>
            <a:r>
              <a:rPr lang="en-US" sz="3500" dirty="0">
                <a:latin typeface="Abadi" panose="020B0604020104020204" pitchFamily="34" charset="0"/>
              </a:rPr>
              <a:t>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khi</a:t>
            </a:r>
            <a:r>
              <a:rPr lang="en-US" sz="3500" dirty="0">
                <a:latin typeface="Abadi" panose="020B0604020104020204" pitchFamily="34" charset="0"/>
              </a:rPr>
              <a:t> </a:t>
            </a:r>
            <a:r>
              <a:rPr lang="en-US" sz="3500" dirty="0" err="1">
                <a:latin typeface="Abadi" panose="020B0604020104020204" pitchFamily="34" charset="0"/>
              </a:rPr>
              <a:t>bạn</a:t>
            </a:r>
            <a:r>
              <a:rPr lang="en-US" sz="3500" dirty="0">
                <a:latin typeface="Abadi" panose="020B0604020104020204" pitchFamily="34" charset="0"/>
              </a:rPr>
              <a:t> </a:t>
            </a:r>
            <a:r>
              <a:rPr lang="en-US" sz="3500" dirty="0" err="1">
                <a:latin typeface="Abadi" panose="020B0604020104020204" pitchFamily="34" charset="0"/>
              </a:rPr>
              <a:t>chọn</a:t>
            </a:r>
            <a:r>
              <a:rPr lang="en-US" sz="3500" dirty="0">
                <a:latin typeface="Abadi" panose="020B0604020104020204" pitchFamily="34" charset="0"/>
              </a:rPr>
              <a:t> </a:t>
            </a:r>
            <a:r>
              <a:rPr lang="en-US" sz="3500" dirty="0" err="1">
                <a:latin typeface="Abadi" panose="020B0604020104020204" pitchFamily="34" charset="0"/>
              </a:rPr>
              <a:t>một</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a:t>
            </a:r>
            <a:endParaRPr lang="en-ID" sz="3500" dirty="0">
              <a:latin typeface="Abadi" panose="020B0604020104020204" pitchFamily="34" charset="0"/>
            </a:endParaRPr>
          </a:p>
          <a:p>
            <a:pPr marL="457200" indent="-457200">
              <a:buFont typeface="Arial" panose="020B0604020202020204" pitchFamily="34" charset="0"/>
              <a:buChar char="•"/>
            </a:pPr>
            <a:r>
              <a:rPr lang="en-US" sz="3500" dirty="0" err="1">
                <a:latin typeface="Abadi" panose="020B0604020104020204" pitchFamily="34" charset="0"/>
              </a:rPr>
              <a:t>Hàm</a:t>
            </a:r>
            <a:r>
              <a:rPr lang="en-US" sz="3500" dirty="0">
                <a:latin typeface="Abadi" panose="020B0604020104020204" pitchFamily="34" charset="0"/>
              </a:rPr>
              <a:t> </a:t>
            </a:r>
            <a:r>
              <a:rPr lang="en-US" sz="3500" dirty="0" err="1">
                <a:latin typeface="Abadi" panose="020B0604020104020204" pitchFamily="34" charset="0"/>
              </a:rPr>
              <a:t>renderListSong</a:t>
            </a:r>
            <a:r>
              <a:rPr lang="en-US" sz="3500" dirty="0">
                <a:latin typeface="Abadi" panose="020B0604020104020204" pitchFamily="34" charset="0"/>
              </a:rPr>
              <a:t>() </a:t>
            </a:r>
            <a:r>
              <a:rPr lang="en-US" sz="3500" dirty="0" err="1">
                <a:latin typeface="Abadi" panose="020B0604020104020204" pitchFamily="34" charset="0"/>
              </a:rPr>
              <a:t>được</a:t>
            </a:r>
            <a:r>
              <a:rPr lang="en-US" sz="3500" dirty="0">
                <a:latin typeface="Abadi" panose="020B0604020104020204" pitchFamily="34" charset="0"/>
              </a:rPr>
              <a:t> </a:t>
            </a:r>
            <a:r>
              <a:rPr lang="en-US" sz="3500" dirty="0" err="1">
                <a:latin typeface="Abadi" panose="020B0604020104020204" pitchFamily="34" charset="0"/>
              </a:rPr>
              <a:t>sử</a:t>
            </a:r>
            <a:r>
              <a:rPr lang="en-US" sz="3500" dirty="0">
                <a:latin typeface="Abadi" panose="020B0604020104020204" pitchFamily="34" charset="0"/>
              </a:rPr>
              <a:t> </a:t>
            </a:r>
            <a:r>
              <a:rPr lang="en-US" sz="3500" dirty="0" err="1">
                <a:latin typeface="Abadi" panose="020B0604020104020204" pitchFamily="34" charset="0"/>
              </a:rPr>
              <a:t>dụng</a:t>
            </a:r>
            <a:r>
              <a:rPr lang="en-US" sz="3500" dirty="0">
                <a:latin typeface="Abadi" panose="020B0604020104020204" pitchFamily="34" charset="0"/>
              </a:rPr>
              <a:t> </a:t>
            </a:r>
            <a:r>
              <a:rPr lang="en-US" sz="3500" dirty="0" err="1">
                <a:latin typeface="Abadi" panose="020B0604020104020204" pitchFamily="34" charset="0"/>
              </a:rPr>
              <a:t>để</a:t>
            </a:r>
            <a:r>
              <a:rPr lang="en-US" sz="3500" dirty="0">
                <a:latin typeface="Abadi" panose="020B0604020104020204" pitchFamily="34" charset="0"/>
              </a:rPr>
              <a:t> </a:t>
            </a:r>
            <a:r>
              <a:rPr lang="en-US" sz="3500" dirty="0" err="1">
                <a:latin typeface="Abadi" panose="020B0604020104020204" pitchFamily="34" charset="0"/>
              </a:rPr>
              <a:t>hiển</a:t>
            </a:r>
            <a:r>
              <a:rPr lang="en-US" sz="3500" dirty="0">
                <a:latin typeface="Abadi" panose="020B0604020104020204" pitchFamily="34" charset="0"/>
              </a:rPr>
              <a:t> </a:t>
            </a:r>
            <a:r>
              <a:rPr lang="en-US" sz="3500" dirty="0" err="1">
                <a:latin typeface="Abadi" panose="020B0604020104020204" pitchFamily="34" charset="0"/>
              </a:rPr>
              <a:t>thị</a:t>
            </a:r>
            <a:r>
              <a:rPr lang="en-US" sz="3500" dirty="0">
                <a:latin typeface="Abadi" panose="020B0604020104020204" pitchFamily="34" charset="0"/>
              </a:rPr>
              <a:t> </a:t>
            </a:r>
            <a:r>
              <a:rPr lang="en-US" sz="3500" dirty="0" err="1">
                <a:latin typeface="Abadi" panose="020B0604020104020204" pitchFamily="34" charset="0"/>
              </a:rPr>
              <a:t>danh</a:t>
            </a:r>
            <a:r>
              <a:rPr lang="en-US" sz="3500" dirty="0">
                <a:latin typeface="Abadi" panose="020B0604020104020204" pitchFamily="34" charset="0"/>
              </a:rPr>
              <a:t> </a:t>
            </a:r>
            <a:r>
              <a:rPr lang="en-US" sz="3500" dirty="0" err="1">
                <a:latin typeface="Abadi" panose="020B0604020104020204" pitchFamily="34" charset="0"/>
              </a:rPr>
              <a:t>sách</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Điều</a:t>
            </a:r>
            <a:r>
              <a:rPr lang="en-US" sz="3500" dirty="0">
                <a:latin typeface="Abadi" panose="020B0604020104020204" pitchFamily="34" charset="0"/>
              </a:rPr>
              <a:t> </a:t>
            </a:r>
            <a:r>
              <a:rPr lang="en-US" sz="3500" dirty="0" err="1">
                <a:latin typeface="Abadi" panose="020B0604020104020204" pitchFamily="34" charset="0"/>
              </a:rPr>
              <a:t>này</a:t>
            </a:r>
            <a:r>
              <a:rPr lang="en-US" sz="3500" dirty="0">
                <a:latin typeface="Abadi" panose="020B0604020104020204" pitchFamily="34" charset="0"/>
              </a:rPr>
              <a:t> </a:t>
            </a:r>
            <a:r>
              <a:rPr lang="en-US" sz="3500" dirty="0" err="1">
                <a:latin typeface="Abadi" panose="020B0604020104020204" pitchFamily="34" charset="0"/>
              </a:rPr>
              <a:t>đảm</a:t>
            </a:r>
            <a:r>
              <a:rPr lang="en-US" sz="3500" dirty="0">
                <a:latin typeface="Abadi" panose="020B0604020104020204" pitchFamily="34" charset="0"/>
              </a:rPr>
              <a:t> </a:t>
            </a:r>
            <a:r>
              <a:rPr lang="en-US" sz="3500" dirty="0" err="1">
                <a:latin typeface="Abadi" panose="020B0604020104020204" pitchFamily="34" charset="0"/>
              </a:rPr>
              <a:t>bảo</a:t>
            </a:r>
            <a:r>
              <a:rPr lang="en-US" sz="3500" dirty="0">
                <a:latin typeface="Abadi" panose="020B0604020104020204" pitchFamily="34" charset="0"/>
              </a:rPr>
              <a:t> </a:t>
            </a:r>
            <a:r>
              <a:rPr lang="en-US" sz="3500" dirty="0" err="1">
                <a:latin typeface="Abadi" panose="020B0604020104020204" pitchFamily="34" charset="0"/>
              </a:rPr>
              <a:t>rằng</a:t>
            </a:r>
            <a:r>
              <a:rPr lang="en-US" sz="3500" dirty="0">
                <a:latin typeface="Abadi" panose="020B0604020104020204" pitchFamily="34" charset="0"/>
              </a:rPr>
              <a:t> </a:t>
            </a:r>
            <a:r>
              <a:rPr lang="en-US" sz="3500" dirty="0" err="1">
                <a:latin typeface="Abadi" panose="020B0604020104020204" pitchFamily="34" charset="0"/>
              </a:rPr>
              <a:t>có</a:t>
            </a:r>
            <a:r>
              <a:rPr lang="en-US" sz="3500" dirty="0">
                <a:latin typeface="Abadi" panose="020B0604020104020204" pitchFamily="34" charset="0"/>
              </a:rPr>
              <a:t> </a:t>
            </a:r>
            <a:r>
              <a:rPr lang="en-US" sz="3500" dirty="0" err="1">
                <a:latin typeface="Abadi" panose="020B0604020104020204" pitchFamily="34" charset="0"/>
              </a:rPr>
              <a:t>danh</a:t>
            </a:r>
            <a:r>
              <a:rPr lang="en-US" sz="3500" dirty="0">
                <a:latin typeface="Abadi" panose="020B0604020104020204" pitchFamily="34" charset="0"/>
              </a:rPr>
              <a:t> </a:t>
            </a:r>
            <a:r>
              <a:rPr lang="en-US" sz="3500" dirty="0" err="1">
                <a:latin typeface="Abadi" panose="020B0604020104020204" pitchFamily="34" charset="0"/>
              </a:rPr>
              <a:t>sách</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để</a:t>
            </a:r>
            <a:r>
              <a:rPr lang="en-US" sz="3500" dirty="0">
                <a:latin typeface="Abadi" panose="020B0604020104020204" pitchFamily="34" charset="0"/>
              </a:rPr>
              <a:t> </a:t>
            </a:r>
            <a:r>
              <a:rPr lang="en-US" sz="3500" dirty="0" err="1">
                <a:latin typeface="Abadi" panose="020B0604020104020204" pitchFamily="34" charset="0"/>
              </a:rPr>
              <a:t>chọn</a:t>
            </a:r>
            <a:r>
              <a:rPr lang="en-US" sz="3500" dirty="0">
                <a:latin typeface="Abadi" panose="020B0604020104020204" pitchFamily="34" charset="0"/>
              </a:rPr>
              <a:t> </a:t>
            </a:r>
            <a:r>
              <a:rPr lang="en-US" sz="3500" dirty="0" err="1">
                <a:latin typeface="Abadi" panose="020B0604020104020204" pitchFamily="34" charset="0"/>
              </a:rPr>
              <a:t>từ</a:t>
            </a:r>
            <a:r>
              <a:rPr lang="en-US" sz="3500" dirty="0">
                <a:latin typeface="Abadi" panose="020B0604020104020204" pitchFamily="34" charset="0"/>
              </a:rPr>
              <a:t>.</a:t>
            </a:r>
            <a:endParaRPr lang="en-ID" sz="3500" dirty="0">
              <a:latin typeface="Abadi" panose="020B0604020104020204" pitchFamily="34" charset="0"/>
            </a:endParaRPr>
          </a:p>
          <a:p>
            <a:pPr marL="457200" indent="-457200">
              <a:buFont typeface="Arial" panose="020B0604020202020204" pitchFamily="34" charset="0"/>
              <a:buChar char="•"/>
            </a:pPr>
            <a:r>
              <a:rPr lang="en-US" sz="3500" dirty="0" err="1">
                <a:latin typeface="Abadi" panose="020B0604020104020204" pitchFamily="34" charset="0"/>
              </a:rPr>
              <a:t>Hàm</a:t>
            </a:r>
            <a:r>
              <a:rPr lang="en-US" sz="3500" dirty="0">
                <a:latin typeface="Abadi" panose="020B0604020104020204" pitchFamily="34" charset="0"/>
              </a:rPr>
              <a:t> tests() </a:t>
            </a:r>
            <a:r>
              <a:rPr lang="en-US" sz="3500" dirty="0" err="1">
                <a:latin typeface="Abadi" panose="020B0604020104020204" pitchFamily="34" charset="0"/>
              </a:rPr>
              <a:t>thực</a:t>
            </a:r>
            <a:r>
              <a:rPr lang="en-US" sz="3500" dirty="0">
                <a:latin typeface="Abadi" panose="020B0604020104020204" pitchFamily="34" charset="0"/>
              </a:rPr>
              <a:t> </a:t>
            </a:r>
            <a:r>
              <a:rPr lang="en-US" sz="3500" dirty="0" err="1">
                <a:latin typeface="Abadi" panose="020B0604020104020204" pitchFamily="34" charset="0"/>
              </a:rPr>
              <a:t>hiện</a:t>
            </a:r>
            <a:r>
              <a:rPr lang="en-US" sz="3500" dirty="0">
                <a:latin typeface="Abadi" panose="020B0604020104020204" pitchFamily="34" charset="0"/>
              </a:rPr>
              <a:t> </a:t>
            </a:r>
            <a:r>
              <a:rPr lang="en-US" sz="3500" dirty="0" err="1">
                <a:latin typeface="Abadi" panose="020B0604020104020204" pitchFamily="34" charset="0"/>
              </a:rPr>
              <a:t>xử</a:t>
            </a:r>
            <a:r>
              <a:rPr lang="en-US" sz="3500" dirty="0">
                <a:latin typeface="Abadi" panose="020B0604020104020204" pitchFamily="34" charset="0"/>
              </a:rPr>
              <a:t> </a:t>
            </a:r>
            <a:r>
              <a:rPr lang="en-US" sz="3500" dirty="0" err="1">
                <a:latin typeface="Abadi" panose="020B0604020104020204" pitchFamily="34" charset="0"/>
              </a:rPr>
              <a:t>lý</a:t>
            </a:r>
            <a:r>
              <a:rPr lang="en-US" sz="3500" dirty="0">
                <a:latin typeface="Abadi" panose="020B0604020104020204" pitchFamily="34" charset="0"/>
              </a:rPr>
              <a:t> </a:t>
            </a:r>
            <a:r>
              <a:rPr lang="en-US" sz="3500" dirty="0" err="1">
                <a:latin typeface="Abadi" panose="020B0604020104020204" pitchFamily="34" charset="0"/>
              </a:rPr>
              <a:t>khi</a:t>
            </a:r>
            <a:r>
              <a:rPr lang="en-US" sz="3500" dirty="0">
                <a:latin typeface="Abadi" panose="020B0604020104020204" pitchFamily="34" charset="0"/>
              </a:rPr>
              <a:t> </a:t>
            </a:r>
            <a:r>
              <a:rPr lang="en-US" sz="3500" dirty="0" err="1">
                <a:latin typeface="Abadi" panose="020B0604020104020204" pitchFamily="34" charset="0"/>
              </a:rPr>
              <a:t>chọn</a:t>
            </a:r>
            <a:r>
              <a:rPr lang="en-US" sz="3500" dirty="0">
                <a:latin typeface="Abadi" panose="020B0604020104020204" pitchFamily="34" charset="0"/>
              </a:rPr>
              <a:t> </a:t>
            </a:r>
            <a:r>
              <a:rPr lang="en-US" sz="3500" dirty="0" err="1">
                <a:latin typeface="Abadi" panose="020B0604020104020204" pitchFamily="34" charset="0"/>
              </a:rPr>
              <a:t>một</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từ</a:t>
            </a:r>
            <a:r>
              <a:rPr lang="en-US" sz="3500" dirty="0">
                <a:latin typeface="Abadi" panose="020B0604020104020204" pitchFamily="34" charset="0"/>
              </a:rPr>
              <a:t> </a:t>
            </a:r>
            <a:r>
              <a:rPr lang="en-US" sz="3500" dirty="0" err="1">
                <a:latin typeface="Abadi" panose="020B0604020104020204" pitchFamily="34" charset="0"/>
              </a:rPr>
              <a:t>danh</a:t>
            </a:r>
            <a:r>
              <a:rPr lang="en-US" sz="3500" dirty="0">
                <a:latin typeface="Abadi" panose="020B0604020104020204" pitchFamily="34" charset="0"/>
              </a:rPr>
              <a:t> </a:t>
            </a:r>
            <a:r>
              <a:rPr lang="en-US" sz="3500" dirty="0" err="1">
                <a:latin typeface="Abadi" panose="020B0604020104020204" pitchFamily="34" charset="0"/>
              </a:rPr>
              <a:t>sách</a:t>
            </a:r>
            <a:r>
              <a:rPr lang="en-US" sz="3500" dirty="0">
                <a:latin typeface="Abadi" panose="020B0604020104020204" pitchFamily="34" charset="0"/>
              </a:rPr>
              <a:t>. </a:t>
            </a:r>
            <a:r>
              <a:rPr lang="en-US" sz="3500" dirty="0" err="1">
                <a:latin typeface="Abadi" panose="020B0604020104020204" pitchFamily="34" charset="0"/>
              </a:rPr>
              <a:t>Nó</a:t>
            </a:r>
            <a:r>
              <a:rPr lang="en-US" sz="3500" dirty="0">
                <a:latin typeface="Abadi" panose="020B0604020104020204" pitchFamily="34" charset="0"/>
              </a:rPr>
              <a:t> </a:t>
            </a:r>
            <a:r>
              <a:rPr lang="en-US" sz="3500" dirty="0" err="1">
                <a:latin typeface="Abadi" panose="020B0604020104020204" pitchFamily="34" charset="0"/>
              </a:rPr>
              <a:t>loại</a:t>
            </a:r>
            <a:r>
              <a:rPr lang="en-US" sz="3500" dirty="0">
                <a:latin typeface="Abadi" panose="020B0604020104020204" pitchFamily="34" charset="0"/>
              </a:rPr>
              <a:t> </a:t>
            </a:r>
            <a:r>
              <a:rPr lang="en-US" sz="3500" dirty="0" err="1">
                <a:latin typeface="Abadi" panose="020B0604020104020204" pitchFamily="34" charset="0"/>
              </a:rPr>
              <a:t>bỏ</a:t>
            </a:r>
            <a:r>
              <a:rPr lang="en-US" sz="3500" dirty="0">
                <a:latin typeface="Abadi" panose="020B0604020104020204" pitchFamily="34" charset="0"/>
              </a:rPr>
              <a:t> </a:t>
            </a:r>
            <a:r>
              <a:rPr lang="en-US" sz="3500" dirty="0" err="1">
                <a:latin typeface="Abadi" panose="020B0604020104020204" pitchFamily="34" charset="0"/>
              </a:rPr>
              <a:t>lớp</a:t>
            </a:r>
            <a:r>
              <a:rPr lang="en-US" sz="3500" dirty="0">
                <a:latin typeface="Abadi" panose="020B0604020104020204" pitchFamily="34" charset="0"/>
              </a:rPr>
              <a:t> active </a:t>
            </a:r>
            <a:r>
              <a:rPr lang="en-US" sz="3500" dirty="0" err="1">
                <a:latin typeface="Abadi" panose="020B0604020104020204" pitchFamily="34" charset="0"/>
              </a:rPr>
              <a:t>khỏi</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hiện</a:t>
            </a:r>
            <a:r>
              <a:rPr lang="en-US" sz="3500" dirty="0">
                <a:latin typeface="Abadi" panose="020B0604020104020204" pitchFamily="34" charset="0"/>
              </a:rPr>
              <a:t> </a:t>
            </a:r>
            <a:r>
              <a:rPr lang="en-US" sz="3500" dirty="0" err="1">
                <a:latin typeface="Abadi" panose="020B0604020104020204" pitchFamily="34" charset="0"/>
              </a:rPr>
              <a:t>tại</a:t>
            </a:r>
            <a:r>
              <a:rPr lang="en-US" sz="3500" dirty="0">
                <a:latin typeface="Abadi" panose="020B0604020104020204" pitchFamily="34" charset="0"/>
              </a:rPr>
              <a:t>, </a:t>
            </a:r>
            <a:r>
              <a:rPr lang="en-US" sz="3500" dirty="0" err="1">
                <a:latin typeface="Abadi" panose="020B0604020104020204" pitchFamily="34" charset="0"/>
              </a:rPr>
              <a:t>tải</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mới</a:t>
            </a:r>
            <a:r>
              <a:rPr lang="en-US" sz="3500" dirty="0">
                <a:latin typeface="Abadi" panose="020B0604020104020204" pitchFamily="34" charset="0"/>
              </a:rPr>
              <a:t>, </a:t>
            </a:r>
            <a:r>
              <a:rPr lang="en-US" sz="3500" dirty="0" err="1">
                <a:latin typeface="Abadi" panose="020B0604020104020204" pitchFamily="34" charset="0"/>
              </a:rPr>
              <a:t>cập</a:t>
            </a:r>
            <a:r>
              <a:rPr lang="en-US" sz="3500" dirty="0">
                <a:latin typeface="Abadi" panose="020B0604020104020204" pitchFamily="34" charset="0"/>
              </a:rPr>
              <a:t> </a:t>
            </a:r>
            <a:r>
              <a:rPr lang="en-US" sz="3500" dirty="0" err="1">
                <a:latin typeface="Abadi" panose="020B0604020104020204" pitchFamily="34" charset="0"/>
              </a:rPr>
              <a:t>nhật</a:t>
            </a:r>
            <a:r>
              <a:rPr lang="en-US" sz="3500" dirty="0">
                <a:latin typeface="Abadi" panose="020B0604020104020204" pitchFamily="34" charset="0"/>
              </a:rPr>
              <a:t> </a:t>
            </a:r>
            <a:r>
              <a:rPr lang="en-US" sz="3500" dirty="0" err="1">
                <a:latin typeface="Abadi" panose="020B0604020104020204" pitchFamily="34" charset="0"/>
              </a:rPr>
              <a:t>danh</a:t>
            </a:r>
            <a:r>
              <a:rPr lang="en-US" sz="3500" dirty="0">
                <a:latin typeface="Abadi" panose="020B0604020104020204" pitchFamily="34" charset="0"/>
              </a:rPr>
              <a:t> </a:t>
            </a:r>
            <a:r>
              <a:rPr lang="en-US" sz="3500" dirty="0" err="1">
                <a:latin typeface="Abadi" panose="020B0604020104020204" pitchFamily="34" charset="0"/>
              </a:rPr>
              <a:t>sách</a:t>
            </a:r>
            <a:r>
              <a:rPr lang="en-US" sz="3500" dirty="0">
                <a:latin typeface="Abadi" panose="020B0604020104020204" pitchFamily="34" charset="0"/>
              </a:rPr>
              <a:t>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thêm</a:t>
            </a:r>
            <a:r>
              <a:rPr lang="en-US" sz="3500" dirty="0">
                <a:latin typeface="Abadi" panose="020B0604020104020204" pitchFamily="34" charset="0"/>
              </a:rPr>
              <a:t> </a:t>
            </a:r>
            <a:r>
              <a:rPr lang="en-US" sz="3500" dirty="0" err="1">
                <a:latin typeface="Abadi" panose="020B0604020104020204" pitchFamily="34" charset="0"/>
              </a:rPr>
              <a:t>lớp</a:t>
            </a:r>
            <a:r>
              <a:rPr lang="en-US" sz="3500" dirty="0">
                <a:latin typeface="Abadi" panose="020B0604020104020204" pitchFamily="34" charset="0"/>
              </a:rPr>
              <a:t> active </a:t>
            </a:r>
            <a:r>
              <a:rPr lang="en-US" sz="3500" dirty="0" err="1">
                <a:latin typeface="Abadi" panose="020B0604020104020204" pitchFamily="34" charset="0"/>
              </a:rPr>
              <a:t>vào</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đã</a:t>
            </a:r>
            <a:r>
              <a:rPr lang="en-US" sz="3500" dirty="0">
                <a:latin typeface="Abadi" panose="020B0604020104020204" pitchFamily="34" charset="0"/>
              </a:rPr>
              <a:t> </a:t>
            </a:r>
            <a:r>
              <a:rPr lang="en-US" sz="3500" dirty="0" err="1">
                <a:latin typeface="Abadi" panose="020B0604020104020204" pitchFamily="34" charset="0"/>
              </a:rPr>
              <a:t>chọn</a:t>
            </a:r>
            <a:r>
              <a:rPr lang="en-US" sz="3500" dirty="0">
                <a:latin typeface="Abadi" panose="020B0604020104020204" pitchFamily="34" charset="0"/>
              </a:rPr>
              <a:t>.</a:t>
            </a:r>
            <a:endParaRPr lang="en-ID" sz="3500" dirty="0">
              <a:latin typeface="Abadi" panose="020B0604020104020204" pitchFamily="34" charset="0"/>
            </a:endParaRPr>
          </a:p>
          <a:p>
            <a:pPr marL="457200" indent="-457200">
              <a:buFont typeface="Arial" panose="020B0604020202020204" pitchFamily="34" charset="0"/>
              <a:buChar char="•"/>
            </a:pPr>
            <a:r>
              <a:rPr lang="en-US" sz="3500" dirty="0" err="1">
                <a:latin typeface="Abadi" panose="020B0604020104020204" pitchFamily="34" charset="0"/>
              </a:rPr>
              <a:t>Đã</a:t>
            </a:r>
            <a:r>
              <a:rPr lang="en-US" sz="3500" dirty="0">
                <a:latin typeface="Abadi" panose="020B0604020104020204" pitchFamily="34" charset="0"/>
              </a:rPr>
              <a:t> </a:t>
            </a:r>
            <a:r>
              <a:rPr lang="en-US" sz="3500" dirty="0" err="1">
                <a:latin typeface="Abadi" panose="020B0604020104020204" pitchFamily="34" charset="0"/>
              </a:rPr>
              <a:t>cài</a:t>
            </a:r>
            <a:r>
              <a:rPr lang="en-US" sz="3500" dirty="0">
                <a:latin typeface="Abadi" panose="020B0604020104020204" pitchFamily="34" charset="0"/>
              </a:rPr>
              <a:t> </a:t>
            </a:r>
            <a:r>
              <a:rPr lang="en-US" sz="3500" dirty="0" err="1">
                <a:latin typeface="Abadi" panose="020B0604020104020204" pitchFamily="34" charset="0"/>
              </a:rPr>
              <a:t>đặt</a:t>
            </a:r>
            <a:r>
              <a:rPr lang="en-US" sz="3500" dirty="0">
                <a:latin typeface="Abadi" panose="020B0604020104020204" pitchFamily="34" charset="0"/>
              </a:rPr>
              <a:t> </a:t>
            </a:r>
            <a:r>
              <a:rPr lang="en-US" sz="3500" dirty="0" err="1">
                <a:latin typeface="Abadi" panose="020B0604020104020204" pitchFamily="34" charset="0"/>
              </a:rPr>
              <a:t>xử</a:t>
            </a:r>
            <a:r>
              <a:rPr lang="en-US" sz="3500" dirty="0">
                <a:latin typeface="Abadi" panose="020B0604020104020204" pitchFamily="34" charset="0"/>
              </a:rPr>
              <a:t> </a:t>
            </a:r>
            <a:r>
              <a:rPr lang="en-US" sz="3500" dirty="0" err="1">
                <a:latin typeface="Abadi" panose="020B0604020104020204" pitchFamily="34" charset="0"/>
              </a:rPr>
              <a:t>lý</a:t>
            </a:r>
            <a:r>
              <a:rPr lang="en-US" sz="3500" dirty="0">
                <a:latin typeface="Abadi" panose="020B0604020104020204" pitchFamily="34" charset="0"/>
              </a:rPr>
              <a:t> </a:t>
            </a:r>
            <a:r>
              <a:rPr lang="en-US" sz="3500" dirty="0" err="1">
                <a:latin typeface="Abadi" panose="020B0604020104020204" pitchFamily="34" charset="0"/>
              </a:rPr>
              <a:t>sự</a:t>
            </a:r>
            <a:r>
              <a:rPr lang="en-US" sz="3500" dirty="0">
                <a:latin typeface="Abadi" panose="020B0604020104020204" pitchFamily="34" charset="0"/>
              </a:rPr>
              <a:t> </a:t>
            </a:r>
            <a:r>
              <a:rPr lang="en-US" sz="3500" dirty="0" err="1">
                <a:latin typeface="Abadi" panose="020B0604020104020204" pitchFamily="34" charset="0"/>
              </a:rPr>
              <a:t>kiện</a:t>
            </a:r>
            <a:r>
              <a:rPr lang="en-US" sz="3500" dirty="0">
                <a:latin typeface="Abadi" panose="020B0604020104020204" pitchFamily="34" charset="0"/>
              </a:rPr>
              <a:t> </a:t>
            </a:r>
            <a:r>
              <a:rPr lang="en-US" sz="3500" dirty="0" err="1">
                <a:latin typeface="Abadi" panose="020B0604020104020204" pitchFamily="34" charset="0"/>
              </a:rPr>
              <a:t>cho</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nút</a:t>
            </a:r>
            <a:r>
              <a:rPr lang="en-US" sz="3500" dirty="0">
                <a:latin typeface="Abadi" panose="020B0604020104020204" pitchFamily="34" charset="0"/>
              </a:rPr>
              <a:t> "next-song"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prev</a:t>
            </a:r>
            <a:r>
              <a:rPr lang="en-US" sz="3500" dirty="0">
                <a:latin typeface="Abadi" panose="020B0604020104020204" pitchFamily="34" charset="0"/>
              </a:rPr>
              <a:t>-song" </a:t>
            </a:r>
            <a:r>
              <a:rPr lang="en-US" sz="3500" dirty="0" err="1">
                <a:latin typeface="Abadi" panose="020B0604020104020204" pitchFamily="34" charset="0"/>
              </a:rPr>
              <a:t>để</a:t>
            </a:r>
            <a:r>
              <a:rPr lang="en-US" sz="3500" dirty="0">
                <a:latin typeface="Abadi" panose="020B0604020104020204" pitchFamily="34" charset="0"/>
              </a:rPr>
              <a:t> </a:t>
            </a:r>
            <a:r>
              <a:rPr lang="en-US" sz="3500" dirty="0" err="1">
                <a:latin typeface="Abadi" panose="020B0604020104020204" pitchFamily="34" charset="0"/>
              </a:rPr>
              <a:t>chuyển</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tiếp</a:t>
            </a:r>
            <a:r>
              <a:rPr lang="en-US" sz="3500" dirty="0">
                <a:latin typeface="Abadi" panose="020B0604020104020204" pitchFamily="34" charset="0"/>
              </a:rPr>
              <a:t> </a:t>
            </a:r>
            <a:r>
              <a:rPr lang="en-US" sz="3500" dirty="0" err="1">
                <a:latin typeface="Abadi" panose="020B0604020104020204" pitchFamily="34" charset="0"/>
              </a:rPr>
              <a:t>theo</a:t>
            </a:r>
            <a:r>
              <a:rPr lang="en-US" sz="3500" dirty="0">
                <a:latin typeface="Abadi" panose="020B0604020104020204" pitchFamily="34" charset="0"/>
              </a:rPr>
              <a:t>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trước</a:t>
            </a:r>
            <a:r>
              <a:rPr lang="en-US" sz="3500" dirty="0">
                <a:latin typeface="Abadi" panose="020B0604020104020204" pitchFamily="34" charset="0"/>
              </a:rPr>
              <a:t> </a:t>
            </a:r>
            <a:r>
              <a:rPr lang="en-US" sz="3500" dirty="0" err="1">
                <a:latin typeface="Abadi" panose="020B0604020104020204" pitchFamily="34" charset="0"/>
              </a:rPr>
              <a:t>đó</a:t>
            </a:r>
            <a:r>
              <a:rPr lang="en-US" sz="3500" dirty="0">
                <a:latin typeface="Abadi" panose="020B0604020104020204" pitchFamily="34" charset="0"/>
              </a:rPr>
              <a:t>.</a:t>
            </a:r>
            <a:endParaRPr lang="en-ID" sz="3500" dirty="0">
              <a:latin typeface="Abadi" panose="020B0604020104020204" pitchFamily="34" charset="0"/>
            </a:endParaRPr>
          </a:p>
          <a:p>
            <a:pPr marL="457200" indent="-457200">
              <a:buFont typeface="Arial" panose="020B0604020202020204" pitchFamily="34" charset="0"/>
              <a:buChar char="•"/>
            </a:pPr>
            <a:r>
              <a:rPr lang="en-US" sz="3500" dirty="0" err="1">
                <a:latin typeface="Abadi" panose="020B0604020104020204" pitchFamily="34" charset="0"/>
              </a:rPr>
              <a:t>Đã</a:t>
            </a:r>
            <a:r>
              <a:rPr lang="en-US" sz="3500" dirty="0">
                <a:latin typeface="Abadi" panose="020B0604020104020204" pitchFamily="34" charset="0"/>
              </a:rPr>
              <a:t> </a:t>
            </a:r>
            <a:r>
              <a:rPr lang="en-US" sz="3500" dirty="0" err="1">
                <a:latin typeface="Abadi" panose="020B0604020104020204" pitchFamily="34" charset="0"/>
              </a:rPr>
              <a:t>thêm</a:t>
            </a:r>
            <a:r>
              <a:rPr lang="en-US" sz="3500" dirty="0">
                <a:latin typeface="Abadi" panose="020B0604020104020204" pitchFamily="34" charset="0"/>
              </a:rPr>
              <a:t> </a:t>
            </a:r>
            <a:r>
              <a:rPr lang="en-US" sz="3500" dirty="0" err="1">
                <a:latin typeface="Abadi" panose="020B0604020104020204" pitchFamily="34" charset="0"/>
              </a:rPr>
              <a:t>khả</a:t>
            </a:r>
            <a:r>
              <a:rPr lang="en-US" sz="3500" dirty="0">
                <a:latin typeface="Abadi" panose="020B0604020104020204" pitchFamily="34" charset="0"/>
              </a:rPr>
              <a:t> </a:t>
            </a:r>
            <a:r>
              <a:rPr lang="en-US" sz="3500" dirty="0" err="1">
                <a:latin typeface="Abadi" panose="020B0604020104020204" pitchFamily="34" charset="0"/>
              </a:rPr>
              <a:t>năng</a:t>
            </a:r>
            <a:r>
              <a:rPr lang="en-US" sz="3500" dirty="0">
                <a:latin typeface="Abadi" panose="020B0604020104020204" pitchFamily="34" charset="0"/>
              </a:rPr>
              <a:t> </a:t>
            </a:r>
            <a:r>
              <a:rPr lang="en-US" sz="3500" dirty="0" err="1">
                <a:latin typeface="Abadi" panose="020B0604020104020204" pitchFamily="34" charset="0"/>
              </a:rPr>
              <a:t>chuyển</a:t>
            </a:r>
            <a:r>
              <a:rPr lang="en-US" sz="3500" dirty="0">
                <a:latin typeface="Abadi" panose="020B0604020104020204" pitchFamily="34" charset="0"/>
              </a:rPr>
              <a:t> </a:t>
            </a:r>
            <a:r>
              <a:rPr lang="en-US" sz="3500" dirty="0" err="1">
                <a:latin typeface="Abadi" panose="020B0604020104020204" pitchFamily="34" charset="0"/>
              </a:rPr>
              <a:t>chế</a:t>
            </a:r>
            <a:r>
              <a:rPr lang="en-US" sz="3500" dirty="0">
                <a:latin typeface="Abadi" panose="020B0604020104020204" pitchFamily="34" charset="0"/>
              </a:rPr>
              <a:t> </a:t>
            </a:r>
            <a:r>
              <a:rPr lang="en-US" sz="3500" dirty="0" err="1">
                <a:latin typeface="Abadi" panose="020B0604020104020204" pitchFamily="34" charset="0"/>
              </a:rPr>
              <a:t>độ</a:t>
            </a:r>
            <a:r>
              <a:rPr lang="en-US" sz="3500" dirty="0">
                <a:latin typeface="Abadi" panose="020B0604020104020204" pitchFamily="34" charset="0"/>
              </a:rPr>
              <a:t> </a:t>
            </a:r>
            <a:r>
              <a:rPr lang="en-US" sz="3500" dirty="0" err="1">
                <a:latin typeface="Abadi" panose="020B0604020104020204" pitchFamily="34" charset="0"/>
              </a:rPr>
              <a:t>ngẫu</a:t>
            </a:r>
            <a:r>
              <a:rPr lang="en-US" sz="3500" dirty="0">
                <a:latin typeface="Abadi" panose="020B0604020104020204" pitchFamily="34" charset="0"/>
              </a:rPr>
              <a:t> </a:t>
            </a:r>
            <a:r>
              <a:rPr lang="en-US" sz="3500" dirty="0" err="1">
                <a:latin typeface="Abadi" panose="020B0604020104020204" pitchFamily="34" charset="0"/>
              </a:rPr>
              <a:t>nhiên</a:t>
            </a:r>
            <a:r>
              <a:rPr lang="en-US" sz="3500" dirty="0">
                <a:latin typeface="Abadi" panose="020B0604020104020204" pitchFamily="34" charset="0"/>
              </a:rPr>
              <a:t> </a:t>
            </a:r>
            <a:r>
              <a:rPr lang="en-US" sz="3500" dirty="0" err="1">
                <a:latin typeface="Abadi" panose="020B0604020104020204" pitchFamily="34" charset="0"/>
              </a:rPr>
              <a:t>và</a:t>
            </a:r>
            <a:r>
              <a:rPr lang="en-US" sz="3500" dirty="0">
                <a:latin typeface="Abadi" panose="020B0604020104020204" pitchFamily="34" charset="0"/>
              </a:rPr>
              <a:t> </a:t>
            </a:r>
            <a:r>
              <a:rPr lang="en-US" sz="3500" dirty="0" err="1">
                <a:latin typeface="Abadi" panose="020B0604020104020204" pitchFamily="34" charset="0"/>
              </a:rPr>
              <a:t>lặp</a:t>
            </a:r>
            <a:r>
              <a:rPr lang="en-US" sz="3500" dirty="0">
                <a:latin typeface="Abadi" panose="020B0604020104020204" pitchFamily="34" charset="0"/>
              </a:rPr>
              <a:t> </a:t>
            </a:r>
            <a:r>
              <a:rPr lang="en-US" sz="3500" dirty="0" err="1">
                <a:latin typeface="Abadi" panose="020B0604020104020204" pitchFamily="34" charset="0"/>
              </a:rPr>
              <a:t>lại</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bằng</a:t>
            </a:r>
            <a:r>
              <a:rPr lang="en-US" sz="3500" dirty="0">
                <a:latin typeface="Abadi" panose="020B0604020104020204" pitchFamily="34" charset="0"/>
              </a:rPr>
              <a:t> </a:t>
            </a:r>
            <a:r>
              <a:rPr lang="en-US" sz="3500" dirty="0" err="1">
                <a:latin typeface="Abadi" panose="020B0604020104020204" pitchFamily="34" charset="0"/>
              </a:rPr>
              <a:t>cách</a:t>
            </a:r>
            <a:r>
              <a:rPr lang="en-US" sz="3500" dirty="0">
                <a:latin typeface="Abadi" panose="020B0604020104020204" pitchFamily="34" charset="0"/>
              </a:rPr>
              <a:t> </a:t>
            </a:r>
            <a:r>
              <a:rPr lang="en-US" sz="3500" dirty="0" err="1">
                <a:latin typeface="Abadi" panose="020B0604020104020204" pitchFamily="34" charset="0"/>
              </a:rPr>
              <a:t>bấm</a:t>
            </a:r>
            <a:r>
              <a:rPr lang="en-US" sz="3500" dirty="0">
                <a:latin typeface="Abadi" panose="020B0604020104020204" pitchFamily="34" charset="0"/>
              </a:rPr>
              <a:t> </a:t>
            </a:r>
            <a:r>
              <a:rPr lang="en-US" sz="3500" dirty="0" err="1">
                <a:latin typeface="Abadi" panose="020B0604020104020204" pitchFamily="34" charset="0"/>
              </a:rPr>
              <a:t>vào</a:t>
            </a:r>
            <a:r>
              <a:rPr lang="en-US" sz="3500" dirty="0">
                <a:latin typeface="Abadi" panose="020B0604020104020204" pitchFamily="34" charset="0"/>
              </a:rPr>
              <a:t> </a:t>
            </a:r>
            <a:r>
              <a:rPr lang="en-US" sz="3500" dirty="0" err="1">
                <a:latin typeface="Abadi" panose="020B0604020104020204" pitchFamily="34" charset="0"/>
              </a:rPr>
              <a:t>các</a:t>
            </a:r>
            <a:r>
              <a:rPr lang="en-US" sz="3500" dirty="0">
                <a:latin typeface="Abadi" panose="020B0604020104020204" pitchFamily="34" charset="0"/>
              </a:rPr>
              <a:t> </a:t>
            </a:r>
            <a:r>
              <a:rPr lang="en-US" sz="3500" dirty="0" err="1">
                <a:latin typeface="Abadi" panose="020B0604020104020204" pitchFamily="34" charset="0"/>
              </a:rPr>
              <a:t>nút</a:t>
            </a:r>
            <a:r>
              <a:rPr lang="en-US" sz="3500" dirty="0">
                <a:latin typeface="Abadi" panose="020B0604020104020204" pitchFamily="34" charset="0"/>
              </a:rPr>
              <a:t> "random-song" </a:t>
            </a:r>
            <a:r>
              <a:rPr lang="en-US" sz="3500" dirty="0" err="1">
                <a:latin typeface="Abadi" panose="020B0604020104020204" pitchFamily="34" charset="0"/>
              </a:rPr>
              <a:t>và</a:t>
            </a:r>
            <a:r>
              <a:rPr lang="en-US" sz="3500" dirty="0">
                <a:latin typeface="Abadi" panose="020B0604020104020204" pitchFamily="34" charset="0"/>
              </a:rPr>
              <a:t> "loop-song."</a:t>
            </a:r>
            <a:endParaRPr lang="en-ID" sz="3500" dirty="0">
              <a:latin typeface="Abadi" panose="020B0604020104020204" pitchFamily="34" charset="0"/>
            </a:endParaRPr>
          </a:p>
          <a:p>
            <a:pPr marL="457200" indent="-457200">
              <a:buFont typeface="Arial" panose="020B0604020202020204" pitchFamily="34" charset="0"/>
              <a:buChar char="•"/>
            </a:pPr>
            <a:r>
              <a:rPr lang="en-US" sz="3500" dirty="0" err="1">
                <a:latin typeface="Abadi" panose="020B0604020104020204" pitchFamily="34" charset="0"/>
              </a:rPr>
              <a:t>Cuối</a:t>
            </a:r>
            <a:r>
              <a:rPr lang="en-US" sz="3500" dirty="0">
                <a:latin typeface="Abadi" panose="020B0604020104020204" pitchFamily="34" charset="0"/>
              </a:rPr>
              <a:t> </a:t>
            </a:r>
            <a:r>
              <a:rPr lang="en-US" sz="3500" dirty="0" err="1">
                <a:latin typeface="Abadi" panose="020B0604020104020204" pitchFamily="34" charset="0"/>
              </a:rPr>
              <a:t>cùng</a:t>
            </a:r>
            <a:r>
              <a:rPr lang="en-US" sz="3500" dirty="0">
                <a:latin typeface="Abadi" panose="020B0604020104020204" pitchFamily="34" charset="0"/>
              </a:rPr>
              <a:t>, </a:t>
            </a:r>
            <a:r>
              <a:rPr lang="en-US" sz="3500" dirty="0" err="1">
                <a:latin typeface="Abadi" panose="020B0604020104020204" pitchFamily="34" charset="0"/>
              </a:rPr>
              <a:t>đảm</a:t>
            </a:r>
            <a:r>
              <a:rPr lang="en-US" sz="3500" dirty="0">
                <a:latin typeface="Abadi" panose="020B0604020104020204" pitchFamily="34" charset="0"/>
              </a:rPr>
              <a:t> </a:t>
            </a:r>
            <a:r>
              <a:rPr lang="en-US" sz="3500" dirty="0" err="1">
                <a:latin typeface="Abadi" panose="020B0604020104020204" pitchFamily="34" charset="0"/>
              </a:rPr>
              <a:t>bảo</a:t>
            </a:r>
            <a:r>
              <a:rPr lang="en-US" sz="3500" dirty="0">
                <a:latin typeface="Abadi" panose="020B0604020104020204" pitchFamily="34" charset="0"/>
              </a:rPr>
              <a:t> </a:t>
            </a:r>
            <a:r>
              <a:rPr lang="en-US" sz="3500" dirty="0" err="1">
                <a:latin typeface="Abadi" panose="020B0604020104020204" pitchFamily="34" charset="0"/>
              </a:rPr>
              <a:t>rằng</a:t>
            </a:r>
            <a:r>
              <a:rPr lang="en-US" sz="3500" dirty="0">
                <a:latin typeface="Abadi" panose="020B0604020104020204" pitchFamily="34" charset="0"/>
              </a:rPr>
              <a:t> </a:t>
            </a:r>
            <a:r>
              <a:rPr lang="en-US" sz="3500" dirty="0" err="1">
                <a:latin typeface="Abadi" panose="020B0604020104020204" pitchFamily="34" charset="0"/>
              </a:rPr>
              <a:t>khi</a:t>
            </a:r>
            <a:r>
              <a:rPr lang="en-US" sz="3500" dirty="0">
                <a:latin typeface="Abadi" panose="020B0604020104020204" pitchFamily="34" charset="0"/>
              </a:rPr>
              <a:t>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kết</a:t>
            </a:r>
            <a:r>
              <a:rPr lang="en-US" sz="3500" dirty="0">
                <a:latin typeface="Abadi" panose="020B0604020104020204" pitchFamily="34" charset="0"/>
              </a:rPr>
              <a:t> </a:t>
            </a:r>
            <a:r>
              <a:rPr lang="en-US" sz="3500" dirty="0" err="1">
                <a:latin typeface="Abadi" panose="020B0604020104020204" pitchFamily="34" charset="0"/>
              </a:rPr>
              <a:t>thúc</a:t>
            </a:r>
            <a:r>
              <a:rPr lang="en-US" sz="3500" dirty="0">
                <a:latin typeface="Abadi" panose="020B0604020104020204" pitchFamily="34" charset="0"/>
              </a:rPr>
              <a:t>, </a:t>
            </a:r>
            <a:r>
              <a:rPr lang="en-US" sz="3500" dirty="0" err="1">
                <a:latin typeface="Abadi" panose="020B0604020104020204" pitchFamily="34" charset="0"/>
              </a:rPr>
              <a:t>trang</a:t>
            </a:r>
            <a:r>
              <a:rPr lang="en-US" sz="3500" dirty="0">
                <a:latin typeface="Abadi" panose="020B0604020104020204" pitchFamily="34" charset="0"/>
              </a:rPr>
              <a:t> web </a:t>
            </a:r>
            <a:r>
              <a:rPr lang="en-US" sz="3500" dirty="0" err="1">
                <a:latin typeface="Abadi" panose="020B0604020104020204" pitchFamily="34" charset="0"/>
              </a:rPr>
              <a:t>sẽ</a:t>
            </a:r>
            <a:r>
              <a:rPr lang="en-US" sz="3500" dirty="0">
                <a:latin typeface="Abadi" panose="020B0604020104020204" pitchFamily="34" charset="0"/>
              </a:rPr>
              <a:t> </a:t>
            </a:r>
            <a:r>
              <a:rPr lang="en-US" sz="3500" dirty="0" err="1">
                <a:latin typeface="Abadi" panose="020B0604020104020204" pitchFamily="34" charset="0"/>
              </a:rPr>
              <a:t>tự</a:t>
            </a:r>
            <a:r>
              <a:rPr lang="en-US" sz="3500" dirty="0">
                <a:latin typeface="Abadi" panose="020B0604020104020204" pitchFamily="34" charset="0"/>
              </a:rPr>
              <a:t> </a:t>
            </a:r>
            <a:r>
              <a:rPr lang="en-US" sz="3500" dirty="0" err="1">
                <a:latin typeface="Abadi" panose="020B0604020104020204" pitchFamily="34" charset="0"/>
              </a:rPr>
              <a:t>động</a:t>
            </a:r>
            <a:r>
              <a:rPr lang="en-US" sz="3500" dirty="0">
                <a:latin typeface="Abadi" panose="020B0604020104020204" pitchFamily="34" charset="0"/>
              </a:rPr>
              <a:t> </a:t>
            </a:r>
            <a:r>
              <a:rPr lang="en-US" sz="3500" dirty="0" err="1">
                <a:latin typeface="Abadi" panose="020B0604020104020204" pitchFamily="34" charset="0"/>
              </a:rPr>
              <a:t>chuyển</a:t>
            </a:r>
            <a:r>
              <a:rPr lang="en-US" sz="3500" dirty="0">
                <a:latin typeface="Abadi" panose="020B0604020104020204" pitchFamily="34" charset="0"/>
              </a:rPr>
              <a:t> sang </a:t>
            </a:r>
            <a:r>
              <a:rPr lang="en-US" sz="3500" dirty="0" err="1">
                <a:latin typeface="Abadi" panose="020B0604020104020204" pitchFamily="34" charset="0"/>
              </a:rPr>
              <a:t>bài</a:t>
            </a:r>
            <a:r>
              <a:rPr lang="en-US" sz="3500" dirty="0">
                <a:latin typeface="Abadi" panose="020B0604020104020204" pitchFamily="34" charset="0"/>
              </a:rPr>
              <a:t> </a:t>
            </a:r>
            <a:r>
              <a:rPr lang="en-US" sz="3500" dirty="0" err="1">
                <a:latin typeface="Abadi" panose="020B0604020104020204" pitchFamily="34" charset="0"/>
              </a:rPr>
              <a:t>hát</a:t>
            </a:r>
            <a:r>
              <a:rPr lang="en-US" sz="3500" dirty="0">
                <a:latin typeface="Abadi" panose="020B0604020104020204" pitchFamily="34" charset="0"/>
              </a:rPr>
              <a:t> </a:t>
            </a:r>
            <a:r>
              <a:rPr lang="en-US" sz="3500" dirty="0" err="1">
                <a:latin typeface="Abadi" panose="020B0604020104020204" pitchFamily="34" charset="0"/>
              </a:rPr>
              <a:t>tiếp</a:t>
            </a:r>
            <a:r>
              <a:rPr lang="en-US" sz="3500" dirty="0">
                <a:latin typeface="Abadi" panose="020B0604020104020204" pitchFamily="34" charset="0"/>
              </a:rPr>
              <a:t> </a:t>
            </a:r>
            <a:r>
              <a:rPr lang="en-US" sz="3500" dirty="0" err="1">
                <a:latin typeface="Abadi" panose="020B0604020104020204" pitchFamily="34" charset="0"/>
              </a:rPr>
              <a:t>theo.</a:t>
            </a:r>
            <a:endParaRPr lang="en-ID" sz="3500" dirty="0">
              <a:latin typeface="Abadi" panose="020B0604020104020204" pitchFamily="34" charset="0"/>
            </a:endParaRPr>
          </a:p>
        </p:txBody>
      </p:sp>
    </p:spTree>
    <p:extLst>
      <p:ext uri="{BB962C8B-B14F-4D97-AF65-F5344CB8AC3E}">
        <p14:creationId xmlns:p14="http://schemas.microsoft.com/office/powerpoint/2010/main" val="1452124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up)">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up)">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up)">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up)">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up)">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1512</Words>
  <Application>Microsoft Office PowerPoint</Application>
  <PresentationFormat>Custom</PresentationFormat>
  <Paragraphs>92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Abadi</vt:lpstr>
      <vt:lpstr>Abadi </vt:lpstr>
      <vt:lpstr>Arial</vt:lpstr>
      <vt:lpstr>Calibri</vt:lpstr>
      <vt:lpstr>Muli</vt:lpstr>
      <vt:lpstr>Office Theme</vt:lpstr>
      <vt:lpstr>PowerPoint Presentation</vt:lpstr>
      <vt:lpstr>PowerPoint Presentation</vt:lpstr>
      <vt:lpstr>NỘI DUNG</vt:lpstr>
      <vt:lpstr>6.1. XÂY DỰNG TRANG  WEB</vt:lpstr>
      <vt:lpstr>SỬ DỤNG CSS ĐỂ TẠO KIỂU CHO TRANG WEB</vt:lpstr>
      <vt:lpstr>THÊM TÍNH NĂNG CƠ BẢN BẰNG JAVASCRIPT</vt:lpstr>
      <vt:lpstr>XÂY DỰNG MỘT TRANG WEB HOÀN THIỆN</vt:lpstr>
      <vt:lpstr>XÂY DỰNG MỘT TRANG WEB HOÀN THIỆN</vt:lpstr>
      <vt:lpstr>PowerPoint Presentation</vt:lpstr>
      <vt:lpstr>HTML5</vt:lpstr>
      <vt:lpstr>CSS3</vt:lpstr>
      <vt:lpstr>"Chúng ta cần công nghệ trong  mọi lớp học và trong tay mỗi  học sinh và giáo viên, vì đây chính là bút và giấy trong thời đại  chúng ta, và công nghệ là ống  kính mà qua đó chúng ta</vt:lpstr>
      <vt:lpstr>"Chúng ta cần công nghệ trong  mọi lớp học và trong tay mỗi  học sinh và giáo viên, vì đây chính là bút và giấy trong thời đại  chúng ta, và công nghệ là ống  kính mà qua đó chúng 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dc:creator>Tuan Minh</dc:creator>
  <cp:keywords>DAFcyOtbmc0,BAFcyCsHVM0</cp:keywords>
  <cp:lastModifiedBy>Lê Thị Kim Phượng</cp:lastModifiedBy>
  <cp:revision>24</cp:revision>
  <dcterms:created xsi:type="dcterms:W3CDTF">2023-03-10T08:26:04Z</dcterms:created>
  <dcterms:modified xsi:type="dcterms:W3CDTF">2023-10-24T19:02:59Z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2023-03-10T00:00:00Z</vt:filetime>
  </property>
  <property fmtid="{D5CDD505-2E9C-101B-9397-08002B2CF9AE}" pid="3" name="Creator">
    <vt:lpwstr>Canva</vt:lpwstr>
  </property>
  <property fmtid="{D5CDD505-2E9C-101B-9397-08002B2CF9AE}" pid="4" name="LastSaved">
    <vt:filetime>2023-03-10T00:00:00Z</vt:filetime>
  </property>
</Properties>
</file>